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5.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6.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7.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notesSlides/notesSlide8.xml" ContentType="application/vnd.openxmlformats-officedocument.presentationml.notesSlide+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notesSlides/notesSlide9.xml" ContentType="application/vnd.openxmlformats-officedocument.presentationml.notesSlide+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10.xml" ContentType="application/vnd.openxmlformats-officedocument.presentationml.notesSlide+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notesSlides/notesSlide11.xml" ContentType="application/vnd.openxmlformats-officedocument.presentationml.notesSlide+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notesSlides/notesSlide12.xml" ContentType="application/vnd.openxmlformats-officedocument.presentationml.notesSlide+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notesSlides/notesSlide13.xml" ContentType="application/vnd.openxmlformats-officedocument.presentationml.notesSlide+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notesSlides/notesSlide14.xml" ContentType="application/vnd.openxmlformats-officedocument.presentationml.notesSlide+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notesSlides/notesSlide15.xml" ContentType="application/vnd.openxmlformats-officedocument.presentationml.notesSlide+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notesSlides/notesSlide16.xml" ContentType="application/vnd.openxmlformats-officedocument.presentationml.notesSlide+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notesSlides/notesSlide21.xml" ContentType="application/vnd.openxmlformats-officedocument.presentationml.notesSlide+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notesSlides/notesSlide22.xml" ContentType="application/vnd.openxmlformats-officedocument.presentationml.notesSlide+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notesSlides/notesSlide23.xml" ContentType="application/vnd.openxmlformats-officedocument.presentationml.notesSlide+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notesSlides/notesSlide24.xml" ContentType="application/vnd.openxmlformats-officedocument.presentationml.notesSlide+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notesSlides/notesSlide27.xml" ContentType="application/vnd.openxmlformats-officedocument.presentationml.notesSlide+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668.xml" ContentType="application/inkml+xml"/>
  <Override PartName="/ppt/ink/ink1669.xml" ContentType="application/inkml+xml"/>
  <Override PartName="/ppt/notesSlides/notesSlide37.xml" ContentType="application/vnd.openxmlformats-officedocument.presentationml.notesSlide+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notesSlides/notesSlide38.xml" ContentType="application/vnd.openxmlformats-officedocument.presentationml.notesSlide+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712" r:id="rId5"/>
    <p:sldMasterId id="2147483725" r:id="rId6"/>
    <p:sldMasterId id="2147483734" r:id="rId7"/>
    <p:sldMasterId id="2147483743" r:id="rId8"/>
  </p:sldMasterIdLst>
  <p:notesMasterIdLst>
    <p:notesMasterId r:id="rId78"/>
  </p:notesMasterIdLst>
  <p:handoutMasterIdLst>
    <p:handoutMasterId r:id="rId79"/>
  </p:handoutMasterIdLst>
  <p:sldIdLst>
    <p:sldId id="487" r:id="rId9"/>
    <p:sldId id="844" r:id="rId10"/>
    <p:sldId id="852" r:id="rId11"/>
    <p:sldId id="853" r:id="rId12"/>
    <p:sldId id="843" r:id="rId13"/>
    <p:sldId id="749" r:id="rId14"/>
    <p:sldId id="751" r:id="rId15"/>
    <p:sldId id="750" r:id="rId16"/>
    <p:sldId id="753" r:id="rId17"/>
    <p:sldId id="823" r:id="rId18"/>
    <p:sldId id="752" r:id="rId19"/>
    <p:sldId id="754" r:id="rId20"/>
    <p:sldId id="755" r:id="rId21"/>
    <p:sldId id="757" r:id="rId22"/>
    <p:sldId id="758" r:id="rId23"/>
    <p:sldId id="767" r:id="rId24"/>
    <p:sldId id="748" r:id="rId25"/>
    <p:sldId id="759" r:id="rId26"/>
    <p:sldId id="760" r:id="rId27"/>
    <p:sldId id="761" r:id="rId28"/>
    <p:sldId id="763" r:id="rId29"/>
    <p:sldId id="764" r:id="rId30"/>
    <p:sldId id="765" r:id="rId31"/>
    <p:sldId id="766" r:id="rId32"/>
    <p:sldId id="769" r:id="rId33"/>
    <p:sldId id="770" r:id="rId34"/>
    <p:sldId id="772" r:id="rId35"/>
    <p:sldId id="774" r:id="rId36"/>
    <p:sldId id="773" r:id="rId37"/>
    <p:sldId id="775" r:id="rId38"/>
    <p:sldId id="778" r:id="rId39"/>
    <p:sldId id="779" r:id="rId40"/>
    <p:sldId id="783" r:id="rId41"/>
    <p:sldId id="784" r:id="rId42"/>
    <p:sldId id="785" r:id="rId43"/>
    <p:sldId id="777" r:id="rId44"/>
    <p:sldId id="790" r:id="rId45"/>
    <p:sldId id="787" r:id="rId46"/>
    <p:sldId id="791" r:id="rId47"/>
    <p:sldId id="788" r:id="rId48"/>
    <p:sldId id="786" r:id="rId49"/>
    <p:sldId id="792" r:id="rId50"/>
    <p:sldId id="800" r:id="rId51"/>
    <p:sldId id="408" r:id="rId52"/>
    <p:sldId id="501" r:id="rId53"/>
    <p:sldId id="846" r:id="rId54"/>
    <p:sldId id="845" r:id="rId55"/>
    <p:sldId id="681" r:id="rId56"/>
    <p:sldId id="680" r:id="rId57"/>
    <p:sldId id="679" r:id="rId58"/>
    <p:sldId id="662" r:id="rId59"/>
    <p:sldId id="664" r:id="rId60"/>
    <p:sldId id="668" r:id="rId61"/>
    <p:sldId id="659" r:id="rId62"/>
    <p:sldId id="847" r:id="rId63"/>
    <p:sldId id="848" r:id="rId64"/>
    <p:sldId id="499" r:id="rId65"/>
    <p:sldId id="689" r:id="rId66"/>
    <p:sldId id="849" r:id="rId67"/>
    <p:sldId id="691" r:id="rId68"/>
    <p:sldId id="674" r:id="rId69"/>
    <p:sldId id="694" r:id="rId70"/>
    <p:sldId id="695" r:id="rId71"/>
    <p:sldId id="850" r:id="rId72"/>
    <p:sldId id="851" r:id="rId73"/>
    <p:sldId id="854" r:id="rId74"/>
    <p:sldId id="673" r:id="rId75"/>
    <p:sldId id="701" r:id="rId76"/>
    <p:sldId id="672" r:id="rId7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11AD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Темный стиль 2 — акцент 1/акцент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Средний стиль 1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562" y="82"/>
      </p:cViewPr>
      <p:guideLst>
        <p:guide orient="horz" pos="1611"/>
        <p:guide pos="287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11/8/2022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48"/>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7"/>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8"/>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2"/>
    </inkml:context>
    <inkml:brush xml:id="br0">
      <inkml:brushProperty name="width" value="0.05" units="cm"/>
      <inkml:brushProperty name="height" value="0.05" units="cm"/>
      <inkml:brushProperty name="color" value="#E71224"/>
    </inkml:brush>
  </inkml:definitions>
  <inkml:trace contextRef="#ctx0" brushRef="#br0">7 2 2833,'0'0'111,"0"0"-1,0 0 0,0 0 1,0 0-1,0-1 0,-1 1 1,1 0-1,0 0 1,0 0-1,0 0 0,0 0 1,0 0-1,-1 0 0,1 0 1,0 0-1,0 0 0,0 0 1,-1-1-1,1 1 1,0 0-1,0 0 0,0 0 1,0 0-1,-1 0 0,1 0 1,0 1-1,0-1 0,0 0 1,-1 0-1,1 0 0,0 0 1,0 0-1,0 0 1,0 0-1,0 0 0,-1 0 1,1 0-1,0 1 0,0-1 1,0 0-1,0 0 0,0 0 1,-1 0-1,1 0 1,0 1-1,0-1 0,0 0-27,0 1 1,0-1-1,0 1 0,0-1 0,0 0 0,0 1 1,0-1-1,0 1 0,1-1 0,-1 1 1,0-1-1,0 0 0,0 1 0,0-1 0,1 0 1,-1 1-1,0-1 0,1 1 0,-1-1 0,18 18 915,11 11-766,-10-11-3532,-12-12-835,-4-3 656</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6"/>
    </inkml:context>
    <inkml:brush xml:id="br0">
      <inkml:brushProperty name="width" value="0.05" units="cm"/>
      <inkml:brushProperty name="height" value="0.05" units="cm"/>
      <inkml:brushProperty name="color" value="#004F8B"/>
    </inkml:brush>
  </inkml:definitions>
  <inkml:trace contextRef="#ctx0" brushRef="#br0">37 20 1553,'-4'-8'2682,"4"8"-2422,0-1 1,0 1-1,0-1 1,0 0-1,0 1 0,-1-1 1,1 1-1,0-1 1,-1 0-1,1 1 0,0-1 1,-1 1-1,1-1 1,-1 1-1,1-1 1,-1 1-1,1-1 0,-1 1 1,1 0-1,-1-1 1,1 1-1,-1 0 0,0-1 1,1 1-224,-1 1 0,1-1 0,0 0-1,-1 0 1,1 1 0,0-1 0,0 0 0,0 0 0,-1 1 0,1-1 0,0 0 0,0 1 0,0-1-1,0 0 1,0 1 0,0-1 0,0 0 0,0 1 0,-1-1 0,1 1 0,1-1 0,-2 11 158,0-9-130,1 11 22,-2 1 0,0-1 0,0 1 0,-9 24 0,9-34-1064</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7"/>
    </inkml:context>
    <inkml:brush xml:id="br0">
      <inkml:brushProperty name="width" value="0.05" units="cm"/>
      <inkml:brushProperty name="height" value="0.05" units="cm"/>
      <inkml:brushProperty name="color" value="#004F8B"/>
    </inkml:brush>
  </inkml:definitions>
  <inkml:trace contextRef="#ctx0" brushRef="#br0">1 0 4114,'16'11'6864,"0"1"-6661,19 20 0,-22-19-5995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8"/>
    </inkml:context>
    <inkml:brush xml:id="br0">
      <inkml:brushProperty name="width" value="0.05" units="cm"/>
      <inkml:brushProperty name="height" value="0.05" units="cm"/>
      <inkml:brushProperty name="color" value="#004F8B"/>
    </inkml:brush>
  </inkml:definitions>
  <inkml:trace contextRef="#ctx0" brushRef="#br0">15 51 4194,'-1'1'312,"0"0"0,-1 1 0,1-1 0,0 1 0,0-1 1,0 1-1,0-1 0,0 1 0,0 0 0,1-1 0,-1 1 0,0 0 0,1 0 1,-1 0-1,1 2 0,-1-1-184,1 0 0,0-1 0,1 1 0,-1 0 0,0-1 0,1 1 0,-1 0 1,1-1-1,0 1 0,1 3 0,-1-4-111,0 0 0,1 0 0,-1 0 0,0 0 1,1 0-1,-1 0 0,1 0 0,-1 0 0,1 0 0,0-1 0,0 1 1,0-1-1,0 1 0,0-1 0,0 0 0,0 0 0,0 0 0,0 0 0,1 0 1,-1 0-1,0-1 0,1 1 0,-1-1 0,0 0 0,4 1 0,-2-2-1,-1 0 0,0 1 0,0-1 1,1 0-1,-1-1 0,0 1 0,0-1 0,0 1 0,0-1 0,0 0 0,-1 0 0,1 0 0,-1 0 0,1 0 0,-1-1 0,0 1 0,0-1 0,0 0 0,0 0 0,0 0 0,0 0 0,-1 0 0,0 0 0,1 0 0,-1 0 0,0 0 0,-1 0 0,2-6 0,-2 6 15,1 0-1,-1 0 0,0 0 1,0 0-1,0 0 1,-1-1-1,1 1 0,-1 0 1,0 0-1,1 0 1,-1 0-1,-1 0 0,-1-4 1,2 5 20,-1 0 0,1 0 0,-1 0 0,0 0 0,0 0 1,0 0-1,0 0 0,0 1 0,0-1 0,0 1 0,0-1 0,-1 1 1,1 0-1,0 0 0,-1 0 0,1 0 0,-1 1 0,-2-1 1,3 0-38,-1 1 1,1-1 0,0 1-1,0 0 1,-1 0 0,1 0 0,0 0-1,-1 1 1,1-1 0,0 1-1,0-1 1,0 1 0,-1 0-1,1 0 1,0 0 0,0 0 0,0 0-1,0 0 1,0 1 0,1-1-1,-1 0 1,0 1 0,1 0 0,-1-1-1,1 1 1,-1 0 0,1 0-1,0 0 1,0 0 0,0 0-1,0 0 1,0 0 0,0 0 0,0 0-1,1 1 1,-1-1 0,1 0-1,0 0 1,-1 1 0,2 3 0,-1-4-196,0 0 0,0 0 1,1 0-1,-1-1 1,1 1-1,-1 0 1,1-1-1,0 1 1,1 2-1,8 7-5452,-5-6-436</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9"/>
    </inkml:context>
    <inkml:brush xml:id="br0">
      <inkml:brushProperty name="width" value="0.05" units="cm"/>
      <inkml:brushProperty name="height" value="0.05" units="cm"/>
      <inkml:brushProperty name="color" value="#004F8B"/>
    </inkml:brush>
  </inkml:definitions>
  <inkml:trace contextRef="#ctx0" brushRef="#br0">1 1 4658,'1'1'2801,"0"1"-1728,0 0-385,1 1-160,-1 0-111,1 1-113,-2 0-96,1 1-80,0 0-64,0-1-128,-1 2-256,0-1-737,0-1-495,2-1-1138</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0"/>
    </inkml:context>
    <inkml:brush xml:id="br0">
      <inkml:brushProperty name="width" value="0.05" units="cm"/>
      <inkml:brushProperty name="height" value="0.05" units="cm"/>
      <inkml:brushProperty name="color" value="#004F8B"/>
    </inkml:brush>
  </inkml:definitions>
  <inkml:trace contextRef="#ctx0" brushRef="#br0">18 51 5507,'0'0'217,"-1"-1"1,0 1 0,1 0-1,-1 0 1,0 0 0,0 0-1,1 0 1,-1 0 0,0 0 0,1 0-1,-1 0 1,0 0 0,1 1-1,-1-1 1,0 0 0,1 0-1,-1 1 1,0-1 0,1 0 0,-1 1-1,1-1 1,-2 1 0,2 0-169,-1 0 0,1 0 1,0 1-1,0-1 0,-1 0 0,1 0 1,0 0-1,0 1 0,0-1 1,0 0-1,0 0 0,1 3 0,-1-1 5,1 0 0,-1-1-1,1 1 1,0 0-1,0 0 1,0-1-1,0 1 1,0-1 0,1 1-1,-1-1 1,1 1-1,-1-1 1,5 4-1,0 0 34,0-1 0,0 0-1,11 5 1,-8-4-34,13 10 1,-22-15-50,1-1 1,0 1-1,-1-1 1,1 1-1,-1 0 1,1-1-1,-1 1 1,0 0-1,1-1 1,-1 1 0,0 0-1,1 0 1,-1-1-1,0 1 1,0 0-1,0 0 1,0 0-1,0-1 1,0 1-1,0 0 1,0 0-1,0 0 1,0-1 0,0 1-1,0 0 1,0 0-1,-1 0 1,1-1-1,0 1 1,-1 0-1,1-1 1,0 1-1,-1 0 1,0 1-1,0-1 1,0 0-1,0 0 1,0 0 0,0 0-1,0 0 1,0 0-1,0 0 1,0-1-1,0 1 1,-1 0-1,1 0 1,0-1-1,-1 1 1,1-1-1,0 1 1,-1-1-1,-1 0 1,1 1 0,0-1 0,0 0 0,0 0 0,0 0 0,0-1 1,0 1-1,-1 0 0,1-1 0,0 0 0,0 1 0,0-1 0,-3-2 1,4 3-3,1-1 0,-1 0 0,0 1 0,0-1 0,0 0 0,1 0 0,-1 0 0,0 0 0,1 0 0,-1 0 0,1 0 0,-1 0 1,1 0-1,0 0 0,-1 0 0,1 0 0,0 0 0,0 0 0,0-1 0,0 1 0,0 0 0,0 0 0,0 0 0,0 0 0,0-1 1,3-11 160,0 1 0,0 1 0,1-1 0,11-21 0,-9 22 15,-1-1 0,-1 0 0,1-1 0,2-16 0,-7 29-157,0 0-1,0-1 1,0 1 0,0 0-1,0-1 1,0 1 0,0 0 0,0-1-1,0 1 1,0 0 0,0 0-1,0-1 1,0 1 0,0 0 0,0-1-1,0 1 1,-1 0 0,1 0-1,0-1 1,0 1 0,0 0-1,0 0 1,-1-1 0,1 1 0,0 0-1,0 0 1,-1 0 0,1-1-1,-1 1 1,0 0 4,0-1-1,0 1 1,0 0 0,0 0-1,0-1 1,0 1 0,0 0-1,0 0 1,-1 1 0,-24 4-52,25-5 22,-5 2-705,0 1 0,-10 4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8"/>
    </inkml:context>
    <inkml:brush xml:id="br0">
      <inkml:brushProperty name="width" value="0.05" units="cm"/>
      <inkml:brushProperty name="height" value="0.05" units="cm"/>
    </inkml:brush>
  </inkml:definitions>
  <inkml:trace contextRef="#ctx0" brushRef="#br0">15 50 1377,'-3'-5'532,"1"-1"0,0 0 0,0 1 1,0-1-1,0-8 0,1 7 380,1 6-315,0 4-271,0 0-376,0 15 349,-1-5-18,3 15 1,1 1-61,4 49-90,3 139 13,-7-192-133,-2 1 1,-2 38 0,-2-31-9,0-7 3,0 32 1,4-36 7,-3 99 262,-1-83-100,2-1 1,4 55-1,-2-86-174,4 41 29,0 61 0,-7-61-20,0 68 23,2-102-34,0 1 0,-3 14 0,0-5 0,-1 48-8,4-57 5,1 0 1,5 28-1,-2-22 3,-1 1 0,-1-1 0,-1 42 0,-3 24 0,3-68 0,0 0 0,7 30 0,-4-29 1,-1 0 1,0 31-1,-4 39 6,-1 9-2,3-68 256,-2 0-1,-7 45 1,4-49 55,1 0 0,2 1 0,2 39 0,2-23 131,0-9-1218,-2-15-4841,-2-26 810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9"/>
    </inkml:context>
    <inkml:brush xml:id="br0">
      <inkml:brushProperty name="width" value="0.05" units="cm"/>
      <inkml:brushProperty name="height" value="0.05" units="cm"/>
    </inkml:brush>
  </inkml:definitions>
  <inkml:trace contextRef="#ctx0" brushRef="#br0">41 110 3890,'0'-3'527,"-1"3"358,-3 5 1432,-1 10 805,-2 10-3098,-7 44 0,5-17 5,8-46 19,3-8 39,3-9 34,0-8 29,0 0 0,5-32 0,4-19 345,-9 53-322,1-1 1,1 0-1,14-24 0,-19 38-133,2-4 286,-3 14 26,-2 19 111,2 0-1,4 26 1,-4-38-365,1 1-18,0 0-1,1 0 1,1 0 0,0-1-1,12 26 1,-16-39-93,0 0 1,0 0-1,0 0 1,0 0-1,0 1 1,0-1 0,0 0-1,0 0 1,0 0-1,0 0 1,0 0-1,1 0 1,-1 0-1,0 0 1,0 0-1,0 0 1,0 1 0,0-1-1,0 0 1,0 0-1,0 0 1,0 0-1,0 0 1,1 0-1,-1 0 1,0 0-1,0 0 1,0 0 0,0 0-1,0 0 1,0 0-1,0 0 1,1 0-1,-1 0 1,0 0-1,0 0 1,0 0-1,0 0 1,0 0 0,0 0-1,0 0 1,1 0-1,-1 0 1,0 0-1,4-6-932,1-8-2765,-3 5-217,1 0-2324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0"/>
    </inkml:context>
    <inkml:brush xml:id="br0">
      <inkml:brushProperty name="width" value="0.05" units="cm"/>
      <inkml:brushProperty name="height" value="0.05" units="cm"/>
    </inkml:brush>
  </inkml:definitions>
  <inkml:trace contextRef="#ctx0" brushRef="#br0">36 31 2385,'0'0'80,"0"0"0,0-1 0,0 1-1,0 0 1,0 0 0,0-1 0,0 1 0,0 0 0,0 0 0,0-1-1,0 1 1,0 0 0,-1 0 0,1-1 0,0 1 0,0 0 0,0 0-1,0 0 1,0-1 0,-1 1 0,1 0 0,0 0 0,0 0-1,0 0 1,-1-1 0,1 1 0,0 0 0,-1 0-28,0 0 0,1-1 0,-1 1 1,0 0-1,0 0 0,1 0 0,-1 0 0,0 0 1,-1 0-1,0 1 128,-1 0 0,0-1 0,1 1 0,-4 2 0,6-3-54,-1 0-1,1 0 1,-1 0 0,1 0 0,-1 1-1,1-1 1,-1 0 0,1 0 0,0 0-1,-1 0 1,1 0 0,-1 0 0,0-1 0,0 1 775,5-1-338,11 2 827,-10 0-1110,1-1 1,6 0-1,0 1 227,-10-1-460,-1 0 1,1 0 0,-1 1 0,1-1-1,-1 0 1,1 0 0,0 0 0,-1-1-1,3 1 1,2-2 6,-1 1 1,1 0-1,-1 0 1,1 0-1,-1 1 0,12 0 1,-4 2-4,23 5 0,-30-6-20,0-1-1,0 1 1,0-1 0,8 0-1,-7-1-8,-1 1 0,0 0-1,10 2 1,-3-1 110,-1 0-1,0 0 0,15-2 1,-19 1-82,28-2 165,25-1-62,35 1-117,-70 0-7,76 4 97,-64-1-77,52-3 0,-78 1-33,12-1 16,11-1-5,-9 1-22,2 1-5,27-2 16,296-4 66,-257-3-68,-77 8-12,0 1 1,1 1 0,30 4 0,12 0 2,63-5 11,17 7-16,-69-2 0,-6-7 7,-30 1-1,12 1-4,12 0 12,15 0 1,-58 1-9,9 1 13,-13 0-4,-1-1 0,15-2 0,1 0 38,36 1 0,-34 2-33,7 0-4,-21 0-16,24-1 0,58-3 15,-73 2-11,10 4 9,-9-1-13,15 0 0,140 2 0,-164-4-1,20 2 1,-9 0 14,-13 2-27,-12-4 15,-1 0 9,-2-1 40,1 1-72,0 0 0,0 0 0,0 0-1,0 0 1,1 0 0,-1 0 0,0 0 0,0 0 0,0-1 0,0 1 0,0 0 0,0 0-1,0 0 1,1 0 0,-1 0 0,0 0 0,0 0 0,0 0 0,0-1 0,0 1-1,0 0 1,0 0 0,0 0 0,0 0 0,0 0 0,0-1 0,0 1 0,0 0 0,0 0-1,0 0 1,0 0 0,0 0 0,0-1 0,0 1 0,4-2-1974,-3 1 1640,0 1-1,-1-1 1,1 1 0,0-1 0,0 1-1,0-1 1,1 0 0,1 1-575,-1 0 0,1 0 1,-1-1-1,5-1 0,-5 1 641,-1 1 0,1-1 0,-1 1 0,1 0 1,0 0-1,-1-1 0,1 1 0,-1 0 0,1 0 0,0 0 0,1 1 0,-2-1 266,0 0-1,0 0 1,0 0-1,0 0 0,0 0 1,0 0-1,0 0 1,0 0-1,0-1 1,0 1-1,1-1 0,-3-1-346,2 1-300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1"/>
    </inkml:context>
    <inkml:brush xml:id="br0">
      <inkml:brushProperty name="width" value="0.05" units="cm"/>
      <inkml:brushProperty name="height" value="0.05" units="cm"/>
    </inkml:brush>
  </inkml:definitions>
  <inkml:trace contextRef="#ctx0" brushRef="#br0">56 20 4930,'-10'-8'3904,"6"2"-2699,4 6-1180,0 0-1,0 0 1,0 0-1,0-1 1,0 1 0,0 0-1,0 0 1,0 0-1,1-1 1,-1 1-1,0 0 1,0 0 0,0 0-1,0 0 1,0-1-1,0 1 1,0 0-1,0 0 1,0 0-1,1 0 1,-1 0 0,0-1-1,0 1 1,0 0-1,0 0 1,0 0-1,1 0 1,-1 0 0,2-1 64,-1 1 0,1 0 0,-1-1 0,1 1 0,-1 0 0,1 0 0,3 1 0,-1 0 73,0 0 0,8 2 0,3 2 78,1 0-143,-1 0 1,17 8 0,-23-10-91,0 1 0,-1 1 0,1 0-1,-1 0 1,-1 0 0,10 8 0,-11-5 0,-6-8-6,0 0 1,0 0-1,0 0 1,0 1-1,0-1 0,1 0 1,-1 0-1,0 0 1,0 0-1,0 1 0,0-1 1,0 0-1,0 0 1,0 0-1,0 1 0,0-1 1,0 0-1,0 0 1,0 0-1,0 1 1,0-1-1,0 0 0,0 0 1,0 0-1,0 1 1,0-1-1,0 0 0,0 0 1,0 0-1,-1 0 1,1 1-1,0-1 0,-2 4 128,-3 1 60,1-1-65,3-4-108,1 1 0,-1-1 0,0 1 1,1-1-1,-1 1 0,0-1 0,0 1 0,1-1 0,-1 0 0,0 1 0,-1-1 0,-36 9 292,17-4-219,-33 4 0,31-7-294,-38 9-1,55-10-14,-2 0-1006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9"/>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2"/>
    </inkml:context>
    <inkml:brush xml:id="br0">
      <inkml:brushProperty name="width" value="0.05" units="cm"/>
      <inkml:brushProperty name="height" value="0.05" units="cm"/>
    </inkml:brush>
  </inkml:definitions>
  <inkml:trace contextRef="#ctx0" brushRef="#br0">24 56 2897,'-1'1'712,"-1"0"-1,1 0 0,0 1 0,0-1 0,-1 0 0,0 2 1,1-1-525,-1 0 0,1 1 0,0-1-1,0 0 1,0 1 0,0-1 0,0 1 0,0 3 0,0 2 51,-1 12 0,2-13-193,0 1-1,1-1 1,0 0-1,0 0 1,0 0 0,1 0-1,0 0 1,0 0-1,4 6 1,-4-10-23,-1 0 0,1 0-1,0-1 1,0 1 0,0 0 0,0-1-1,1 0 1,-1 1 0,4 2 0,-4-4 11,1 0 0,-1 0 0,0 0 0,0 0 0,1 0 0,-1 0 0,0 0 0,1-1 0,-1 1 0,1-1 0,-1 0 0,1 0 0,4 0 0,-1-1 20,0 0 1,0-1 0,-1 1-1,1-1 1,0 0 0,-1-1 0,0 1-1,1-1 1,-1 0 0,5-4-1,4-4 6,0-1-1,12-14 0,-22 22-45,0 0-1,-1 0 0,1-1 0,-1 1 0,0-1 0,0 0 0,-1 0 0,0 0 0,3-7 0,-5 10-3,1-1 1,0 0-1,-1 1 0,0-1 1,0 1-1,0-1 0,0 0 1,0 1-1,0-1 0,0 0 1,-1 1-1,0-1 0,1 1 0,-1-1 1,0 1-1,0-1 0,0 1 1,-1 0-1,1-1 0,-1 1 1,-2-3-1,1 1 34,-1 1 1,0 0-1,0-1 0,0 1 0,0 1 1,-1-1-1,1 1 0,-8-4 1,1 2 89,0 1 0,-20-4 1,26 6-99,-1 0 1,0 0 0,1 1 0,-1 0-1,0 0 1,1 1 0,-1 0-1,-6 1 1,8-1-30,1 0 0,0 0 0,-1 1 0,1-1 0,0 1 0,0 0 0,0 0 0,1 0 0,-1 0 0,0 0 0,1 1 0,-1-1 0,1 1 0,-3 4-1,2-3-126,1 0-1,-1 0 0,1 1 1,0-1-1,1 1 0,-1-1 0,-1 7 1,3-8-675,0 1 0,-1-1 0,1 0 0,0 0 0,0 0 0,1 1-1,0 2 1,1 3-5313</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3"/>
    </inkml:context>
    <inkml:brush xml:id="br0">
      <inkml:brushProperty name="width" value="0.05" units="cm"/>
      <inkml:brushProperty name="height" value="0.05" units="cm"/>
    </inkml:brush>
  </inkml:definitions>
  <inkml:trace contextRef="#ctx0" brushRef="#br0">0 191 2353,'8'-6'1500,"0"0"0,6-8 0,-8 6-1262,1 1 0,-2-1 1,1 0-1,4-10 0,-1 2-73,-2 4-82,-1 0-1,0 0 1,7-24 0,-13 34-17,1 0-1,-1 0 1,0 0 0,0 0-1,0 0 1,0 0 0,0 0-1,0-2 1,-1 4-39,1-1 0,0 1 1,0 0-1,0-1 0,0 1 1,0 0-1,0-1 0,-1 1 1,1 0-1,0-1 0,0 1 1,-1 0-1,1-1 0,0 1 1,0 0-1,-1-1 0,1 1 1,0 0-1,-1 0 0,1 0 0,0-1 1,-1 1-1,1 0 0,0 0 1,-1 0-1,1 0 0,-1 0 1,1-1-1,0 1 0,-1 0 1,1 0-1,-1 0 0,1 0 1,0 0-1,-1 0 0,1 1 1,0-1-1,-1 0 0,1 0 0,-1 0 1,1 0-1,0 0 0,-1 1 1,-1-1 38,0 1 0,0 0 0,0 0 0,0 0 1,1 0-1,-1 0 0,0 1 0,0-1 0,1 1 1,-2 1-1,2-2-44,0 0 0,0 0 0,1 0 0,-1 0 0,1 0 0,-1 0 0,1 1 0,-1-1 0,1 0 0,0 0 0,-1 0 0,1 1 1,0-1-1,0 0 0,0 0 0,0 1 0,0-1 0,0 2 0,2 4 85,0 0 1,0 0-1,0-1 0,6 11 0,15 22 176,1 1-147,-21-34-116,0 1 0,-1-1-1,1 1 1,1 10 0,-3-12-12,-1-1 0,0 1 0,0 0 0,0-1 0,0 1 0,-1 0 0,1-1 0,-1 1 0,-1-1 0,1 1 0,-1-1 0,1 0 0,-1 1 0,0-1 0,-1 0 0,1 0 0,-1 0 0,-3 4 0,3-5-8,1 0 0,-1 0 1,0 0-1,0-1 1,-1 1-1,1-1 0,0 0 1,-1 0-1,0 0 1,1 0-1,-1 0 0,0-1 1,0 0-1,0 1 0,0-2 1,0 1-1,0 0 1,0-1-1,0 0 0,-7 0 1,10 0-2,1 0 0,-1 0-1,0 0 1,1 0 0,-1 0 0,1-1 0,-1 1 0,1 0 0,-1 0 0,1-1-1,-1 1 1,1 0 0,-1-1 0,1 1 0,-1 0 0,1-1 0,-1 0 0,1 1-1,-1 0 1,1-1 0,0 1 0,0 0 0,0-1-1,0 1 1,0 0 0,0-1 0,0 1-1,0 0 1,0-1 0,0 1 0,0 0 0,0-1-1,0 1 1,1 0 0,-1 0 0,0-1 0,0 1-1,0 0 1,0-1 0,0 1 0,1 0 0,-1 0-1,0-1 1,0 1 0,0 0 0,1 0-1,-1 0 1,0-1 0,0 1 0,1 0 0,-1 0-1,9-6 22,0 0 0,0 1 0,0 0-1,0 1 1,1 0 0,0 1 0,0-1-1,13-1 1,10 0 19,40-2 1,-64 6-21,0 1 0,0 0 1,13 3-1,-21-3-34,-1 0 0,0 0 1,0 0-1,0 0 0,1 0 1,-1 0-1,0 0 0,0 0 0,0 0 1,1 0-1,-1 0 0,0 0 0,0 0 1,0 0-1,1 0 0,-1 0 1,0 0-1,0 1 0,0-1 0,0 0 1,0 0-1,1 0 0,-1 0 0,0 0 1,0 1-1,0-1 0,0 0 1,0 0-1,0 0 0,0 0 0,0 1 1,1-1-1,-1 0 0,0 0 0,0 0 1,0 1-1,0-1 0,0 0 1,0 0-1,0 0 0,0 1 0,0-1 1,0 0-1,0 0 0,0 0 0,0 1 1,-1-1-1,1 0 0,0 0 1,0 3-3102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4"/>
    </inkml:context>
    <inkml:brush xml:id="br0">
      <inkml:brushProperty name="width" value="0.05" units="cm"/>
      <inkml:brushProperty name="height" value="0.05" units="cm"/>
    </inkml:brush>
  </inkml:definitions>
  <inkml:trace contextRef="#ctx0" brushRef="#br0">174 0 3826,'0'0'70,"-1"0"-1,1 0 1,0 0 0,0 0 0,0 0 0,0 0 0,0 0 0,-1 0-1,1 0 1,0 0 0,0 0 0,0 0 0,0 0 0,-1 1 0,1-1-1,0 0 1,0 0 0,0 0 0,0 0 0,0 0 0,0 0 0,-1 0-1,1 0 1,0 1 0,0-1 0,0 0 0,0 0 0,0 0-1,0 0 1,0 0 0,0 0 0,0 1 0,0-1 0,-3 7 665,2-4-556,-7 21 464,0-1-306,-2 0 0,-11 22 0,-3-7-173,-34 41-1,42-58-586,16-21 407,-1 2-258,-1 0 1,1 0-1,-1-1 0,-2 3 1,4-4 186,0 0 0,0 0 0,0 0 0,0 0-1,-1 1 1,1-1 0,0 0 0,0 0 0,-1 0 0,1 0 0,0 0 0,0 0 0,0 0 0,-1 0 0,1 0-1,0 1 1,0-1 0,-1 0 0,1 0 0,0 0 0,0 0 0,-1-1 0,1 1 0,0 0 0,0 0 0,-1 0 0,1 0-1,0 0 1,0 0 0,0 0 0,-1 0 0,1 0 0,0-1 0,0 1 0,0 0 0,-1 0 0,1 0 0,0 0-1,0-1 1,0 1 0,0 0 0,0 0 0,-1 0 0,1-1 0,0 1 0,0 0 0,0 0 0,0 0 0,0-1-1,0 1 1,0 0 0,0-1 0,-2-5-2586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5"/>
    </inkml:context>
    <inkml:brush xml:id="br0">
      <inkml:brushProperty name="width" value="0.05" units="cm"/>
      <inkml:brushProperty name="height" value="0.05" units="cm"/>
    </inkml:brush>
  </inkml:definitions>
  <inkml:trace contextRef="#ctx0" brushRef="#br0">1 13 3249,'-1'-13'2941,"3"19"-2205,1-1 0,4 6 1,-5-7-575,8 13-76,1-2-1,1 1 0,0-1 1,1-1-1,24 21 0,-7-5-569,-11-9-3924,-12-13 227</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57.247"/>
    </inkml:context>
    <inkml:brush xml:id="br0">
      <inkml:brushProperty name="width" value="0.05" units="cm"/>
      <inkml:brushProperty name="height" value="0.05" units="cm"/>
    </inkml:brush>
  </inkml:definitions>
  <inkml:trace contextRef="#ctx0" brushRef="#br0">2 0 1777,'0'1'592,"-1"-2"48,0 1-15,1 1-33,0 0-416,0-1-160,0 1-288,0 1-368,1 1-513,-1-1-1200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0.223"/>
    </inkml:context>
    <inkml:brush xml:id="br0">
      <inkml:brushProperty name="width" value="0.05" units="cm"/>
      <inkml:brushProperty name="height" value="0.05" units="cm"/>
    </inkml:brush>
  </inkml:definitions>
  <inkml:trace contextRef="#ctx0" brushRef="#br0">14 2471 1857,'0'0'179,"0"0"-1,0 0 1,-1 0-1,1 0 1,0 0 0,0-1-1,-1 1 1,1 0 0,0 0-1,0 0 1,0 0 0,-1-1-1,1 1 1,0 0 0,0 0-1,0 0 1,0-1 0,-1 1-1,1 0 1,0 0 0,0-1-1,-3-7 550,0 1 72,3 7-737,0 0-1,0 0 0,0 0 1,0 0-1,0-1 0,0 1 0,0 0 1,-1 0-1,1 0 0,0 0 1,0-1-1,0 1 0,0 0 1,-1 0-1,1 0 0,0 0 0,0 0 1,0 0-1,0 0 0,-1 0 1,1-1-1,0 1 0,-1 0 632,7-4-481,-4-1-87,-1 1 0,1-1 0,-1 1 0,1-8 0,1-2 26,-1 7-106,-1 0 0,-1-1 0,1-10 1,-1 10-28,0-1 0,3-14 1,6-29 36,4-64 0,-10 42-38,0 11-7,7-50 21,-8 64-32,1 28 3,-1 8 2,-1 1-1,0-16 0,-2-26-4,2 40 0,-1 7 0,0 1 0,0-8 0,-1 1 0,1-1 0,1 0 0,0 0 0,6-27 0,-2 14 0,5-19 0,-7 33 0,-1 8 0,-1 0 0,0 1 0,-1-1 0,1-5 0,0 4 3,-1 1 0,3-10 0,0-6 20,1 1 7,-2 15-18,-1 0-1,0-7 0,0 0 7,0 0 0,1 0 1,0 0-1,1 1 0,5-16 0,10-29 30,0 14-13,-15 36-29,-1 0-1,2-7 1,4-10 12,-3 11 3,1 0 0,9-13 1,-2 3 42,-10 15-28,1 0 1,7-8-1,1-1 54,13-15 90,-20 25-128,0-1 1,-1 1-1,1-1 1,-1 0-1,3-9 1,6-9 67,-4 11-24,0-1 0,1 1 0,22-23 0,-19 26-52,-10 8-30,0 0 0,1 0 1,-1 0-1,0 0 0,-1-1 1,3-3-1,7-14 62,-7 12-37,0 0 1,9-13 0,16-22 67,1-1-38,-21 33-39,22-19 1,-3 9-6,-10 9-18,-12 7-5,-4 4 1,0 0 0,-1 0-1,1 0 1,-1-1 0,4-3 0,-4 4-1,0 0 1,0 0-1,0 0 1,1 0-1,-1 1 1,5-3-1,-3 2 2,-1 0 0,0-1-1,5-2 1,-4 1 2,-1 1-1,1 0 0,-1-1 1,0 1-1,0-1 0,0 0 0,3-6 0,-5 8-1,1 1-1,-1-1 0,0 0 0,1 0 1,-1 1-1,1-1 0,1-1 0,6-6 22,-5 5-15,0 0-1,0 0 0,7-5 1,-5 5 4,8-8 1,-10 7-9,0 2 1,1-1-1,0 1 1,-1-1 0,1 1-1,0 0 1,1 1-1,4-3 1,7-1 11,22-4 1,-27 7-7,-9 3-9,1-1 0,-1 0 1,1 1-1,-1-2 0,0 1 1,0 0-1,1-1 0,-1 1 1,5-5-1,12-11 98,16-11 100,28-9-116,-48 29-69,-9 5-8,0 0-1,0 0 1,1 1 0,11-2 0,-11 2-6,1 0 0,-1 0 1,11-5-1,-5 1 17,0 1 1,0 1-1,29-6 0,-42 10-7,1-1-1,0 1 0,0-1 0,0 0 0,0 0 1,0 1-1,0-1 0,-1-1 0,4-1 0,0-1 21,-2 2-14,1 0 0,-1 0 0,1 0-1,0 0 1,-1 0 0,1 1-1,8-2 1,-10 2-15,1 0-1,-1 1 1,1-1-1,0 0 1,3-3 0,-3 2 0,0 1 0,-1 0 0,1 0 1,4-2-1,2 1 2,31-8 22,-37 9-26,1 1-1,0-1 1,4 0 0,-4 1-1,-1-1 1,1 1 0,5-2-1,-1 0 3,0 0 1,0 0-1,12 0 0,11-2 11,9-6-11,-1 5 1,-24 3 0,0 0 0,29-8 0,11-12 12,-48 19-15,0 1 0,0-1 0,0 1-1,11-1 1,29-1 8,-11 2-6,-26 1-3,1 1 0,-1 1 0,16 2 0,-14-1 0,0-1 0,14 0 0,-3-3 10,-1-1 1,29-7 0,-36 8-8,-1 0-1,21 0 1,-23 1-1,-1 1 0,1-1 0,0-1 0,20-6 0,-11 2 3,-1 1-1,25-2 1,-15 2 11,-17 3-16,0 1 0,1 0 0,23 2 0,-31-1 2,0-1 1,0 1-1,0-1 1,0 0-1,7-2 1,0 0 0,22-8 11,-32 10-14,-3 1 0,7-3 0,0 1 0,0 0 0,0 0 0,12-1 0,-14 3-8,0 0 0,0 0 0,1 0 0,-1 1 0,0 0 0,0 0 0,0 0 0,0 0 0,7 4 0,2 0-158,0-1 0,0 0 1,25 2-1,-23-3 122,2 0-14,-1 1 0,20 7 0,-33-10 55,0 0 1,1 0-1,-1 0 0,0-1 0,1 0 0,-1 0 0,0 0 1,1 0-1,-1-1 0,0 1 0,0-1 0,0 0 0,1-1 1,-1 1-1,0-1 0,7-3 0,-8 3-320,4-2 292</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7.903"/>
    </inkml:context>
    <inkml:brush xml:id="br0">
      <inkml:brushProperty name="width" value="0.05" units="cm"/>
      <inkml:brushProperty name="height" value="0.05" units="cm"/>
    </inkml:brush>
  </inkml:definitions>
  <inkml:trace contextRef="#ctx0" brushRef="#br0">1 5 3057,'-1'0'61,"1"0"0,0 0 0,0 0-1,0 0 1,0 0 0,0 0-1,0-1 1,0 1 0,0 0 0,0 0-1,0 0 1,0 0 0,0 0-1,0 0 1,0 0 0,0 0 0,0-1-1,0 1 1,0 0 0,0 0-1,0 0 1,0 0 0,0 0 0,0 0-1,0 0 1,1 0 0,-1 0-1,0-1 1,0 1 0,0 0 0,0 0-1,0 0 1,0 0 0,0 0-1,0 0 1,0 0 0,0 0 0,1 0-1,5-2 699,10 2-1083,-11 1 592,8-1-1557,23 5-1,-28-4-154,-1 0-661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10.138"/>
    </inkml:context>
    <inkml:brush xml:id="br0">
      <inkml:brushProperty name="width" value="0.05" units="cm"/>
      <inkml:brushProperty name="height" value="0.05" units="cm"/>
    </inkml:brush>
  </inkml:definitions>
  <inkml:trace contextRef="#ctx0" brushRef="#br0">35 152 2865,'4'2'2151,"-2"-1"-2083,-5-1 200,4 0 221,-1 0-456,0 0 0,0 0-1,0 0 1,1 0-1,-1 1 1,0-1 0,0 0-1,1 0 1,-1 0 0,0 0-1,0 0 1,0 0-1,1 0 1,-1 0 0,0 0-1,0 0 1,1 0 0,-1 0-1,0 0 1,0-1-1,1 1 1,-1 0 0,0 0-1,0 0 1,0 0 0,1 0-1,-1 0 1,0 0-1,0-1 1,0 1 0,0 0-1,1 0 1,-1 0 0,0 0-1,0-1 1,0 1-1,0 0 1,0 0 0,0 0-1,0-1 1,1 1 0,-1 0-1,0 0 1,0 0-1,0-1 1,2-6-5,1 0 1,5-10-1,2-5-6,1-14 71,-8 28-65,0-1 33,9-16 0,-12 24-41,1 0 1,-1 0-1,0 0 1,1 0-1,-1 0 1,0 0-1,1 0 1,-1 0-1,0 0 1,0-1-1,1-5 435,-1 7-443,0 0 1,0 0 0,0 1-1,0-1 1,-1 0 0,1 0-1,0 0 1,0 0 0,0 0-1,0 0 1,0 0-1,0 0 1,0 0 0,0 0-1,0 0 1,0 0 0,0 0-1,0 0 1,0 0 0,0 0-1,0 0 1,-1 0-1,1 0 1,0 0 0,0 1-1,0-1 1,0 0 0,0 0-1,0 0 1,0 0-1,0 0 1,0 0 0,0 0-1,0-1 1,-1 1 0,1 0-1,0 0 1,0 0 0,0 0-1,0 0 1,0 0-1,0 0 1,0 0 0,0 0-1,0 0 1,0 0 0,0 0-1,0 0 1,0 0 0,0 0-1,-1 0 1,1 0-1,0 0 1,0 0 0,0 0-1,0-1 1,0 1 0,0 0-1,0 0 1,0 0-1,0 0 1,0 0 0,0 0-1,0 0 1,0 0 0,0 0-1,0 0 1,-1 2 1,-1 0-1,1 0 1,0 0 0,0 1-1,0-1 1,0 0 0,0 1-1,0-1 1,1 1 0,-1-1-1,1 1 1,0 0 0,0 2-1,0 5 38,1 1 0,2 9 0,0 3-8,-2-13-35,0-6-7,-1 0 1,0-1 0,0 1 0,0-1 0,0 1 0,-1 4 0,-3 22 5,3-21-26,-1 0 0,-3 14-1,2-11 10,-1 0-33,0 1-1,-7 12 0,9-22 31,0 1 0,0-1-1,0 0 1,0 0-1,-1 1 1,0-2 0,1 1-1,-1 0 1,0 0 0,0-1-1,-5 3 1,4-2 8,2-2 2,1 0-1,-1 0 1,0 0 0,0 0 0,0 0 0,0 0-1,0 0 1,0-1 0,-4 1 0,15-2 136,0 0 1,0-1 0,0 0 0,11-4 0,5-1 122,-11 3-316,-9 2-137,0 1 0,1-1 1,-1 1-1,0 1 0,0-1 0,1 1 0,9 0 0,-15 0 78,0 0 1,0 0-1,1 0 1,-1 0-1,0 0 0,0 0 1,0 0-1,0 0 1,0 0-1,0 0 1,1 0-1,-1 0 0,0 0 1,0 0-1,0 0 1,0 0-1,0 0 1,0 0-1,0 0 0,1-1 1,-1 1-1,0 0 1,0 0-1,0 0 1,0 0-1,0 0 0,0 0 1,0 0-1,0 0 1,0 0-1,0-1 1,0 1-1,1 0 0,-1 0 1,0 0-1,0-4-4152</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8"/>
    </inkml:context>
    <inkml:brush xml:id="br0">
      <inkml:brushProperty name="width" value="0.05" units="cm"/>
      <inkml:brushProperty name="height" value="0.05" units="cm"/>
    </inkml:brush>
  </inkml:definitions>
  <inkml:trace contextRef="#ctx0" brushRef="#br0">15 51 1377,'-3'-6'532,"1"0"0,0 1 0,0-1 1,0 0-1,0-8 0,1 7 380,1 6-315,0 4-271,0 0-376,0 15 349,-1-5-18,3 15 1,1 1-61,4 50-90,3 139 13,-7-192-133,-1-1 1,-3 40 0,-3-32-9,1-7 3,0 32 1,4-36 7,-3 100 262,-1-84-100,2-1 1,4 55-1,-2-85-174,4 40 29,0 62 0,-7-62-20,1 68 23,1-101-34,-1-1 0,-2 16 0,0-7 0,-1 50-8,4-58 5,1 1 1,5 27-1,-2-22 3,-1 0 0,-1 1 0,-1 41 0,-3 24 0,3-68 0,0 1 0,7 29 0,-4-29 1,-1 0 1,1 32-1,-6 38 6,0 9-2,3-67 256,-2-1-1,-7 45 1,4-49 55,2 1 0,0-1 0,3 40 0,2-23 131,0-8-1218,-1-16-4841,-4-26 810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9"/>
    </inkml:context>
    <inkml:brush xml:id="br0">
      <inkml:brushProperty name="width" value="0.05" units="cm"/>
      <inkml:brushProperty name="height" value="0.05" units="cm"/>
    </inkml:brush>
  </inkml:definitions>
  <inkml:trace contextRef="#ctx0" brushRef="#br0">41 111 3890,'0'-3'527,"-1"2"358,-2 7 1432,-3 8 805,-1 11-3098,-7 45 0,5-17 5,8-48 19,3-7 39,3-8 34,0-9 29,1 0 0,3-33 0,5-18 345,-9 52-322,1 0 1,1 1-1,14-26 0,-19 39-133,3-4 286,-5 14 26,0 19 111,0 0-1,5 27 1,-3-40-365,0 2-18,0 1-1,1-1 1,1-1 0,0 1-1,12 25 1,-16-39-93,0 0 1,0 0-1,0 0 1,0 1-1,0-1 1,0 0 0,0 0-1,0 0 1,0 0-1,0 0 1,0 0-1,0 0 1,0 0-1,0 0 1,0 1-1,0-1 1,1 0 0,-1 0-1,0 0 1,0 0-1,0 0 1,0 0-1,0 0 1,0 0-1,0 0 1,0 0-1,1 0 1,-1 0 0,0 0-1,0 0 1,0 0-1,0 0 1,0 0-1,0 0 1,0 0-1,1 0 1,-1 0-1,0 0 1,0 0 0,0 0-1,0 0 1,0 0-1,0 0 1,0 0-1,5-6-932,0-8-2765,-3 5-217,0 0-2324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30"/>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0"/>
    </inkml:context>
    <inkml:brush xml:id="br0">
      <inkml:brushProperty name="width" value="0.05" units="cm"/>
      <inkml:brushProperty name="height" value="0.05" units="cm"/>
    </inkml:brush>
  </inkml:definitions>
  <inkml:trace contextRef="#ctx0" brushRef="#br0">36 31 2385,'0'0'80,"0"0"0,0-1 0,0 1-1,0 0 1,0 0 0,0-1 0,0 1 0,0 0 0,0 0 0,0-1-1,0 1 1,0 0 0,0 0 0,0-1 0,-1 1 0,1 0 0,0 0-1,0 0 1,0-1 0,0 1 0,-1 0 0,1 0 0,0 0-1,0 0 1,-1-1 0,1 1 0,0 0 0,-1 0-28,0 0 0,1 0 0,-1-1 1,0 1-1,1 0 0,-1 0 0,0 0 0,0 0 1,-1 1-1,0-1 128,-1 1 0,1-1 0,-1 1 0,-3 2 0,6-3-54,-1 0-1,1 0 1,-1 0 0,1 1 0,-1-1-1,1 0 1,-1 0 0,1 0 0,0 0-1,-1 0 1,1 0 0,-1 0 0,0 0 0,0-1 775,5 0-338,11 2 827,-10 0-1110,1-1 1,6 0-1,1 1 227,-12-1-460,1 0 1,-1 1 0,1-1 0,-1 0-1,1 0 1,-1 0 0,1 0 0,-1 0-1,3-1 1,2-1 6,-1 1 1,1 0-1,0 0 1,-1 0-1,1 1 0,10 1 1,-2 0-4,22 6 0,-30-6-20,0 0-1,0-1 1,0 0 0,8 0-1,-7-1-8,-1 1 0,1 0-1,9 2 1,-4 0 110,0-1-1,0-1 0,16-1 1,-20 1-82,28-2 165,25 0-62,35-1-117,-69 1-7,75 4 97,-64 0-77,53-5 0,-79 2-33,12-1 16,12-1-5,-11 1-22,3 1-5,27-2 16,299-4 66,-260-3-68,-77 8-12,0 1 1,1 1 0,30 4 0,13 0 2,62-5 11,18 7-16,-69-2 0,-7-7 7,-30 1-1,13 2-4,11-2 12,14 1 1,-56 1-9,8 1 13,-13 0-4,-1-1 0,15-2 0,1 0 38,37 1 0,-35 2-33,8 0-4,-22 0-16,24-1 0,58-3 15,-73 2-11,10 4 9,-9-1-13,15 0 0,141 2 0,-165-4-1,21 2 1,-10 1 14,-13 0-27,-12-3 15,-1 1 9,-3-3 40,3 2-72,-1 0 0,0 0 0,0 0-1,0 0 1,0 0 0,0 0 0,1 0 0,-1 0 0,0 0 0,0-1 0,0 1 0,0 0-1,0 0 1,0 0 0,0 0 0,1 0 0,-1 0 0,0 0 0,0-1 0,0 1-1,0 0 1,0 0 0,0 0 0,0 0 0,0 0 0,0 0 0,0-1 0,0 1 0,0 0-1,0 0 1,0 0 0,0 0 0,0 0 0,0-1 0,4-1-1974,-3 1 1640,-1 1-1,1-1 1,0 1 0,0-1 0,0 1-1,0-1 1,1 0 0,1 1-575,-1 0 0,1 0 1,-1-1-1,5-1 0,-5 2 641,-1-1 0,1 1 0,-1-1 0,1 1 1,-1 0-1,1-1 0,0 1 0,-1 0 0,1 0 0,0 0 0,1 1 0,-2-1 266,0 0-1,0 0 1,0 0-1,0 0 0,0 0 1,0 0-1,0 0 1,0 0-1,0-1 1,0 1-1,1-1 0,-3-1-346,2 1-300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1"/>
    </inkml:context>
    <inkml:brush xml:id="br0">
      <inkml:brushProperty name="width" value="0.05" units="cm"/>
      <inkml:brushProperty name="height" value="0.05" units="cm"/>
    </inkml:brush>
  </inkml:definitions>
  <inkml:trace contextRef="#ctx0" brushRef="#br0">56 21 4930,'-10'-9'3904,"7"3"-2699,3 6-1180,0 0-1,0 0 1,0 0-1,0-1 1,0 1 0,0 0-1,0 0 1,0 0-1,0 0 1,0-1-1,0 1 1,0 0 0,0 0-1,0 0 1,0-1-1,0 1 1,0 0-1,1 0 1,-1 0-1,0 0 1,0 0 0,0-1-1,0 1 1,0 0-1,0 0 1,1 0-1,-1 0 1,0 0 0,2-1 64,-1 1 0,1 0 0,0-1 0,-1 1 0,1 0 0,-1 0 0,4 1 0,0 0 73,-1 0 0,7 2 0,4 2 78,1 0-143,0 0 1,16 8 0,-23-10-91,0 1 0,-1 1 0,1 0-1,-1 0 1,-1 1 0,10 7 0,-11-6 0,-6-7-6,0 0 1,0 1-1,0-1 1,1 0-1,-1 0 0,0 0 1,0 0-1,0 1 1,0-1-1,0 0 0,0 0 1,0 0-1,0 1 1,0-1-1,0 0 0,0 0 1,0 0-1,0 1 1,0-1-1,0 0 1,0 0-1,0 0 0,0 1 1,0-1-1,0 0 1,0 0-1,0 0 0,0 1 1,0-1-1,0 0 1,0 0-1,-1 0 0,-1 4 128,-3 2 60,1-3-65,3-2-108,1-1 0,-1 1 0,0-1 1,1 1-1,-1-1 0,0 1 0,0-1 0,1 1 0,-1-1 0,0 0 0,-1 1 0,-36 7 292,16-2-219,-31 2 0,29-5-294,-37 8-1,55-10-14,-2 0-1006</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2"/>
    </inkml:context>
    <inkml:brush xml:id="br0">
      <inkml:brushProperty name="width" value="0.05" units="cm"/>
      <inkml:brushProperty name="height" value="0.05" units="cm"/>
    </inkml:brush>
  </inkml:definitions>
  <inkml:trace contextRef="#ctx0" brushRef="#br0">24 57 2897,'-1'1'712,"0"0"-1,-1 0 0,1 0 0,0 0 0,0 0 0,-2 2 1,2-1-525,-1 1 0,1-1 0,0 0-1,0 1 1,0-1 0,0 1 0,0-1 0,0 5 0,0 1 51,-1 12 0,2-13-193,0 0-1,1 1 1,0-1-1,0 0 1,0 0 0,1 0-1,0 0 1,0 0-1,4 6 1,-4-10-23,-1 0 0,1 0-1,0-1 1,0 1 0,0 0 0,0-1-1,1 0 1,-1 1 0,5 2 0,-5-4 11,0 0 0,0 1 0,0-1 0,1 0 0,-1-1 0,0 1 0,1 0 0,-1-1 0,1 1 0,-1-1 0,1 0 0,-1 0 0,5 0 0,-1-1 20,0 0 1,0 0 0,0-1-1,0 0 1,-1 0 0,1 0 0,-1-1-1,0 0 1,0 0 0,6-4-1,3-4 6,0-1-1,12-14 0,-22 22-45,0 0-1,-1-1 0,1 1 0,-1-1 0,0 1 0,0-1 0,-1 0 0,0 0 0,3-7 0,-4 9-3,-1 0 1,1 1-1,-1-1 0,0 1 1,1-1-1,-1 0 0,0 1 1,-1-1-1,1 0 0,0 1 1,-1-1-1,1 1 0,-1-1 0,0 0 1,0 1-1,0 0 0,0-1 1,-1 1-1,1 0 0,0-1 1,-3-2-1,0 2 34,0-1 1,0 1-1,0 0 0,0 0 0,0 0 1,-1 0-1,1 1 0,-8-4 1,1 2 89,0 1 0,-20-4 1,25 6-99,1 0 1,-1 0 0,0 1 0,0 0-1,1 0 1,-1 1 0,0 0-1,-6 1 1,8-1-30,1 0 0,0 0 0,0 1 0,0-1 0,-1 1 0,1 0 0,1 0 0,-1 0 0,0 0 0,0 0 0,1 1 0,-1-1 0,1 1 0,-3 4-1,2-3-126,1 0-1,-1 1 0,1-1 1,0 1-1,1-1 0,-1 1 0,0 6 1,1-8-675,1 0 0,-1 0 0,1 0 0,0 1 0,0-1 0,1 0-1,0 4 1,1 2-5313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3"/>
    </inkml:context>
    <inkml:brush xml:id="br0">
      <inkml:brushProperty name="width" value="0.05" units="cm"/>
      <inkml:brushProperty name="height" value="0.05" units="cm"/>
    </inkml:brush>
  </inkml:definitions>
  <inkml:trace contextRef="#ctx0" brushRef="#br0">0 192 2353,'8'-6'1500,"0"0"0,6-8 0,-7 6-1262,-1 1 0,0-1 1,-1 0-1,6-10 0,-2 1-73,-3 5-82,0 1-1,0-1 1,7-25 0,-12 35-17,-1 0-1,0 0 1,1 0 0,-1 0-1,0 0 1,0 0 0,0 0-1,-1-2 1,1 4-39,0-1 0,0 1 1,0 0-1,0-1 0,-1 1 1,1 0-1,0-1 0,0 1 1,0 0-1,-1-1 0,1 1 1,0 0-1,0-1 0,-1 1 1,1 0-1,0-1 0,0 1 1,-1 0-1,1 0 0,0 0 0,-1-1 1,1 1-1,-1 0 0,1 0 1,0 0-1,-1 0 0,1 0 1,0-1-1,-1 1 0,1 0 1,-1 0-1,1 0 0,0 0 1,-1 0-1,1 0 0,-1 1 1,1-1-1,0 0 0,-1 0 0,1 0 1,-1 0-1,1 0 0,-1 1 1,-1-1 38,0 1 0,0 0 0,1 0 0,-1 0 1,0 0-1,0 0 0,0 1 0,1-1 0,-1 1 1,-1 1-1,2-2-44,1 0 0,-1 0 0,0 0 0,1 0 0,-1 0 0,0 0 0,1 1 0,0-1 0,-1 0 0,1 0 0,0 1 0,-1-1 1,1 0-1,0 0 0,0 1 0,0-1 0,0 0 0,1 2 0,0 4 85,1 0 1,0 0-1,1-1 0,4 11 0,17 23 176,-1 0-147,-20-34-116,0 1 0,0-1-1,-1 1 1,3 10 0,-5-12-12,1-1 0,-1 1 0,0 0 0,0-1 0,0 1 0,-1 0 0,0-1 0,0 1 0,0-1 0,0 1 0,-1-1 0,0 1 0,0-1 0,0 0 0,0 0 0,-1 0 0,1 0 0,-4 4 0,3-5-8,0 0 0,0 0 1,0 0-1,0 0 1,0-1-1,-1 1 0,1-1 1,-1 0-1,1 0 1,-1 0-1,0-1 0,0 1 1,0-1-1,0 0 0,0 0 1,0 0-1,0-1 1,0 1-1,0-1 0,-7 0 1,10 0-2,1 0 0,-1 0-1,1-1 1,-1 1 0,0 0 0,1 0 0,-1 0 0,1 0 0,-1-1 0,1 1-1,-1 0 1,1-1 0,-1 1 0,1 0 0,-1-1 0,1 1 0,-1-1 0,1 0-1,0 1 1,-1 0 0,1 0 0,0-1 0,0 1-1,0 0 1,0-1 0,0 1 0,0 0-1,0-1 1,0 1 0,0 0 0,0-1 0,0 1-1,1 0 1,-1-1 0,0 1 0,0 0 0,0 0-1,0-1 1,0 1 0,1 0 0,-1 0 0,0-1-1,0 1 1,0 0 0,1 0 0,-1-1-1,0 1 1,0 0 0,1 0 0,-1 0 0,1-1-1,7-5 22,1 1 0,0 0 0,0 0-1,1 0 1,-1 1 0,1 1 0,0 0-1,14-3 1,9 1 19,40-2 1,-64 6-21,0 1 0,0 1 1,14 1-1,-23-2-34,0 0 0,0 0 1,1 0-1,-1 0 0,0 0 1,0 0-1,0 0 0,1 0 0,-1 0 1,0 0-1,0 0 0,0 0 0,1 0 1,-1 0-1,0 1 0,0-1 1,0 0-1,0 0 0,1 0 0,-1 0 1,0 0-1,0 0 0,0 1 0,0-1 1,0 0-1,0 0 0,1 0 1,-1 0-1,0 1 0,0-1 0,0 0 1,0 0-1,0 0 0,0 1 0,0-1 1,0 0-1,0 0 0,0 0 1,0 1-1,0-1 0,0 0 0,0 0 1,0 0-1,0 0 0,0 1 0,0-1 1,0 0-1,0 0 0,0 1 1,-1 2-3102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4"/>
    </inkml:context>
    <inkml:brush xml:id="br0">
      <inkml:brushProperty name="width" value="0.05" units="cm"/>
      <inkml:brushProperty name="height" value="0.05" units="cm"/>
    </inkml:brush>
  </inkml:definitions>
  <inkml:trace contextRef="#ctx0" brushRef="#br0">32 3 1137,'-2'-3'1459,"1"6"-1045,2 6-444,0-1 62,-1 0 0,1 0 0,-2 0 0,-1 14 0,0 5 86,2 32 0,1-24-98,0 78-6,-1-88-10,1-11 2,-2 21 0,-6 8 96,4-28-20,1 0 1,1 0-1,0 24 1,2 15 412,-1-13-142,-2 6-202,1-36-139,-2 27 38,-4 49 108,5-78-42,2 0 1,-1 0-1,3 14 0,5 27 96,-2-19-155,-3-8 64,-1 46 0,-1-35-78,0 45-8,-1-40-26,0-25-14,3 26 1,-1-30 18,0-6-7,-1 0 1,1-1-1,-1 1 1,0 0-1,0-1 1,-1 5 0,-1 6-8,1 0 0,0 0 0,2 28 0,1 23-3,-2-31 595,0-25-266,-1-6-222,1-4-134,-1-5-3534,0 2-59</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5"/>
    </inkml:context>
    <inkml:brush xml:id="br0">
      <inkml:brushProperty name="width" value="0.05" units="cm"/>
      <inkml:brushProperty name="height" value="0.05" units="cm"/>
    </inkml:brush>
  </inkml:definitions>
  <inkml:trace contextRef="#ctx0" brushRef="#br0">175 0 3826,'0'0'70,"-1"0"-1,1 0 1,0 0 0,0 0 0,0 0 0,0 0 0,-1 0 0,1 0-1,0 0 1,0 0 0,0 0 0,0 0 0,-1 0 0,1 1 0,0-1-1,0 0 1,0 0 0,0 0 0,0 0 0,0 0 0,-1 0 0,1 0-1,0 0 1,0 1 0,0-1 0,0 0 0,0 0 0,0 0-1,0 0 1,0 0 0,0 0 0,-1 1 0,1-1 0,-2 7 665,1-4-556,-8 21 464,1-1-306,-1 0 0,-12 22 0,-4-6-173,-33 40-1,42-58-586,16-20 407,-1 0-258,-1 1 1,1 0-1,-1 0 0,-2 1 1,4-3 186,0 0 0,0 1 0,0-1 0,0 0-1,-1 0 1,1 0 0,0 0 0,0 0 0,0 0 0,-1 1 0,1-1 0,0 0 0,0 0 0,-1 0 0,1 0-1,0 0 1,0 0 0,-1 0 0,1 0 0,0 0 0,0 0 0,-1 0 0,1 0 0,0 0 0,0 0 0,-1 0 0,1 0-1,0-1 1,0 1 0,0 0 0,-1 0 0,1 0 0,0 0 0,0 0 0,0 0 0,-1-1 0,1 1 0,0 0-1,0 0 1,0 0 0,0-1 0,0 1 0,-1 0 0,1 0 0,0 0 0,0-1 0,0 1 0,0 0 0,0 0-1,0-1 1,0 1 0,0 0 0,-2-7-2586</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6"/>
    </inkml:context>
    <inkml:brush xml:id="br0">
      <inkml:brushProperty name="width" value="0.05" units="cm"/>
      <inkml:brushProperty name="height" value="0.05" units="cm"/>
    </inkml:brush>
  </inkml:definitions>
  <inkml:trace contextRef="#ctx0" brushRef="#br0">1 13 3249,'-1'-13'2941,"3"19"-2205,1-1 0,4 7 1,-5-9-575,8 14-76,1-1-1,1-1 0,0 0 1,1 0-1,24 19 0,-6-3-569,-12-10-3924,-12-13 227</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6"/>
    </inkml:context>
    <inkml:brush xml:id="br0">
      <inkml:brushProperty name="width" value="0.05" units="cm"/>
      <inkml:brushProperty name="height" value="0.05" units="cm"/>
    </inkml:brush>
  </inkml:definitions>
  <inkml:trace contextRef="#ctx0" brushRef="#br0">49 0 1169,'-2'0'240,"-1"1"-48,-1-1-240,1 0-64,-1 0 144,0 0 144,0 2 160,-1-1 208,1-1-464,-1 1-224,0 1-304,-1 0-1569</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7"/>
    </inkml:context>
    <inkml:brush xml:id="br0">
      <inkml:brushProperty name="width" value="0.05" units="cm"/>
      <inkml:brushProperty name="height" value="0.05" units="cm"/>
    </inkml:brush>
  </inkml:definitions>
  <inkml:trace contextRef="#ctx0" brushRef="#br0">3 1593 2017,'-1'0'14,"1"0"0,0 0 0,0 0 0,0 0 0,0 0 0,0 0 0,0 0 0,0 0 0,0 0 0,0 0 0,0 0 0,0 0 0,-1 0 0,1 0 0,0 0 0,0 0 0,0 1 0,0-1 0,0 0 0,0 0 0,0 0 0,0 0 0,0 0 0,0 0 0,0 0 0,0 0 0,0 0 0,0 0 0,-1 0 0,1 0 0,0 0 0,0 0 0,0 0 0,0 1 0,0-1 0,0 0 0,0 0 0,0 0 0,0 0 0,0 0 0,0 0 0,0 0 0,0 0 0,0 0 0,0 0 0,0 1 0,0-1 0,0 0 0,0 0 0,0 0 0,0 0 0,6 3 1043,-4-3-738,-1 1 0,1-1 0,0 0-1,0 1 1,3-1 0,-5 0-284,2 0 161,0-1 0,0 1 0,0 0 0,0-1 0,-1 1 0,1-1 0,0 0 0,0 0 0,-1 1 0,1-1 0,2-2 0,7-6 512,17-16 84,-14 12-624,0 1 1,1 0 0,23-14 0,-9 10-146,-21 13-11,0-1 0,0-1 0,0 1 0,9-9-1,-5 1 14,-7 8 28,0-1 1,0 1-1,7-6 0,0 3-7,11-11 1,-3 1-44,-14 12 5,0 0 0,6-8 0,-8 8 4,1 1 0,-1-1 0,0 1 0,1 0 0,6-4 0,22-9 20,-19 10-11,0 0 1,18-14-1,-21 13-18,1 1 1,-1-1-1,24-9 0,-22 11 2,-1-1 0,0-1 0,12-9-1,-11 7 1,0 1-1,18-9 0,73-29-1,-66 30 0,-3 3 9,14-8-11,-42 19-1,1-1 0,-1-1 0,0 0 0,8-8 0,10-10 4,-9 7 10,34-25 0,-12 17-14,-21 14 0,26-21 0,66-46 31,-100 71-30,47-27-1,13-8 0,49-49-13,-86 64 9,20-12 5,-3 9 7,-28 17 0,0-1 0,38-30 0,-43 28 30,2 1 0,-1 1 0,2 0 0,21-11-1,54-31 104,-47 26-105,34-29-22,3-2 6,-40 35-22,-5 3 91,56-42 0,-89 59-73,-1 1 0,1-1 0,1 1 0,-1 0 0,1 1 0,-1 0 0,11-4 0,-17 7-15,0 0 0,0 0 0,0 0 0,1 0 0,-1 0 0,0 0 0,0 0 0,0 0-1,1 0 1,-1-1 0,0 1 0,0 0 0,0 0 0,0 0 0,0 0 0,1 0 0,-1 0-1,0-1 1,0 1 0,0 0 0,0 0 0,0 0 0,0 0 0,0-1 0,1 1 0,-1 0 0,0 0 1,0 0 0,0-1 0,0 1 0,0 0 0,0 0 0,0 0 0,0 0 1,1 0-1,-1-1 0,0 1 0,0 0 0,0 0 0,0 0 0,0 0 1,0 0-1,1 0 0,-1 0 0,0-1 0,0 1 0,0 0 0,0 0 0,1 0 1,-1 0-1,0 0 0,0 0 0,0 0 0,0 0 0,1 0 0,-1 0 0,0 0 1,0 0-1,0 0 0,1 0 0,-1 0 0,2 0-2,1 0 0,-1-1-1,0 0 1,0 1 0,0-1 0,1 0-1,1-2 1,7-1-14,38-14-1280,-31 11-4770,-15 6 1606</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2"/>
    </inkml:context>
    <inkml:brush xml:id="br0">
      <inkml:brushProperty name="width" value="0.05" units="cm"/>
      <inkml:brushProperty name="height" value="0.05" units="cm"/>
    </inkml:brush>
  </inkml:definitions>
  <inkml:trace contextRef="#ctx0" brushRef="#br0">1 16 2001,'0'-1'238,"0"0"0,0 1 1,0-1-1,0 0 0,0 0 0,0 0 1,0 0-1,0 0 0,0 1 0,0-1 0,0 0 1,1 0-1,-1 0 0,0 0 0,1 1 1,0-2-1,-2 5-131,1 0 1,0 0-1,0 0 1,1 5-1,-1 3-4,2 51 151,-1 0-4195,-1-51 937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31"/>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3"/>
    </inkml:context>
    <inkml:brush xml:id="br0">
      <inkml:brushProperty name="width" value="0.05" units="cm"/>
      <inkml:brushProperty name="height" value="0.05" units="cm"/>
    </inkml:brush>
  </inkml:definitions>
  <inkml:trace contextRef="#ctx0" brushRef="#br0">0 5 1473,'1'-1'288,"1"1"-32,1-1-400,0 0-160,0 0-257,0 0-447</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4"/>
    </inkml:context>
    <inkml:brush xml:id="br0">
      <inkml:brushProperty name="width" value="0.05" units="cm"/>
      <inkml:brushProperty name="height" value="0.05" units="cm"/>
    </inkml:brush>
  </inkml:definitions>
  <inkml:trace contextRef="#ctx0" brushRef="#br0">0 49 784,'81'-2'467,"7"-2"-225,-49 1 157,-23 3-183,0 0 1,0 2 0,19 3 0,-19-2-314,1-1 0,30 1 0,3-4 353,52-5-112,1-1-101,-23 3-38,30 3 31,-16 1-24,77-1 610,-33 3-415,-120-2-60,66-6 659,-54 3-730,33 1 0,13 0-58,2 0 15,-37 3-12,91 1 70,58-5 178,-61-5-141,-82 4-134,8-2-21,75 2-1,-74 11 46,-12-1-468,-32-5-2149,-8 0 233</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5"/>
    </inkml:context>
    <inkml:brush xml:id="br0">
      <inkml:brushProperty name="width" value="0.05" units="cm"/>
      <inkml:brushProperty name="height" value="0.05" units="cm"/>
    </inkml:brush>
  </inkml:definitions>
  <inkml:trace contextRef="#ctx0" brushRef="#br0">80 329 2321,'1'-1'305,"1"-1"-1,0 1 1,-1-1-1,0 0 1,1 1-1,-1-1 1,0 0-1,0 0 1,0 0-1,1-2 1,5-9 35,4-4-235,-1 0 0,-1-1 0,6-20 0,-3 9-53,-6 14-48,-1-1 1,4-21-1,-4 13 2,6-37 351,-10 49 47,-1 11-369,0 1 1,0-1-1,0 1 1,0-1-1,0 1 0,0-1 1,0 1-1,0-1 0,0 1 1,0 0-1,0-1 0,0 1 1,-1-1-1,1 1 0,0-1 1,0 1-1,-1 0 1,1-1-1,0 1 0,0-1 1,-1 1-1,1 0-30,-1 0 1,1 0-1,0 0 0,0 0 1,0 0-1,-1 0 0,1 0 1,0 0-1,0 0 0,0 0 0,-1 0 1,1 0-1,0 0 0,0 0 1,0 0-1,0 1 0,-1-1 1,1 0-1,0 0 0,0 0 1,0 0-1,0 0 0,0 1 0,-1-1 1,1 0-1,0 0 0,0 0 1,0 1-1,0-1 0,0 0 1,-3 8-28,2-6 31,-4 11-30,0-1-9,-7 23 1,2 6-16,-13 55-18,19-74 52,1 1 1,0 29 0,4-11 3,2-1 0,9 50 0,-4-27-57,-9-58-1,1 0-1,0-1 1,-1 1-1,0 0 1,0 0 0,-1-1-1,1 1 1,-1-1 0,-4 9-1,4-11 4,0 1 0,0 0-1,-1-1 1,1 0 0,0 1-1,-1-1 1,0 0-1,1 0 1,-1 0 0,0-1-1,0 1 1,0-1 0,0 0-1,0 1 1,-5 0 0,1 0 93,-1-1 0,0 0 0,0 0 0,0 0 0,-11-2 0,17 1 120,-1 0-1,1 0 0,-1-1 1,1 1-1,0-1 1,0 1-1,-4-3 0,24-3 184,-3 2-253,-1 1-1,0 0 1,1 1 0,15 0-1,-20 1-43,23 0 79,7-2 22,-35 3-124,1-1 15,1 0 1,0 0-1,-1 1 0,1 0 0,-1 0 0,1 1 1,7 1-1,-9-1 136,-4-1-1091,-1 0 849,0 0 0,0 0 0,0 0 0,0 0 0,0 0 0,0 0-1,0 0 1,0 0 0,0 0 0,1 0 0,-1 0 0,0 0 0,0 0 0,0 0-1,0 0 1,0 0 0,0 0 0,0 0 0,0 0 0,1-1-1620,-1 1 1620,0 0 0,0 0 0,0 0 0,0-1-1,0 1 1,0 0 0,0 0 0,0 0 0,0 0 0,0 0 0,0 0 0,-1 0-1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5"/>
    </inkml:context>
    <inkml:brush xml:id="br0">
      <inkml:brushProperty name="width" value="0.05" units="cm"/>
      <inkml:brushProperty name="height" value="0.05" units="cm"/>
    </inkml:brush>
  </inkml:definitions>
  <inkml:trace contextRef="#ctx0" brushRef="#br0">42 31 3233,'-1'-1'456,"0"0"0,0 0 0,0 0 0,0 0 0,0 0-1,0 0 1,0 0 0,0 0 0,0 0 0,-3 0 0,-1-3 1554,4 3-1794,0 0-1,1 0 1,-1-1-1,0 1 1,0 0-1,1-1 1,-1 1 0,0 0-1,0-4 1,2 8-218,0 0 1,-1 1 0,1-1 0,-1 0-1,0 0 1,1 0 0,-2 4 0,1-4 5,-5 223 650,4-212-649,1 9-58,-2 0 1,-7 38 0,8-53-2639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6"/>
    </inkml:context>
    <inkml:brush xml:id="br0">
      <inkml:brushProperty name="width" value="0.05" units="cm"/>
      <inkml:brushProperty name="height" value="0.05" units="cm"/>
    </inkml:brush>
  </inkml:definitions>
  <inkml:trace contextRef="#ctx0" brushRef="#br0">0 146 3522,'0'-1'392,"0"-1"1,1 1 0,-1-1-1,0 0 1,1 1 0,-1-1-1,1 1 1,-1-1 0,1 1-1,0 0 1,-1-1 0,1 1-1,1-2 1,1 0-84,-1 1 0,1-1 0,-1 1 0,1-1 0,4-2 0,4-1-208,0 0 0,16-6 0,-22 10 182,-2 1-248,112-51 778,-109 49-788,3-1-14,-1-1-1,8-5 0,-15 9-38,0 1 1,-1-1-1,1 1 1,0-1-1,0 1 1,-1 0-1,1-1 1,0 1-1,0 0 0,0 0 1,0-1-1,1 1 1,-2 0-77,1 0-1,-1 0 1,0 0 0,0 0-1,1 0 1,-1 1 0,0-1 0,0 0-1,1 0 1,-1 0 0,0 0-1,0 0 1,0 1 0,1-1 0,-1 0-1,0 0 1,0 0 0,0 0 0,0 1-1,1-1 1,-1 0 0,0 0-1,0 1 1,0-1 0,0 0 0,0 0-1,0 1 1,0-1 0,0 0-1,0 0 1,0 1 0,0-1 0,0 0-1,0 0 1,0 1 0,0-1-1,0 0 1,0 0 0,0 1 0,0-1-1,0 0 1,0 1 0,-2 6-2900,0 2-1513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7"/>
    </inkml:context>
    <inkml:brush xml:id="br0">
      <inkml:brushProperty name="width" value="0.05" units="cm"/>
      <inkml:brushProperty name="height" value="0.05" units="cm"/>
    </inkml:brush>
  </inkml:definitions>
  <inkml:trace contextRef="#ctx0" brushRef="#br0">0 19 3890,'2'-1'749,"0"0"0,0 0 0,1 0 0,-1 0 0,0 1 0,4-2 1,-3 1-282,32-7 1175,-29 7-1529,0 0 0,0 1 0,0-1 0,0 1-1,10 2 1,-4-2-12,-8 1-254,23 1 382,-26-1-688,1-1-1,0 1 1,0 0 0,-1-1-1,1 1 1,0 0 0,1 1-1,1 1-2753</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8"/>
    </inkml:context>
    <inkml:brush xml:id="br0">
      <inkml:brushProperty name="width" value="0.05" units="cm"/>
      <inkml:brushProperty name="height" value="0.05" units="cm"/>
    </inkml:brush>
  </inkml:definitions>
  <inkml:trace contextRef="#ctx0" brushRef="#br0">152 5 2769,'0'0'81,"0"-1"0,0 1 0,0 0 0,0 0 0,0 0 0,0 0 0,0 0 0,0 0 0,0 0 0,1-1 0,-1 1 0,0 0 0,0 0 0,0 0 0,0 0 0,0 0 0,-1 0 0,1 0 0,0-1 0,0 1 0,0 0 0,0 0 0,0 0 0,0 0 0,0 0 0,0 0 0,0 0 0,0-1 0,0 1 0,0 0 0,0 0 0,0 0 0,0 0 0,-1 0 0,1 0 0,0 0 0,0 0 0,0 0 0,0 0 0,0 0 0,0 0 0,0 0 0,0 0 0,-1 0 0,1-1 0,0 1 1,0 0-1,0 0 0,0 0 0,0 0 0,0 0 0,-1 0 0,1 1 0,0-1 0,0 0 0,0 0 0,0 0 0,0 0 0,0 0 0,0 0 0,-1 0 0,1 0 0,0 0 0,0 0 0,0 0 0,0 0 0,0 0 0,0 0 0,-1 1 110,0-1 0,0 0 0,0 1 0,1-1 1,-1 1-1,0-1 0,0 1 0,1-1 0,-1 1 1,0-1-1,0 2 0,-20 29 380,-28 56 0,39-66-443,0 1 1,2 0 0,-9 37 0,-5 51-44,22-110-156,0 1-1,-1 0 1,1 0-1,0 0 1,0 0-1,0-1 1,0 1-1,0 0 1,1 0-1,-1 0 1,0 0-1,0-1 1,0 1-1,1 0 1,-1 0-1,0 0 1,1-1-1,-1 1 1,1 0-1,-1-1 1,1 1-1,-1 0 1,1-1-1,0 1 1,-1-1-1,1 1 1,0-1-1,-1 1 1,1-1-1,0 1 1,0-1-1,-1 1 1,1-1-1,0 0 1,0 0-1,0 1 1,-1-1-1,1 0 1,0 0-1,0 0 1,0 0-1,0 0 1,-1 0-1,1 0 1,0 0 0,0 0-1,0-1 1,1 1-1,9-3-3279,-1-4-2190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9"/>
    </inkml:context>
    <inkml:brush xml:id="br0">
      <inkml:brushProperty name="width" value="0.05" units="cm"/>
      <inkml:brushProperty name="height" value="0.05" units="cm"/>
    </inkml:brush>
  </inkml:definitions>
  <inkml:trace contextRef="#ctx0" brushRef="#br0">100 1 3746,'-3'2'412,"1"0"0,0 0 0,0 0 0,0 1-1,0-1 1,1 1 0,-1-1 0,1 1 0,-1 0 0,-1 4 0,-4 8 513,-43 73 1185,47-82-2078,0 1 1,1 0-1,0 1 1,-2 6 0,2-6-140,1-5-1599,0-6-7,0-12-1560,1 3 883,-1 3 104</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0"/>
    </inkml:context>
    <inkml:brush xml:id="br0">
      <inkml:brushProperty name="width" value="0.05" units="cm"/>
      <inkml:brushProperty name="height" value="0.05" units="cm"/>
    </inkml:brush>
  </inkml:definitions>
  <inkml:trace contextRef="#ctx0" brushRef="#br0">5 9 2945,'-5'-9'5007,"9"15"-2448,7 9-1820,10 9-259,-17-18-529,1 0 0,0 0 0,0-1-1,1 1 1,0-1 0,0 0 0,0-1 0,7 5 0,-12-9-281,0 1 0,1-1 0,-1 1 0,0-1 0,0 0 0,1 1 0,-1-1 0,0 0 0,0 0 1,1 0-1,-1 0 0,0 0 0,1-1 0,-1 1 0,0 0 0,0 0 0,2-1 0,2-4-5019</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1"/>
    </inkml:context>
    <inkml:brush xml:id="br0">
      <inkml:brushProperty name="width" value="0.05" units="cm"/>
      <inkml:brushProperty name="height" value="0.05" units="cm"/>
    </inkml:brush>
  </inkml:definitions>
  <inkml:trace contextRef="#ctx0" brushRef="#br0">0 1 4994,'7'1'3671,"-2"1"-3357,-1 1-1,-1 0 1,1 0-1,0 0 1,-1 0 0,1 1-1,-1-1 1,5 9-1,-5-9-155,10 14 357,0 1-1,16 30 0,-25-40-475,0 0-1,-1 1 1,0-1 0,0 1-1,-1-1 1,0 1-1,0 0 1,-1 0 0,0 11-1,-1-8-272,-2 1-1,1-1 1,-7 22-1,-16 34-6172,22-63 5527,-7 14-4469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32"/>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2"/>
    </inkml:context>
    <inkml:brush xml:id="br0">
      <inkml:brushProperty name="width" value="0.05" units="cm"/>
      <inkml:brushProperty name="height" value="0.05" units="cm"/>
      <inkml:brushProperty name="color" value="#004F8B"/>
    </inkml:brush>
  </inkml:definitions>
  <inkml:trace contextRef="#ctx0" brushRef="#br0">58 30 5106,'-1'-1'196,"0"1"0,0 0 0,1 0 0,-1 0 0,0 0 0,0 0 0,0 0 0,1 0 0,-1 0 0,0 0 0,0 1 0,1-1 0,-1 0 0,0 0 0,0 1 0,1-1 0,-1 1 0,0-1-1,1 0 1,-1 1 0,0 0 0,0 0-82,0 0-1,0 1 1,0-1 0,0 1-1,0-1 1,0 1-1,0-1 1,1 1 0,-2 2-1,1 1-57,0 1 1,0 0-1,0 0 0,1 10 0,0-10 1,1-1-1,-1 1 1,1-1-1,3 9 1,-3-11-46,0 0 1,0-1 0,0 1-1,0-1 1,0 0-1,1 1 1,-1-1-1,1 0 1,0 0 0,0 0-1,3 3 1,-4-4-9,0-1 1,-1 1-1,1-1 0,0 1 1,0-1-1,0 1 0,0-1 1,0 1-1,0-1 0,0 0 1,1 0-1,-1 0 1,0 0-1,0 1 0,0-1 1,0-1-1,0 1 0,1 0 1,0 0 0,0-1 1,0 0-1,0 1 0,0-1 1,-1 0-1,1 0 1,0 0-1,0 0 1,1-2-1,2-2-1,-1 1 0,1-1 0,-1 0 0,7-11 0,-9 12-4,1 1 1,-1-1 0,-1 0 0,1 0 0,0-1 0,-1 1 0,0 0 0,0 0-1,0-1 1,-1 1 0,1-1 0,-1-6 0,-1 9 9,1-1 0,0 1 0,-1-1-1,0 1 1,1 0 0,-1-1 0,0 1 0,0 0 0,0 0-1,-1 0 1,1 0 0,0-1 0,-1 2 0,1-1 0,-1 0 0,0 0-1,0 0 1,1 1 0,-1-1 0,0 1 0,0 0 0,-1-1-1,-3-1 1,3 2-1,1 0-1,-1 0 1,0 0 0,0 0-1,0 1 1,0-1-1,0 1 1,0-1 0,1 1-1,-1 0 1,0 0-1,0 1 1,0-1-1,0 1 1,0-1 0,0 1-1,0 0 1,0 0-1,1 0 1,-1 0 0,0 1-1,1-1 1,-1 1-1,1-1 1,-1 1-1,1 0 1,0 0 0,0 0-1,0 0 1,0 1-1,0-1 1,0 0 0,1 1-1,-1-1 1,1 1-1,0 0 1,-2 4-1,1-3-197,1 1-1,-1-1 0,0 8 0,2-10-189,-1 0 1,1-1-1,0 1 0,0-1 1,1 1-1,-1 0 0,0-1 0,0 1 1,1 0-1,-1-1 0,1 1 1,0-1-1,-1 1 0,2 1 0,4 4-5038</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3"/>
    </inkml:context>
    <inkml:brush xml:id="br0">
      <inkml:brushProperty name="width" value="0.05" units="cm"/>
      <inkml:brushProperty name="height" value="0.05" units="cm"/>
      <inkml:brushProperty name="color" value="#004F8B"/>
    </inkml:brush>
  </inkml:definitions>
  <inkml:trace contextRef="#ctx0" brushRef="#br0">8 0 6483,'-3'2'3201,"1"-2"-2400,1 1-449,0-1-240,1 1-224,0 1-432,1-1-673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4"/>
    </inkml:context>
    <inkml:brush xml:id="br0">
      <inkml:brushProperty name="width" value="0.05" units="cm"/>
      <inkml:brushProperty name="height" value="0.05" units="cm"/>
      <inkml:brushProperty name="color" value="#004F8B"/>
    </inkml:brush>
  </inkml:definitions>
  <inkml:trace contextRef="#ctx0" brushRef="#br0">72 10 4050,'-9'-4'4524,"8"3"-4344,0 0 0,0 1 0,0-1-1,-1 1 1,1-1 0,0 1 0,0-1 0,0 1 0,-1 0 0,1 0-165,0 0 0,1 0 1,-1 0-1,1 0 0,-1 0 1,0 1-1,1-1 0,-1 0 1,1 0-1,-1 1 0,1-1 1,-1 0-1,1 1 0,-1-1 1,1 1-1,-1-1 0,1 1 1,0-1-1,-1 0 1,1 1-1,0 0 0,-1-1 1,1 1-1,-2 3 10,0-1 0,1 1 0,0-1 0,0 1 0,0-1 0,0 1 0,0 0 0,1-1 0,0 1 0,0 0 0,0 0 0,1 6 0,0-3 19,0 1 0,1-1 0,0 1 0,0-1 0,4 9 1,4 0-11,-8-14-46,-1 0-1,1 0 1,-1 1-1,1-1 1,-1 0-1,0 1 1,0-1-1,0 0 1,0 1-1,-1-1 1,1 1-1,0 4 0,-1-6-6,-1 0-1,1 0 0,0-1 0,0 1 1,-1 0-1,1 0 0,0-1 0,-1 1 1,1 0-1,-1 0 0,1-1 0,-1 1 1,0-1-1,1 1 0,-1 0 0,1-1 1,-1 1-1,0-1 0,0 1 0,1-1 1,-1 0-1,0 1 0,0-1 0,1 0 1,-1 1-1,0-1 0,0 0 0,-1 0 1,-1 1-1,1-1 1,-1 0 0,1 0-1,-1 0 1,1 0 0,-1 0-1,1 0 1,-5-2-1,6 2 26,-1 0 0,1-1 0,0 1 0,0-1 0,0 1 0,-1-1 0,1 0 0,0 1 0,0-1 0,0 0 0,0 0 0,0 0 0,0 1 0,0-1 0,1 0 0,-1 0 0,0-1 0,0 1 0,1 0 0,-1 0 0,1 0 0,-1 0 0,1-1 0,-1 1 0,1 0 0,0 0 0,-1-1 0,1 1 0,0 0 0,0-1 0,0 1-1,0-2 1,1 0 10,0-1-1,0 1 1,0 0-1,0 0 0,0 0 1,0 0-1,1 0 0,0 0 1,-1 0-1,1 0 1,5-4-1,6-7 9,25-22 0,-33 33 0,6-6 114,-11 9-136,0 0 1,0 0 0,1-1 0,-1 1-1,0 0 1,0-1 0,0 1 0,0 0-1,0 0 1,0-1 0,0 1 0,0 0-1,0-1 1,0 1 0,0 0 0,0-1 0,0 1-1,0 0 1,0-1 0,0 1 0,0 0-1,0 0 1,0-1 0,0 1 0,0 0-1,-1-1 1,1 1 0,0 0 0,0 0-1,0-1 1,0 1 0,-1 0 0,1 0 0,0 0-1,0-1 1,-1 1 0,1 0 0,0 0-1,-1 0 1,0-1-92,-1 0 1,1 1-1,-1 0 0,1-1 1,0 1-1,-1 0 0,1 0 0,-1 0 1,1 0-1,-1 0 0,1 0 1,-1 0-1,-2 1 0,-4 0-5395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6"/>
    </inkml:context>
    <inkml:brush xml:id="br0">
      <inkml:brushProperty name="width" value="0.05" units="cm"/>
      <inkml:brushProperty name="height" value="0.05" units="cm"/>
      <inkml:brushProperty name="color" value="#004F8B"/>
    </inkml:brush>
  </inkml:definitions>
  <inkml:trace contextRef="#ctx0" brushRef="#br0">9 25 1521,'0'0'41,"0"-1"0,0 1 0,0 0 0,0-1 0,0 1 0,0-1 0,0 1 0,1 0 0,-1-1 0,0 1 0,0-1 1,0 1-1,1 0 0,-1-1 0,0 1 0,0 0 0,1-1 0,-1 1 0,0 0 0,1-1 0,-1 1 74,1-1 0,-1 1 0,1-1 0,-1 0 0,1 1 0,-1-1 0,0 1 0,1-1 0,-1 0 0,0 1 0,1-1 0,-1 0 0,0 1 0,0-1 0,0 0 0,0 0 0,-1-5 2147,0 14-1733,0 3-231,-3 11-95,0 37-1,0-10-1228,2-18-3696,1-25 2638</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7"/>
    </inkml:context>
    <inkml:brush xml:id="br0">
      <inkml:brushProperty name="width" value="0.05" units="cm"/>
      <inkml:brushProperty name="height" value="0.05" units="cm"/>
      <inkml:brushProperty name="color" value="#004F8B"/>
    </inkml:brush>
  </inkml:definitions>
  <inkml:trace contextRef="#ctx0" brushRef="#br0">2 1 2801,'0'37'3574,"-1"-15"-4991,4 40-1,-3-56-14,1-1-676</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8"/>
    </inkml:context>
    <inkml:brush xml:id="br0">
      <inkml:brushProperty name="width" value="0.05" units="cm"/>
      <inkml:brushProperty name="height" value="0.05" units="cm"/>
      <inkml:brushProperty name="color" value="#004F8B"/>
    </inkml:brush>
  </inkml:definitions>
  <inkml:trace contextRef="#ctx0" brushRef="#br0">7 0 2545,'-2'47'2971,"-1"8"-2783,2 6-4142,0-54 2204</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9"/>
    </inkml:context>
    <inkml:brush xml:id="br0">
      <inkml:brushProperty name="width" value="0.05" units="cm"/>
      <inkml:brushProperty name="height" value="0.05" units="cm"/>
      <inkml:brushProperty name="color" value="#004F8B"/>
    </inkml:brush>
  </inkml:definitions>
  <inkml:trace contextRef="#ctx0" brushRef="#br0">95 4 3314,'-4'-3'5791,"2"6"-3876,-1 3-2101,-12 25 523,8-15-172,-11 17 1,15-28-190,0 0 1,-1-1 0,1 0-1,-1 1 1,0-1-1,0-1 1,-8 7 0,12-10-31,0 0 0,0 0 0,0 0 0,-1 1 0,1-1 1,0 0-1,0 0 0,0 0 0,0 0 0,-1 0 1,1 1-1,0-1 0,0 0 0,0 0 0,0 0 0,-1 0 1,1 0-1,0 0 0,0 0 0,0 0 0,-1 0 1,1 0-1,0 0 0,0 0 0,0 0 0,-1 0 0,1 0 1,0 0-1,0 0 0,0 0 0,-1 0 0,1 0 1,0 0-1,0 0 0,0-1 0,-1 1 0,1 0 0,0 0 1,0 0-1,0 0 0,0 0 0,-1 0 0,1-1 1,0 1-1,0 0 0,0 0 0,0 0 0,0-1 0,-1-10-4843,2 5 1117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0"/>
    </inkml:context>
    <inkml:brush xml:id="br0">
      <inkml:brushProperty name="width" value="0.05" units="cm"/>
      <inkml:brushProperty name="height" value="0.05" units="cm"/>
      <inkml:brushProperty name="color" value="#004F8B"/>
    </inkml:brush>
  </inkml:definitions>
  <inkml:trace contextRef="#ctx0" brushRef="#br0">1 0 2561,'4'5'6183,"15"13"-5315,-6-5-595,-11-10-358,22 22-457,-11-5-4770,-9-14 1366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1"/>
    </inkml:context>
    <inkml:brush xml:id="br0">
      <inkml:brushProperty name="width" value="0.05" units="cm"/>
      <inkml:brushProperty name="height" value="0.05" units="cm"/>
      <inkml:brushProperty name="color" value="#004F8B"/>
    </inkml:brush>
  </inkml:definitions>
  <inkml:trace contextRef="#ctx0" brushRef="#br0">5 0 1105,'-1'8'0,"0"-1"-161,-2 0-783</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7"/>
    </inkml:context>
    <inkml:brush xml:id="br0">
      <inkml:brushProperty name="width" value="0.05" units="cm"/>
      <inkml:brushProperty name="height" value="0.05" units="cm"/>
      <inkml:brushProperty name="color" value="#004F8B"/>
    </inkml:brush>
  </inkml:definitions>
  <inkml:trace contextRef="#ctx0" brushRef="#br0">15 14 3570,'-10'-5'2891,"5"1"-2950,10 5 375,1 1-396,0-1 0,-1 0 0,2-1 0,-1 1 0,0-1 0,8-1-1,29-6-3309,-26 5 623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33"/>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8"/>
    </inkml:context>
    <inkml:brush xml:id="br0">
      <inkml:brushProperty name="width" value="0.05" units="cm"/>
      <inkml:brushProperty name="height" value="0.05" units="cm"/>
      <inkml:brushProperty name="color" value="#004F8B"/>
    </inkml:brush>
  </inkml:definitions>
  <inkml:trace contextRef="#ctx0" brushRef="#br0">0 16 2241,'1'-1'81,"-1"1"0,1-1 0,0 0 0,-1 0 0,1 0 0,0 0 0,0 1-1,0-1 1,-1 0 0,1 1 0,0-1 0,0 0 0,0 1 0,0-1 0,0 1 0,0 0 0,2-1 0,0 0-65,0 0 1,-1 1 0,1-1 0,0 1 0,-1 0-1,4-1 1,10 3 865,16 5 0,-16-4-586,16 2 0,-20-4-1436,1-1 0,17-1 0,-19 0-1611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9"/>
    </inkml:context>
    <inkml:brush xml:id="br0">
      <inkml:brushProperty name="width" value="0.05" units="cm"/>
      <inkml:brushProperty name="height" value="0.05" units="cm"/>
      <inkml:brushProperty name="color" value="#004F8B"/>
    </inkml:brush>
  </inkml:definitions>
  <inkml:trace contextRef="#ctx0" brushRef="#br0">0 17 4594,'3'0'300,"0"-1"-1,-1 1 1,1-1-1,0 0 0,-1 0 1,5-2-1,8-3-562,-10 5-77,1 0-1,-1 1 1,1-1 0,8 2 0,11-1-2502,-18-1 958</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0"/>
    </inkml:context>
    <inkml:brush xml:id="br0">
      <inkml:brushProperty name="width" value="0.05" units="cm"/>
      <inkml:brushProperty name="height" value="0.05" units="cm"/>
      <inkml:brushProperty name="color" value="#004F8B"/>
    </inkml:brush>
  </inkml:definitions>
  <inkml:trace contextRef="#ctx0" brushRef="#br0">0 11 5058,'15'-2'2728,"2"0"-3249,-7 2-1204,1-1 1,18-3 0,-22 2-368</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1"/>
    </inkml:context>
    <inkml:brush xml:id="br0">
      <inkml:brushProperty name="width" value="0.05" units="cm"/>
      <inkml:brushProperty name="height" value="0.05" units="cm"/>
      <inkml:brushProperty name="color" value="#004F8B"/>
    </inkml:brush>
  </inkml:definitions>
  <inkml:trace contextRef="#ctx0" brushRef="#br0">0 16 4802,'4'2'2351,"14"0"-2593,-18-2 326,23-1-274,-1 0 0,36-6-1,-14-1-2937,-43 8 3017,12-3-3074</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4"/>
    </inkml:context>
    <inkml:brush xml:id="br0">
      <inkml:brushProperty name="width" value="0.05" units="cm"/>
      <inkml:brushProperty name="height" value="0.05" units="cm"/>
      <inkml:brushProperty name="color" value="#E71224"/>
    </inkml:brush>
  </inkml:definitions>
  <inkml:trace contextRef="#ctx0" brushRef="#br0">11 45 3922,'-1'1'141,"0"0"1,0 0 0,1 0-1,-1 0 1,0 0-1,1 0 1,-1 0 0,0 0-1,1 1 1,0-1-1,-1 0 1,1 0 0,0 1-1,-1-1 1,1 0-1,0 1 1,0-1 0,0 0-1,0 1 1,0-1-1,0 0 1,1 0 0,-1 1-1,0-1 1,1 0-1,-1 0 1,2 3 0,-1-3-84,0 1 1,1-1 0,-1 1-1,0-1 1,1 0 0,-1 0-1,1 1 1,-1-1 0,1 0-1,0-1 1,-1 1 0,1 0-1,0 0 1,0-1 0,0 1-1,-1-1 1,1 1 0,0-1-1,2 0 1,0 0 19,0 0-1,0 0 1,0 0 0,-1-1-1,1 0 1,0 0-1,0 0 1,-1 0-1,1 0 1,-1-1 0,1 1-1,6-5 1,-8 5-50,-1-1 1,1 1-1,0 0 0,0-1 1,-1 0-1,1 1 0,0-1 1,-1 0-1,0 0 0,1 0 1,-1 0-1,0 0 0,0 0 1,0 0-1,0 0 0,-1 0 1,1 0-1,-1-1 0,1 1 1,-1 0-1,0 0 0,1-1 1,-1-1-1,-1 2 23,1 1-1,0 0 1,0-1 0,-1 1 0,1 0-1,-1-1 1,1 1 0,-1 0 0,1 0-1,-1 0 1,0 0 0,0 0 0,1-1-1,-1 1 1,0 1 0,0-1 0,-2-1-1,1 0 10,0 1 1,0-1-1,-1 1 0,1 0 0,-1 0 0,1 0 0,-1 0 0,-3 0 1,0 0-14,1 0 0,-1 1 0,0-1 1,0 1-1,0 1 0,0-1 0,-8 3 1,13-3-62,-1 0 0,1 1 0,-1-1 0,1 1 0,-1 0 0,1-1 0,-1 1 0,1 0 0,-1 0 0,1 0 0,0 0 0,-1 0 0,1 0 0,0 1 0,0-1 0,0 0 0,-1 3 0,1-4-142,1 1 0,0 0 0,-1 0 0,1 0 0,0 0 0,0 0 0,0 0 0,-1 0 0,1 0 0,0-1-1,0 1 1,1 0 0,-1 1 0,0 0-358,1-1 0,-1 1-1,1-1 1,-1 0 0,1 1-1,0-1 1,0 0-1,-1 0 1,1 1 0,1 0-1,4 4-3972</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5"/>
    </inkml:context>
    <inkml:brush xml:id="br0">
      <inkml:brushProperty name="width" value="0.05" units="cm"/>
      <inkml:brushProperty name="height" value="0.05" units="cm"/>
      <inkml:brushProperty name="color" value="#E71224"/>
    </inkml:brush>
  </inkml:definitions>
  <inkml:trace contextRef="#ctx0" brushRef="#br0">0 2 3153,'5'0'1073,"-1"0"111,-1 0-63,-1-1-337,-1 1-111,0 0-129,0 0-128,-2 0-192,2 1-464,-1 0-640,0 2-449,0-1-992</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6"/>
    </inkml:context>
    <inkml:brush xml:id="br0">
      <inkml:brushProperty name="width" value="0.05" units="cm"/>
      <inkml:brushProperty name="height" value="0.05" units="cm"/>
      <inkml:brushProperty name="color" value="#E71224"/>
    </inkml:brush>
  </inkml:definitions>
  <inkml:trace contextRef="#ctx0" brushRef="#br0">0 6 4658,'10'-2'3479,"-8"1"-3218,0 0 1,0 1-1,-1-1 1,1 1-1,0 0 1,0 0 0,3-1-1,-5 1-252,0 0 0,0 1 1,1-1-1,-1 0 0,0 0 0,0 0 0,1 0 0,-1 0 0,0 0 0,0 0 0,0 1 1,1-1-1,-1 0 0,0 0 0,0 0 0,0 0 0,0 1 0,1-1 0,-1 0 0,0 0 1,0 0-1,0 1 0,0-1 0,0 0 0,1 1 12,-1 0 0,0 0 1,0 0-1,0 0 0,0-1 0,0 1 1,0 0-1,-1 0 0,1 0 0,0 0 0,-1 0 1,-1 4 125,0 0 0,0 0 0,-4 5 1,4-7-57,0 1 0,0-1 0,0 1 0,1 0 0,-1-1 1,-1 9-1,3-12-84,0 0-1,0 1 1,0-1 0,0 1 0,0-1-1,0 0 1,0 1 0,0-1 0,0 1-1,0-1 1,0 0 0,0 1 0,1-1-1,-1 1 1,0-1 0,0 0 0,0 1-1,1-1 1,-1 0 0,0 1 0,0-1-1,1 0 1,-1 1 0,0-1 0,1 0 0,0 1 1,0 0 1,0-1-1,0 0 1,0 1 0,0-1-1,0 0 1,0 1 0,0-1-1,2 0 1,1 0 5,0 0 1,0 0-1,0 0 0,5-2 0,-2 1-408,0-1-1,-1 0 1,1 0 0,0-1-1,9-5 1,-4 3-4595,-5 2 72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5"/>
    </inkml:context>
    <inkml:brush xml:id="br0">
      <inkml:brushProperty name="width" value="0.05" units="cm"/>
      <inkml:brushProperty name="height" value="0.05" units="cm"/>
      <inkml:brushProperty name="color" value="#E71224"/>
    </inkml:brush>
  </inkml:definitions>
  <inkml:trace contextRef="#ctx0" brushRef="#br0">73 12 1937,'12'-8'2752,"-8"4"1656,-6 6-4306,-1 0 0,1 0-1,0 0 1,0 0 0,0 0-1,0 0 1,1 0 0,-4 5-1,-10 23-123,10-20 87,-14 27 153,1-5-764,8-10-2709,9-19 705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6"/>
    </inkml:context>
    <inkml:brush xml:id="br0">
      <inkml:brushProperty name="width" value="0.05" units="cm"/>
      <inkml:brushProperty name="height" value="0.05" units="cm"/>
      <inkml:brushProperty name="color" value="#E71224"/>
    </inkml:brush>
  </inkml:definitions>
  <inkml:trace contextRef="#ctx0" brushRef="#br0">2 22 2769,'-1'-2'651,"1"-1"232,0 1 1,-1-1 0,1 1-1,0-1 1,1-4-1,7 31 926,-5-15-2210,0-1 1,4 8-1,6 5-4842,-7-14 1158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7"/>
    </inkml:context>
    <inkml:brush xml:id="br0">
      <inkml:brushProperty name="width" value="0.05" units="cm"/>
      <inkml:brushProperty name="height" value="0.05" units="cm"/>
      <inkml:brushProperty name="color" value="#E71224"/>
    </inkml:brush>
  </inkml:definitions>
  <inkml:trace contextRef="#ctx0" brushRef="#br0">18 0 2721,'1'3'7070,"-1"19"-6624,-14 63-4456,10-51-435,4-30 2663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3"/>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8"/>
    </inkml:context>
    <inkml:brush xml:id="br0">
      <inkml:brushProperty name="width" value="0.05" units="cm"/>
      <inkml:brushProperty name="height" value="0.05" units="cm"/>
      <inkml:brushProperty name="color" value="#E71224"/>
    </inkml:brush>
  </inkml:definitions>
  <inkml:trace contextRef="#ctx0" brushRef="#br0">0 0 3346,'1'6'1040,"0"1"81,1 2-289,-1-2-192,0 0-160,-2 0-159,2 0-129,0 1-224,1 0-256,-1 0-465,0-1-415,1-1-833,1 0-1729</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9"/>
    </inkml:context>
    <inkml:brush xml:id="br0">
      <inkml:brushProperty name="width" value="0.05" units="cm"/>
      <inkml:brushProperty name="height" value="0.05" units="cm"/>
      <inkml:brushProperty name="color" value="#E71224"/>
    </inkml:brush>
  </inkml:definitions>
  <inkml:trace contextRef="#ctx0" brushRef="#br0">2 7 2177,'-1'0'97,"1"0"0,0-1 0,0 1 1,0 0-1,0 0 0,0 0 0,0 0 0,0 0 0,0 0 0,0 0 0,-1-1 1,1 1-1,0 0 0,0 0 0,0 0 0,0 0 0,0 0 0,0 0 1,0-1-1,0 1 0,0 0 0,0 0 0,0 0 0,0 0 0,0 0 0,0-1 1,0 1-1,0 0 0,0 0 0,0 0 0,0 0 0,0 0 0,0-1 1,1 1-1,-1 0 0,0 0 0,0 0 0,0 0 0,0 0 0,0 0 0,0 0 1,0-1-1,0 1 0,0 0 0,1 0 0,-1 0 0,0 0 0,0 0 1,0 0-1,0 0 0,0 0 0,0 0 0,1 0 0,-1 0 0,0 0 0,1 0-27,-1-1-1,1 1 1,0 0-1,-1 0 0,1 0 1,-1 0-1,1 0 1,0 0-1,-1 0 0,1 0 1,0 1-1,-1-1 1,1 0-1,-1 0 0,2 1 1,2 1-27,1-1 0,0 1 0,-1-1 1,1 0-1,0 0 0,0 0 0,-1-1 1,1 0-1,0 0 0,0 0 1,0 0-1,5-2 0,20 1-5127,-20 1 879</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0"/>
    </inkml:context>
    <inkml:brush xml:id="br0">
      <inkml:brushProperty name="width" value="0.05" units="cm"/>
      <inkml:brushProperty name="height" value="0.05" units="cm"/>
      <inkml:brushProperty name="color" value="#E71224"/>
    </inkml:brush>
  </inkml:definitions>
  <inkml:trace contextRef="#ctx0" brushRef="#br0">1 16 4002,'5'-2'1184,"-1"0"49,3 1-417,-1-1-223,2 0-145,0 0-128,0 0-128,0 1-144,0 0-112,-1 1-224,3-1-352,-2 1-641,1 0-944,-1 1-2113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1"/>
    </inkml:context>
    <inkml:brush xml:id="br0">
      <inkml:brushProperty name="width" value="0.05" units="cm"/>
      <inkml:brushProperty name="height" value="0.05" units="cm"/>
      <inkml:brushProperty name="color" value="#E71224"/>
    </inkml:brush>
  </inkml:definitions>
  <inkml:trace contextRef="#ctx0" brushRef="#br0">54 89 1153,'9'-4'1088,"16"-10"1,-22 12-814,-1 0-1,0 0 0,1 0 0,-1 0 1,0 0-1,0 0 0,0 0 0,0-1 0,-1 1 1,3-5-1,-3 6-187,-1 0 0,0 1 0,0-1 1,1 0-1,-1 0 0,0 0 0,0 1 0,0-1 0,0 0 1,0 0-1,0 0 0,0 0 0,0 1 0,-1-1 0,1 0 0,0 0 1,0 0-1,-1 1 0,0-2 0,1 0 41,-1 1-1,0 0 1,-1-1-1,1 1 1,0 0-1,0 0 1,0 0 0,-1 0-1,-1-1 1,0 0 51,-1 0 0,1 0 0,-1 1 1,0 0-1,1 0 0,-1 0 0,-7-1 1,9 2-204,-1 0 1,1 0 0,-1 0-1,1 0 1,-1 0 0,1 1-1,-1-1 1,1 1 0,0 0-1,-1 0 1,1 0 0,0 0-1,-1 0 1,1 0 0,0 1-1,0-1 1,0 1 0,0-1-1,1 1 1,-1 0 0,0 0-1,1 0 1,-1 0 0,1 0-1,-1 0 1,1 0 0,0 0 0,0 0-1,0 1 1,0-1 0,1 0-1,-1 1 1,0-1 0,1 4-1,0-5-463,0 0-1,0 0 0,0 0 0,0 1 1,0-1-1,0 0 0,0 0 1,1 1-1,0 0 0,2 5-4618</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2"/>
    </inkml:context>
    <inkml:brush xml:id="br0">
      <inkml:brushProperty name="width" value="0.05" units="cm"/>
      <inkml:brushProperty name="height" value="0.05" units="cm"/>
      <inkml:brushProperty name="color" value="#E71224"/>
    </inkml:brush>
  </inkml:definitions>
  <inkml:trace contextRef="#ctx0" brushRef="#br0">1 5 3217,'-1'-3'3506,"2"2"-2642,1 1-95,0 0-81,1 1-96,0-1-127,1 2-161,-1 0-160,0 0-224,0 1-464,-1 1-865,0-1-128,0 0-1008</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3"/>
    </inkml:context>
    <inkml:brush xml:id="br0">
      <inkml:brushProperty name="width" value="0.05" units="cm"/>
      <inkml:brushProperty name="height" value="0.05" units="cm"/>
      <inkml:brushProperty name="color" value="#E71224"/>
    </inkml:brush>
  </inkml:definitions>
  <inkml:trace contextRef="#ctx0" brushRef="#br0">0 29 5955,'10'-13'4000,"-8"11"-3853,0 0 0,0 1 0,0-1 1,0 0-1,0 1 0,0-1 0,0 1 1,3-1-1,-5 2-143,0 0-1,1 0 1,-1 0 0,1 0-1,-1 0 1,1 0 0,-1 0-1,0 0 1,1 0 0,-1 0-1,1 0 1,-1 1 0,0-1 0,1 0-1,-1 0 1,0 1 0,1-1-1,-1 0 1,0 0 0,1 1-1,-1-1 1,0 0 0,0 1 0,1-1-1,-1 1 1,0-1 0,0 0-1,0 1 1,1-1 0,-1 1-1,0-1 1,0 0 0,0 1 0,0-1-1,0 1 1,0-1 0,0 1-1,2 17 38,-2-14-33,-1 0 0,0 0 0,0 0 0,-3 8 0,2-10-7,1 1 1,0 0 0,0-1 0,1 1-1,-1 0 1,0-1 0,1 1 0,0 0-1,0-1 1,-1 1 0,2 0 0,-1 0 0,1 4-1,-1-6 1,0-1-1,0 1 1,1-1-1,-1 0 1,0 1-1,0-1 0,1 0 1,-1 1-1,0-1 1,1 0-1,-1 1 1,0-1-1,1 0 1,-1 1-1,0-1 1,1 0-1,-1 0 0,1 0 1,-1 0-1,1 1 1,-1-1-1,0 0 1,1 0-1,-1 0 1,1 0-1,-1 0 1,1 0-1,-1 0 0,1 0 1,-1 0-1,0 0 1,1 0-1,-1 0 1,1-1-1,0 1 1,18-9 106,-12 6-61,10-4 44,85-32 88,-101 38-208,15-3 37,-16 4-53,1 0 0,0 0 0,-1 0-1,1 0 1,0 0 0,-1 0 0,1 0-1,0 0 1,-1 0 0,1 0 0,0 0-1,-1 0 1,1 0 0,0 1-1,-1-1 1,1 0 0,-1 0 0,2 1-1,-2-1-98,0 1-1,0-1 0,0 0 0,0 0 0,0 1 1,0-1-1,0 0 0,0 0 0,0 1 0,0-1 1,0 0-1,0 0 0,0 1 0,0-1 0,0 0 1,0 0-1,-1 1 0,1-1 0,0 0 0,0 0 1,0 1-1,0-1 0,0 0 0,-1 0 0,1 0 1,0 0-1,0 1 0,0-1 0,-1 0 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2"/>
    </inkml:context>
    <inkml:brush xml:id="br0">
      <inkml:brushProperty name="width" value="0.05" units="cm"/>
      <inkml:brushProperty name="height" value="0.05" units="cm"/>
      <inkml:brushProperty name="color" value="#004F8B"/>
    </inkml:brush>
  </inkml:definitions>
  <inkml:trace contextRef="#ctx0" brushRef="#br0">18 10 3586,'-1'1'183,"0"-1"0,0 0 0,0 1 0,0-1 0,0 1 0,1-1 0,-1 1 1,0-1-1,0 1 0,1-1 0,-1 1 0,0 0 0,1-1 0,-1 1 0,0 0 0,1 0 1,-1-1-1,1 1 0,-1 1 0,0 0-45,1 0 0,-1 0 0,1 0 0,0 0 0,-1 0-1,1 0 1,0 0 0,1 4 0,-1 0-44,2 1 0,-1-1 0,1 0 0,4 11 0,-4-13-69,0 0 1,0 0 0,0 0-1,1-1 1,0 1-1,0-1 1,0 0 0,0 0-1,0 0 1,0 0-1,1 0 1,-1-1 0,8 4-1,-10-5-5,1 0 0,-1-1-1,1 1 1,-1-1 0,1 1-1,0-1 1,-1 0 0,1 1 0,0-1-1,-1 0 1,1 0 0,0 0-1,0 0 1,-1-1 0,1 1-1,0 0 1,-1-1 0,1 1 0,-1-1-1,1 1 1,-1-1 0,1 0-1,-1 0 1,1 0 0,-1 0-1,1 0 1,-1 0 0,0 0 0,0 0-1,1 0 1,-1-1 0,0 1-1,0 0 1,0-1 0,-1 1 0,1-1-1,1-2 1,0 0 23,-1-1 1,0 1-1,1 0 0,-2 0 1,1-1-1,0 1 1,-1-1-1,0 1 0,0 0 1,0-1-1,0 1 0,-1-1 1,0 1-1,0 0 1,0-1-1,-2-3 0,2 6-22,1 0-1,-1 0 0,0 0 1,0 0-1,0 0 0,-1 0 0,1 0 1,0 0-1,-1 1 0,1-1 1,-1 1-1,1-1 0,-1 1 0,0-1 1,0 1-1,1 0 0,-1 0 1,0 0-1,0 0 0,0 0 0,0 0 1,0 0-1,-1 1 0,1-1 1,0 1-1,0 0 0,0 0 1,-1-1-1,1 1 0,0 1 0,0-1 1,0 0-1,-4 1 0,4 0-27,0-1 1,1 1-1,-1-1 0,0 1 0,0 0 1,1 0-1,-1 0 0,0 0 0,1 0 0,-1 0 1,1 1-1,-1-1 0,1 1 0,0-1 0,-1 1 1,1-1-1,0 1 0,0-1 0,-1 4 0,0-1-715,1 0 0,0 0-1,0 0 1,0 0-1,0 0 1,1 0-1,0 0 1,0 5 0,0 1-4134</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3"/>
    </inkml:context>
    <inkml:brush xml:id="br0">
      <inkml:brushProperty name="width" value="0.05" units="cm"/>
      <inkml:brushProperty name="height" value="0.05" units="cm"/>
      <inkml:brushProperty name="color" value="#004F8B"/>
    </inkml:brush>
  </inkml:definitions>
  <inkml:trace contextRef="#ctx0" brushRef="#br0">25 21 5587,'-2'-1'1488,"0"-2"81,-1 0-657,0 1-207,1-1-129,-1 0-96,0 1-80,1-1-112,0 3-95,1-1-145,0 3-144,1 0-193,0-1-527,0 2-961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4"/>
    </inkml:context>
    <inkml:brush xml:id="br0">
      <inkml:brushProperty name="width" value="0.05" units="cm"/>
      <inkml:brushProperty name="height" value="0.05" units="cm"/>
      <inkml:brushProperty name="color" value="#004F8B"/>
    </inkml:brush>
  </inkml:definitions>
  <inkml:trace contextRef="#ctx0" brushRef="#br0">57 52 2465,'-1'-1'195,"1"0"0,-1 0 0,0-1 0,0 1 0,1 0 0,-1 0 0,0 0 0,0 0-1,0 0 1,-1 0 0,1 0 0,0 0 0,0 1 0,0-1 0,-1 0 0,1 1 0,0-1 0,-1 1 0,-1-1 0,1 0-126,1 1 0,0 0 0,-1 0 0,1-1 0,0 1 0,0 0 0,-1 0 0,1 0 1,0 0-1,-1 1 0,1-1 0,0 0 0,-1 1 0,1-1 0,0 0 0,0 1 0,0-1 0,-1 1 1,1 0-1,0-1 0,0 1 0,-2 2 0,3-3-24,-1 1-1,1 0 1,0 0-1,-1 0 1,1 0 0,0 0-1,0 0 1,0-1-1,-1 1 1,1 0-1,0 0 1,0 0 0,0 0-1,0 0 1,1 0-1,-1 0 1,0 0 0,1 1-1,6 17 486,-2-11-380,0-1 1,1 1 0,0-1 0,0-1 0,0 1 0,12 8 0,15 16 44,-33-30-192,1-1 1,-1 1-1,1-1 0,-1 1 1,1 0-1,-1-1 1,1 1-1,-1 0 0,0-1 1,1 1-1,-1 0 1,0 0-1,0-1 0,1 1 1,-1 0-1,0 0 1,0-1-1,0 1 0,0 0 1,0 0-1,0 0 1,0-1-1,0 1 0,0 0 1,-1 0-1,1-1 1,0 1-1,0 0 0,-1 0 1,1-1-1,-1 2 1,0-1-3,0 0 0,0 0-1,1-1 1,-1 1 0,0-1 0,0 1 0,0 0 0,0-1 0,0 0 0,0 1 0,0-1 0,0 1 0,0-1 0,0 0 0,-1 0 0,1 0 0,0 0 0,0 0 0,0 0 0,0 0 0,0 0 0,-2-1 0,1 1 1,1 0 1,-1-1 0,0 1 0,1-1 0,-1 1 0,1-1 0,-1 0-1,1 0 1,0 0 0,-1 0 0,1 0 0,0 0 0,0 0-1,-1 0 1,1 0 0,0 0 0,0-1 0,0 1 0,1-1 0,-1 1-1,0 0 1,0-1 0,1 1 0,-1-1 0,1 0 0,-1 1 0,1-1-1,0 1 1,-1-1 0,1 0 0,0 1 0,0-1 0,0 0-1,1 1 1,-1-1 0,0 1 0,0-1 0,1 0 0,-1 1 0,1-1-1,0 1 1,-1-1 0,3-2 0,6-12 38,2-6 154,2 0 1,22-30-1,-34 51-151,0 0-1,0-1 1,0 1-1,0-1 1,0 1-1,0-1 1,-1 1 0,1-1-1,0-2 1,-1 3-36,0 1 0,0 0 1,0-1-1,0 1 0,0-1 1,0 1-1,0 0 0,0-1 1,0 1-1,0 0 0,0-1 1,0 1-1,-1 0 0,1-1 1,0 1-1,0 0 0,0-1 1,-1 1-1,1 0 0,0-1 1,0 1-1,0 0 0,-1-1 1,1 1-1,0 0 0,-1 0 1,1 0-1,0-1 0,-1 1 0,1 0 1,0 0-1,-1 0 0,1 0 1,0 0-1,-1-1 0,1 1 1,0 0-1,-1 0 0,1 0 1,-1 0-1,1 0 0,0 0 1,-1 0-1,1 0 0,0 0 1,-1 1-1,-4-1-32,1 1 0,-1 0 0,1 0 0,-1 1 0,1-1 0,0 1 0,0 0 0,-5 3 0,3-2-2127,0 1 0,-7 7-1,7-6-3469</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4.328"/>
    </inkml:context>
    <inkml:brush xml:id="br0">
      <inkml:brushProperty name="width" value="0.05" units="cm"/>
      <inkml:brushProperty name="height" value="0.05" units="cm"/>
    </inkml:brush>
  </inkml:definitions>
  <inkml:trace contextRef="#ctx0" brushRef="#br0">1 0 1072,'11'25'4624,"-8"-14"-4198,0-1 0,-1 0 0,0 1 0,0-1 0,-1 1 0,-1 15 0,2 6-39,2 57 192,6 42-154,-10-128-488,0-1-23,0 0 0,1 0 1,-1 0-1,0 0 0,1-1 1,-1 1-1,1 0 0,-1 0 1,1-1-1,0 1 0,0 0 1,1 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4"/>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4.770"/>
    </inkml:context>
    <inkml:brush xml:id="br0">
      <inkml:brushProperty name="width" value="0.05" units="cm"/>
      <inkml:brushProperty name="height" value="0.05" units="cm"/>
    </inkml:brush>
  </inkml:definitions>
  <inkml:trace contextRef="#ctx0" brushRef="#br0">10 220 3073,'-3'-12'2024,"1"6"-1253,1 0-1,-1 1 0,1-1 1,0-7-1,1 10-674,1 0-1,-1 1 1,0-1 0,1 1-1,0-1 1,-1 1-1,1-1 1,0 1-1,0-1 1,0 1 0,1 0-1,-1 0 1,2-3-1,10-10 34,1 1-1,0 1 1,1 0-1,0 0 1,1 2-1,20-12 0,-26 17-112,0 1 1,1-1-1,12-3 0,-19 7-75,-1 1-1,1 0 1,-1 0 0,1 1 0,0-1 0,0 1 0,-1-1 0,1 1 0,0 0 0,0 0 0,0 1 0,-1-1 0,6 3-1,-7-3-167,-1 1 0,0-1-1,0 1 1,0 0 0,0 0-1,0 0 1,-1-1 0,1 1-1,0 0 1,0 0 0,0 0-1,-1 0 1,1 0-1,-1 1 1,1-1 0,-1 0-1,1 0 1,-1 0 0,0 0-1,1 1 1,-1-1 0,0 0-1,0 0 1,0 1 0,0-1-1,0 0 1,0 0 0,0 1-1,0-1 1,-1 0-1,1 2 1,-4 9-2921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5.209"/>
    </inkml:context>
    <inkml:brush xml:id="br0">
      <inkml:brushProperty name="width" value="0.05" units="cm"/>
      <inkml:brushProperty name="height" value="0.05" units="cm"/>
    </inkml:brush>
  </inkml:definitions>
  <inkml:trace contextRef="#ctx0" brushRef="#br0">6 122 2817,'-5'1'3905,"17"-4"-2770,-6 2-1002,1 0-1,-1-1 1,0 0-1,1 0 1,-1-1-1,0 1 1,0-1 0,-1 0-1,1-1 1,5-4-1,11-5-24,23-18-557,-32 21-1906,25-15-1,-22 16-1907</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5.698"/>
    </inkml:context>
    <inkml:brush xml:id="br0">
      <inkml:brushProperty name="width" value="0.05" units="cm"/>
      <inkml:brushProperty name="height" value="0.05" units="cm"/>
    </inkml:brush>
  </inkml:definitions>
  <inkml:trace contextRef="#ctx0" brushRef="#br0">103 1 2561,'-1'0'200,"-1"0"-1,0 1 1,1-1 0,-1 1-1,1-1 1,-1 1-1,1-1 1,-1 1 0,1 0-1,-1 0 1,1 0 0,-1 0-1,1 0 1,0 0-1,0 0 1,-2 2 0,-16 22 659,15-19-616,-3 5-9,1 0 1,0 1 0,1 0 0,0 0-1,1 0 1,0 1 0,-2 14-1,1 0 68,2-1 0,0 41-1,3-64-304,0 0 0,0 0 1,0-1-1,1 1 0,-1 0 0,1 0 0,0 0 0,0 0 1,0-1-1,0 1 0,0 0 0,0-1 0,1 1 0,-1-1 1,1 0-1,0 1 0,3 3 0,-3-4-177,1-1-1,0 1 1,-1-1-1,1 1 1,0-1-1,-1 0 1,1 0-1,0 0 1,0 0 0,0 0-1,0-1 1,0 1-1,0-1 1,0 0-1,0 0 1,5-1-1,8-3-2404,0-2-1550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043"/>
    </inkml:context>
    <inkml:brush xml:id="br0">
      <inkml:brushProperty name="width" value="0.05" units="cm"/>
      <inkml:brushProperty name="height" value="0.05" units="cm"/>
    </inkml:brush>
  </inkml:definitions>
  <inkml:trace contextRef="#ctx0" brushRef="#br0">127 0 2193,'-1'2'218,"0"-1"0,0 1 1,0-1-1,0 1 0,0-1 0,1 1 1,-1 0-1,0-1 0,1 1 0,-1 3 1,-1-1 96,1-1-195,-38 96 2997,33-86-2905,-1-1 1,0 0 0,-1-1 0,0 0 0,-16 17 0,8-13-365,23-27-5533,-4 5 2099</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402"/>
    </inkml:context>
    <inkml:brush xml:id="br0">
      <inkml:brushProperty name="width" value="0.05" units="cm"/>
      <inkml:brushProperty name="height" value="0.05" units="cm"/>
    </inkml:brush>
  </inkml:definitions>
  <inkml:trace contextRef="#ctx0" brushRef="#br0">1 1 4482,'0'1'206,"0"1"1,0-1-1,-1 0 0,1 1 0,0-1 1,1 0-1,-1 1 0,0-1 0,0 0 0,1 1 1,-1-1-1,0 0 0,1 0 0,-1 1 1,1-1-1,0 0 0,-1 0 0,3 2 1,14 21 143,-15-22-206,3 4-96,0-1 1,1 1-1,-1-1 1,1 0-1,1-1 1,-1 1-1,0-1 0,1-1 1,0 1-1,0-1 1,12 4-1,-18-7-239,0 0 0,1 0 0,-1 0 0,0 0 0,0 0 0,0 0 0,0 0 0,0 0 0,0 0 0,0-1 0,0 1 0,0 0 0,0-1 0,0 1 0,0-1 0,0 1 0,0-1 0,0 1 0,0-1 0,0 0 0,0 0 0,-1 1 0,1-1 0,0 0 0,-1 0 0,1 0 0,0 0 0,-1 0 0,1-1 0,4-6-3555</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760"/>
    </inkml:context>
    <inkml:brush xml:id="br0">
      <inkml:brushProperty name="width" value="0.05" units="cm"/>
      <inkml:brushProperty name="height" value="0.05" units="cm"/>
    </inkml:brush>
  </inkml:definitions>
  <inkml:trace contextRef="#ctx0" brushRef="#br0">0 0 3714,'3'1'428,"-1"0"0,0 0 1,0 1-1,0-1 0,0 0 1,0 1-1,4 2 1,19 27 508,-13-15-254,18 23-75,-1 1-1,30 58 1,-53-87-589,-1 1 0,1 0 1,-2 0-1,7 24 1,-10-31-405,-1 0 1,1 0 0,-1 1-1,1-1 1,-2 0-1,1 0 1,0 1-1,-1-1 1,0 0-1,0 0 1,-1 0 0,0 0-1,1 0 1,-6 9-1,-5 5-4529</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0:10.197"/>
    </inkml:context>
    <inkml:brush xml:id="br0">
      <inkml:brushProperty name="width" value="0.05" units="cm"/>
      <inkml:brushProperty name="height" value="0.05" units="cm"/>
    </inkml:brush>
  </inkml:definitions>
  <inkml:trace contextRef="#ctx0" brushRef="#br0">1797 12 3762,'-10'2'364,"-1"0"0,0-1 0,0 0 0,0-1 0,0 0 0,1-1 1,-15-2-1,-3 1 306,-82-1 396,-144 16-1,146-5-875,44-2-141,-117 26 0,-59 37-35,198-54 26,1 1 1,1 2-1,-41 26 1,-106 81 376,161-104-383,1 0 1,0 2-1,2 1 1,-29 38-1,23-22 0,2 2 0,-30 60 1,47-80-10,0 1 0,2 0 1,1 1-1,1 0 1,1 0-1,1 1 1,1-1-1,1 1 0,1-1 1,1 1-1,1 0 1,2 0-1,0-1 1,11 38-1,-9-47-15,1 0 1,1-1-1,0 0 1,1 0-1,0-1 0,1 0 1,1 0-1,0-1 1,0 0-1,15 12 0,3 0 22,1 0 1,2-2-1,36 21 0,-47-33-13,1 0 1,0-1-1,0-1 1,0-1-1,1-1 1,0-1-1,30 3 1,160 0 86,-180-8-99,396-10 307,-280 4-180,452-60-5,-254 20 34,-129 18-54,41 5 143,-97 10-72,29-3 53,183-21 35,-286 24-120,-1-4 0,105-35-1,-58 3 108,-104 37-176,0-3-1,38-23 1,-53 28-49,0 0 0,-1-1-1,0 0 1,-1-1 0,22-27 0,-27 28-21,1 0 0,-2 0 0,1-1 1,-2 0-1,0-1 0,0 1 0,-1-1 0,4-22 1,-6 27-8,-1-1 1,0 0 0,-1 0-1,0 1 1,0-1 0,-1 0-1,0 0 1,0 1 0,-1-1-1,0 1 1,-1-1 0,0 1-1,0 0 1,-1 0 0,0 0-1,0 0 1,-1 1 0,0 0-1,0 0 1,-1 0 0,0 0-1,0 1 1,-13-11 0,-17-9-4,-2 1 0,0 2 0,-1 2 0,-1 1 0,-1 2 0,-55-16 0,-266-53-8,275 69 9,-269-68-11,-84-16-8,-137 34-4,-6 43-528,437 21 152,-72 1-1964,64 2-2307,39-4-1845</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0:12.806"/>
    </inkml:context>
    <inkml:brush xml:id="br0">
      <inkml:brushProperty name="width" value="0.05" units="cm"/>
      <inkml:brushProperty name="height" value="0.05" units="cm"/>
    </inkml:brush>
  </inkml:definitions>
  <inkml:trace contextRef="#ctx0" brushRef="#br0">27 74 3538,'-3'-5'939,"-1"1"1,1-1 0,-1 0 0,-3-9-1,6 12-830,0 0 0,1-1 0,-1 1 0,0-1 0,1 1 0,-1-1 0,1 1 0,0-1 0,0 1 0,0-1 0,0 1 0,1-1 0,0-3 0,1 4-1,0 6-33,2 8 94,-4-12-164,35 108 1169,-13-43-832,-15-46-204,14 28 0,-1-6-14,-18-35-115,0-1 1,1 1 0,0-1-1,0 0 1,1 0-1,-1 0 1,1 0 0,0-1-1,9 8 1,-5-7-1,-7-4-5,0 0 1,0 0-1,0 0 0,0 0 1,1 0-1,-1 0 1,0-1-1,1 1 0,-1 0 1,1-1-1,-1 1 1,1-1-1,-1 0 0,1 0 1,-1 1-1,1-1 1,-1 0-1,1 0 0,-1 0 1,2-1-1,0 8-858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0:13.508"/>
    </inkml:context>
    <inkml:brush xml:id="br0">
      <inkml:brushProperty name="width" value="0.05" units="cm"/>
      <inkml:brushProperty name="height" value="0.05" units="cm"/>
    </inkml:brush>
  </inkml:definitions>
  <inkml:trace contextRef="#ctx0" brushRef="#br0">1 134 3506,'26'29'4643,"-18"-21"-4300,-1 1 0,1-1 0,0 0 0,1-1 0,14 10 0,-17-14-249,0 0 0,0 0-1,0-1 1,0 1-1,1-2 1,-1 1-1,8 1 1,3-2 164,25 0 1,-31-1-172,-6 0-45,4 0 304,-9 0-333,0 0 0,0 0 0,0-1 0,1 1 0,-1 0 0,0 0-1,0 0 1,0 0 0,0-1 0,0 1 0,1 0 0,-1 0 0,0 0-1,0-1 1,0 1 0,0 0 0,0 0 0,0 0 0,0-1 0,0 1 0,0 0-1,0 0 1,0 0 0,0-1 0,0 1 0,0 0 0,0 0 0,0-1-1,0 1 1,0 0 0,0 0 0,0 0 0,0-1 0,0 1 0,-1 0 0,1 0-1,0-1 95,2 1 249,-3 0-45,0-1-302,1 1 0,0 0 1,-1-1-1,1 1 0,0-1 1,0 1-1,-1 0 0,1-1 1,0 1-1,0-1 1,0 1-1,0-1 0,0 1 1,0-1-1,0 1 0,0 0 1,-1-1-1,2 1 0,-1-1 1,-5-57 18,2 45-21,2 0-1,0-1 1,1 1 0,2-23-1,3 15-32,-4 16 12,0 0 0,0 1-1,0-1 1,0 0 0,-1 0 0,1-8 0,-2 7-83,-1-3-384,1 9 360,1 0 0,0 0 1,0 0-1,-1 0 0,1 0 0,0 0 0,0 1 0,-1-1 1,1 0-1,0 0 0,0 0 0,0 0 0,-1 0 1,1 0-1,0 0 0,0 1 0,0-1 0,-1 0 1,1 0-1,0 0 0,0 0 0,0 1 0,0-1 1,0 0-1,-1 0 0,1 0 0,0 1 0,0-1 1,0 0-1,0 0 0,0 1 0,0-1 0,0 0 1,0 0-1,0 1 0,0-1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7"/>
    </inkml:context>
    <inkml:brush xml:id="br0">
      <inkml:brushProperty name="width" value="0.05" units="cm"/>
      <inkml:brushProperty name="height" value="0.05" units="cm"/>
      <inkml:brushProperty name="color" value="#E71224"/>
    </inkml:brush>
  </inkml:definitions>
  <inkml:trace contextRef="#ctx0" brushRef="#br0">42 43 3394,'-2'1'427,"0"0"0,0 1 0,0-1 0,0 0 0,0 1 0,1 0 1,-1-1-1,0 1 0,1 0 0,0 0 0,-1-1 0,1 1 0,0 0 0,-2 4 1,1-1-261,0 0-1,1 0 1,-1 0 0,1 0 0,-1 9 0,2-11-101,0 1-1,0 0 0,0-1 1,0 1-1,1 0 1,0-1-1,-1 1 1,1-1-1,3 6 0,-4-8-51,1 1 0,-1-1 1,1 0-1,0 0 0,-1 0 0,1 0 0,0 0 0,0 0 0,0-1 0,0 1 0,0 0 0,0 0 0,0-1 0,0 1 0,0 0 1,0-1-1,0 1 0,0-1 0,1 0 0,-1 1 0,0-1 0,0 0 0,0 0 0,1 1 0,-1-1 0,0 0 0,0 0 0,1 0 1,-1-1-1,0 1 0,2-1 0,2 0 1,-1 0 1,1-1-1,0 0 1,-1 0 0,0-1-1,0 1 1,0-1-1,0 0 1,0 0-1,0 0 1,-1-1-1,7-6 1,-7 6-8,-1 1 0,1-1 1,-1 0-1,0 1 0,0-1 0,0 0 0,0 0 1,-1 0-1,1 0 0,-1-1 0,0 1 1,0 0-1,-1 0 0,1-8 0,-2 9-3,1 1 0,-1 0 1,0 0-1,1-1 0,-1 1 0,0 0 0,0 0 0,-1 0 0,1 0 0,0 0 0,-1 0 0,1 1 0,-1-1 1,1 0-1,-1 1 0,0-1 0,0 1 0,0 0 0,-3-2 0,-2-1 54,0 0 0,0 1 1,-1 0-1,-10-3 0,16 6-33,0-1 1,1 1 0,-1 0-1,0 0 1,1-1 0,-1 1-1,0 0 1,0 1 0,1-1-1,-1 0 1,0 0 0,1 1 0,-1-1-1,0 1 1,1 0 0,-1-1-1,0 1 1,1 0 0,-1 0-1,1 0 1,0 0 0,-1 0-1,1 0 1,0 0 0,0 0-1,-1 1 1,1-1 0,0 1-1,0-1 1,0 0 0,1 1-1,-2 1 1,1 0-201,0 0 0,0 0 1,0 0-1,0 0 0,0 0 1,1 0-1,-1 5 0,1-5-548,0 0 0,1 0 0,-1 0 0,0-1 0,1 1 0,0 0-1,0 0 1,1 3 0,2 0-4899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5"/>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8"/>
    </inkml:context>
    <inkml:brush xml:id="br0">
      <inkml:brushProperty name="width" value="0.05" units="cm"/>
      <inkml:brushProperty name="height" value="0.05" units="cm"/>
      <inkml:brushProperty name="color" value="#E71224"/>
    </inkml:brush>
  </inkml:definitions>
  <inkml:trace contextRef="#ctx0" brushRef="#br0">5 0 4370,'0'2'2689,"-1"-1"-1760,1 1-161,0 0-128,-1 0-127,1 2-145,-1 0-96,1 1-80,0 1-80,-1-1-48,1 1-80,0-1-128,0 0-320,0-1-593,1-1-511,0 0-1090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9"/>
    </inkml:context>
    <inkml:brush xml:id="br0">
      <inkml:brushProperty name="width" value="0.05" units="cm"/>
      <inkml:brushProperty name="height" value="0.05" units="cm"/>
      <inkml:brushProperty name="color" value="#E71224"/>
    </inkml:brush>
  </inkml:definitions>
  <inkml:trace contextRef="#ctx0" brushRef="#br0">0 60 4226,'1'-5'991,"-1"-1"1,1 1-1,1 0 1,-1 0-1,4-10 0,-4 14-900,0-1 0,0 1 0,0 0 1,0-1-1,0 1 0,0 0 0,0-1 0,0 1 0,0 0 0,2-1 0,-2 1-65,0 1 1,0-1-1,0 1 1,-1 0 0,1-1-1,0 1 1,0 0-1,0 0 1,0 0-1,0-1 1,0 1-1,0 0 1,0 0-1,0 0 1,-1 1 0,1-1-1,0 0 1,0 0-1,0 0 1,1 1-1,0 0 4,1 0-1,-1 1 1,0-1-1,0 1 0,0-1 1,0 1-1,0 0 1,0 0-1,0 0 0,0 0 1,-1 0-1,1 0 1,-1 0-1,1 0 1,-1 1-1,0-1 0,0 1 1,0-1-1,1 4 1,-1-1-9,0-1 0,0 0 0,-1 1 0,1-1 0,-1 0-1,0 1 1,0-1 0,-1 1 0,1-1 0,-3 9 0,2-9-6,-1 0-1,0 0 1,0 0-1,0 0 1,-6 8-1,7-11-10,-1 1-1,1 0 1,-1-1 0,1 1-1,-1-1 1,1 0 0,-1 1-1,0-1 1,0 0 0,0 0-1,0 0 1,0 0 0,1 0-1,-5 0 1,5-2 7,5-2 36,4-2 74,-2 3-60,-1 1 0,1-1 1,0 1-1,0 0 0,0 1 1,0 0-1,0 0 0,0 0 1,-1 0-1,1 1 1,0 0-1,0 0 0,0 1 1,-1 0-1,1 0 0,0 0 1,9 6-1,-9-6-1102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0"/>
    </inkml:context>
    <inkml:brush xml:id="br0">
      <inkml:brushProperty name="width" value="0.05" units="cm"/>
      <inkml:brushProperty name="height" value="0.05" units="cm"/>
      <inkml:brushProperty name="color" value="#E71224"/>
    </inkml:brush>
  </inkml:definitions>
  <inkml:trace contextRef="#ctx0" brushRef="#br0">44 18 2545,'-1'-1'456,"1"1"-1,-1-1 0,1 1 1,-1-1-1,1 0 1,0 1-1,-1-1 0,1 0 1,0 1-1,-1-1 1,1-1-1,0 2-408,0-1-1,0 1 1,0 0 0,0-1-1,0 1 1,0 0-1,0-1 1,0 1 0,0 0-1,0-1 1,0 1 0,0 0-1,0-1 1,1 1 0,-1 0-1,0-1 1,0 1 0,0 0-1,0-1 1,1 1 0,-1 0-1,0 0 1,0-1 0,1 1-1,-1 0 1,0 4 225,0 1 0,0 0 0,-1 0 0,-2 8 1,1-6-139,0-1 1,0 1 0,-1 0-1,0 0 1,-7 11 0,4-4 65,5-12-187,1 0 0,-1 0 0,0-1 0,0 1 0,0 0 0,0 0 0,-2 3 0,3-6-257,1 0 1,-1 0-1,1 0 1,-1 0-1,1 0 1,-1-1-1,1 1 1,-1 0-1,0 0 1,0 0-1,1-2 1,2-9-5188,-1 8 2088</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1"/>
    </inkml:context>
    <inkml:brush xml:id="br0">
      <inkml:brushProperty name="width" value="0.05" units="cm"/>
      <inkml:brushProperty name="height" value="0.05" units="cm"/>
      <inkml:brushProperty name="color" value="#E71224"/>
    </inkml:brush>
  </inkml:definitions>
  <inkml:trace contextRef="#ctx0" brushRef="#br0">7 2 2833,'0'0'111,"0"0"-1,0 0 0,0 0 1,0 0-1,0-1 0,0 1 1,-1 0-1,1 0 1,0 0-1,0 0 0,0 0 1,0 0-1,-1 0 0,1 0 1,0 0-1,0 0 0,0 0 1,0-1-1,-1 1 1,1 0-1,0 0 0,0 0 1,0 0-1,-1 0 0,1 1 1,0-1-1,0 0 0,0 0 1,0 0-1,-1 0 0,1 0 1,0 0-1,0 0 1,0 0-1,0 0 0,-1 0 1,1 0-1,0 1 0,0-1 1,0 0-1,0 0 0,0 0 1,-1 0-1,1 0 1,0 1-1,0-1 0,0 0-27,0 1 1,0-1-1,0 1 0,0-1 0,0 1 0,0-1 1,0 0-1,0 1 0,1-1 0,-1 1 1,0-1-1,0 1 0,0-1 0,1 0 0,-1 1 1,0-1-1,0 0 0,1 1 0,-1 0 0,19 17 915,10 11-766,-10-11-3532,-12-12-835,-3-3 656</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2"/>
    </inkml:context>
    <inkml:brush xml:id="br0">
      <inkml:brushProperty name="width" value="0.05" units="cm"/>
      <inkml:brushProperty name="height" value="0.05" units="cm"/>
      <inkml:brushProperty name="color" value="#E71224"/>
    </inkml:brush>
  </inkml:definitions>
  <inkml:trace contextRef="#ctx0" brushRef="#br0">0 61 3394,'2'-18'5564,"1"-1"-5403,0 0-5332,-2 15 1223</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
    </inkml:context>
    <inkml:brush xml:id="br0">
      <inkml:brushProperty name="width" value="0.05" units="cm"/>
      <inkml:brushProperty name="height" value="0.05" units="cm"/>
      <inkml:brushProperty name="color" value="#E71224"/>
    </inkml:brush>
  </inkml:definitions>
  <inkml:trace contextRef="#ctx0" brushRef="#br0">1 69 3410,'-1'-4'944,"1"0"48,1-1-399,-1 1-193,1-1-112,0 0-96,-1-1-96,2 1-48,-2-1-112,1 1-160,0-1-288,0 2-481,0-1-751,0 0-1682</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1"/>
    </inkml:context>
    <inkml:brush xml:id="br0">
      <inkml:brushProperty name="width" value="0.05" units="cm"/>
      <inkml:brushProperty name="height" value="0.05" units="cm"/>
      <inkml:brushProperty name="color" value="#E71224"/>
    </inkml:brush>
  </inkml:definitions>
  <inkml:trace contextRef="#ctx0" brushRef="#br0">1 76 2609,'0'-4'737,"-1"0"15,2 0-304,-1-1-160,0 0-64,0 0-96,1-1-64,-1 1-48,1 0 0,-1 0-32,0 0-96,1 0-160,0 1-464,-1 0-32,1-1-465,-1 0-912</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2"/>
    </inkml:context>
    <inkml:brush xml:id="br0">
      <inkml:brushProperty name="width" value="0.05" units="cm"/>
      <inkml:brushProperty name="height" value="0.05" units="cm"/>
      <inkml:brushProperty name="color" value="#E71224"/>
    </inkml:brush>
  </inkml:definitions>
  <inkml:trace contextRef="#ctx0" brushRef="#br0">0 79 3554,'1'-5'896,"-1"0"0,0-2-527,1 2-97,-1-2-96,1 1-96,0 0-80,-1 0-80,0 0-160,1 0-192,-1 0-289,1 2-175,-1-1-561,0 1-960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3"/>
    </inkml:context>
    <inkml:brush xml:id="br0">
      <inkml:brushProperty name="width" value="0.05" units="cm"/>
      <inkml:brushProperty name="height" value="0.05" units="cm"/>
      <inkml:brushProperty name="color" value="#E71224"/>
    </inkml:brush>
  </inkml:definitions>
  <inkml:trace contextRef="#ctx0" brushRef="#br0">0 111 2961,'1'-2'604,"-1"-1"1,1 1-1,-1-1 0,0 1 0,0-1 0,0 1 0,-1-4 0,1 4-378,-1 0-1,1 0 0,0 0 0,0 0 0,0-1 0,1 1 1,-1 0-1,0 0 0,1 0 0,1-4 0,10-28-176,-6 11-6767,-6 19 3116</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8"/>
    </inkml:context>
    <inkml:brush xml:id="br0">
      <inkml:brushProperty name="width" value="0.05" units="cm"/>
      <inkml:brushProperty name="height" value="0.05" units="cm"/>
      <inkml:brushProperty name="color" value="#E71224"/>
    </inkml:brush>
  </inkml:definitions>
  <inkml:trace contextRef="#ctx0" brushRef="#br0">0 71 3426,'1'-5'1235,"0"0"0,-1 0 0,1-1 0,-2-6 0,1-4-2690,2 0-3426,0 10 1616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6"/>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9"/>
    </inkml:context>
    <inkml:brush xml:id="br0">
      <inkml:brushProperty name="width" value="0.05" units="cm"/>
      <inkml:brushProperty name="height" value="0.05" units="cm"/>
      <inkml:brushProperty name="color" value="#E71224"/>
    </inkml:brush>
  </inkml:definitions>
  <inkml:trace contextRef="#ctx0" brushRef="#br0">29 48 3025,'0'0'255,"-1"0"-1,1 0 0,-1-1 1,1 1-1,0 0 0,-1 0 1,1 0-1,-1 0 0,1-1 0,0 1 1,-1 0-1,1 0 0,-1 0 1,1 0-1,-1 0 0,1 0 1,0 0-1,-1 0 0,1 0 0,-1 0 1,1 1-1,-1-1 0,1 0-202,-1 0-1,1 1 1,0-1-1,0 0 1,0 1-1,0-1 1,0 0-1,-1 1 1,1-1-1,0 0 1,0 1-1,0-1 1,0 0-1,0 1 1,0-1-1,0 0 1,0 1-1,0-1 0,0 0 1,0 1-1,1-1 1,-1 1-1,0 0-48,1 1-1,0 0 1,0 0-1,-1-1 0,1 1 1,0 0-1,0-1 0,1 1 1,-1-1-1,1 2 1,-1-3 16,-1 1 1,0-1 0,1 0 0,-1 0 0,0 0-1,1 1 1,-1-1 0,0 0 0,1 0 0,-1 0-1,1 0 1,-1 0 0,0 0 0,1 0 0,-1 0-1,1 0 1,-1 0 0,0 0 0,1 0 0,-1 0-1,0 0 1,1 0 0,-1 0 0,1 0 0,-1-1-1,0 1 1,1 0 0,-1 0 0,2-1 20,-1 0 0,0 0 1,0 0-1,0 0 0,0-1 1,0 1-1,2-2 0,-2 0 22,1 1 1,-1 0-1,1-1 0,-1 1 0,0-1 1,0 0-1,-1 1 0,2-6 0,-2 7-50,0 1 0,0-1 0,0 0 0,0 0 0,0 1 0,-1-1 0,1 0 0,0 1 0,0-1 0,-1 0 0,1 1-1,0-1 1,-1 1 0,1-1 0,0 0 0,-1 1 0,1-1 0,-1 1 0,1-1 0,-1 1 0,1 0 0,-1-1 0,0 1 0,1-1 0,-1 1 0,0 0-1,1 0 1,-1-1 0,0 1 0,1 0 0,-1 0 0,0 0 0,1 0 0,-1-1 0,0 1 0,0 0 0,-1 0 20,0 0 0,0 0 0,0 1 0,0-1 0,0 0 1,0 1-1,0-1 0,0 1 0,0 0 0,0-1 0,-3 3 0,4-3-31,0 1 1,0 0-1,0-1 0,0 1 0,0 0 0,0 0 0,0 0 0,1 0 1,-1 0-1,0 0 0,0 0 0,1 0 0,-1 0 0,1 0 0,-1 0 0,1 0 1,-1 0-1,1 0 0,-1 1 0,1-1 0,0 0 0,0 0 0,0 0 0,0 1 1,0-1-1,0 0 0,0 0 0,0 1 0,0-1 0,0 0 0,1 0 1,0 2-1,-1-3 4,0 0 1,0 1 0,1-1 0,-1 0 0,0 0-1,1 1 1,-1-1 0,0 0 0,1 0 0,-1 1-1,0-1 1,1 0 0,-1 0 0,1 0 0,-1 0-1,0 1 1,1-1 0,-1 0 0,1 0 0,-1 0-1,0 0 1,1 0 0,-1 0 0,1 0 0,14-2 100,-9 1-72,-5 1-28,0 0 0,0 0 0,0 0-1,0 0 1,0-1 0,0 1 0,1 0 0,-1 0 0,0-1-1,0 1 1,0-1 0,0 1 0,0-1 0,0 0-1,0 1 1,-1-1 0,1 0 0,0 1 0,0-1 0,0 0-1,1-2 1,-2 3 12,0-1 0,0 0 0,1 0 0,-1 0-1,0 0 1,0 0 0,0 0 0,0 0 0,0 0 0,0 0 0,0 0-1,0 0 1,-1 0 0,1 0 0,0 0 0,0 0 0,-1 0 0,1 1-1,-1-1 1,1 0 0,-1 0 0,1 0 0,-1 0 0,1 1 0,-2-2-1,-1-1 17,1 0-1,-1 0 0,1 1 0,-1-1 0,-6-3 0,9 5-33,-1 1 0,1 0 0,-1-1 0,1 1 0,-1 0 0,1 0-1,-1 0 1,0-1 0,1 1 0,-1 0 0,1 0 0,-1 0 0,1 0-1,-1 0 1,0 0 0,1 0 0,-1 0 0,1 0 0,-1 0 0,1 0-1,-1 1 1,0-1 0,1 0 0,-1 0 0,1 1 0,-1-1-1,1 0 1,-1 0 0,1 1 0,0-1 0,-1 1 0,1-1 0,-1 0-1,1 1 1,0-1 0,-1 1 0,1-1 0,0 1 0,-1-1 0,1 1-1,0-1 1,0 1 0,-1-1 0,1 1 0,0-1 0,0 2 0,-1 1-7,1 0 1,-1-1 0,1 1 0,-1 0 0,1 0 0,0 0 0,0-1 0,0 1 0,1 0 0,-1 0 0,1 0 0,0 2 0,0-4 7,-1 0 0,0 0 0,1 0 0,-1 0-1,0 0 1,1 0 0,-1-1 0,1 1 0,-1 0-1,1 0 1,0 0 0,-1-1 0,1 1-1,0 0 1,0-1 0,0 1 0,-1-1 0,1 1-1,0-1 1,0 1 0,0-1 0,0 0 0,0 1-1,0-1 1,0 0 0,0 0 0,0 1 0,0-1-1,0 0 1,0 0 0,0 0 0,0 0 0,-1 0-1,1-1 1,0 1 0,0 0 0,2-1-1,-2 1 5,0-1 0,1 1-1,-1-1 1,0 1-1,0-1 1,0 0 0,0 0-1,0 1 1,0-1-1,0 0 1,0 0 0,0 0-1,0 0 1,0 0-1,-1 0 1,1 0 0,0 0-1,-1-1 1,1 1-1,-1 0 1,1 0-1,-1 0 1,1-2 0,-1 2 2,0 0 0,0 0 0,0 1 0,0-1 1,0 0-1,0 0 0,-1 0 0,1 0 0,0 1 1,0-1-1,-1 0 0,1 0 0,0 0 0,-1 1 0,1-1 1,-1 0-1,1 1 0,-1-1 0,1 0 0,-1 1 1,1-1-1,-1 0 0,0 1 0,1-1 0,-1 1 1,0 0-1,0-1 0,1 1 0,-1-1 0,0 1 1,0 0-1,0 0 0,1-1 0,-1 1 0,0 0 0,-1 0 1,1 0 9,0 0 1,-1 0 0,1 0 0,0 0-1,-1 0 1,1 0 0,0 0 0,-1 1 0,1-1-1,0 1 1,0-1 0,-1 1 0,1-1-1,0 1 1,0-1 0,0 1 0,-2 1-1,2-1-14,1-1 0,-1 1 0,0 0 0,1-1-1,-1 1 1,1 0 0,-1-1 0,1 1-1,-1 0 1,1 0 0,0 0 0,-1-1 0,1 1-1,0 0 1,-1 0 0,1 0 0,0 0-1,0 0 1,0 0 0,0 0 0,0-1 0,0 1-1,0 0 1,0 0 0,0 0 0,1 1-1,-1-1-17,1 0 0,-1-1-1,1 1 1,-1 0-1,1-1 1,-1 1-1,1-1 1,0 1-1,-1-1 1,1 1-1,0-1 1,-1 0 0,1 1-1,0-1 1,0 0-1,-1 0 1,1 1-1,0-1 1,0 0-1,-1 0 1,1 0-1,0 0 1,0 0 0,0 0-1,-1 0 1,1 0-1,0 0 1,1-1-1,-1 1-4,0 0 0,0 0-1,0 0 1,0 0-1,0-1 1,0 1 0,0 0-1,0-1 1,0 1 0,0-1-1,0 1 1,0-1-1,0 0 1,-1 1 0,1-1-1,0 0 1,0 1 0,-1-1-1,1 0 1,0 0-1,0-1 1,1-11 39,-2 12-18,0 1-1,0 0 1,0-1-1,0 1 0,0 0 1,0 0-1,0-1 1,0 1-1,0 0 0,0-1 1,0 1-1,0 0 0,0-1 1,0 1-1,0 0 1,0 0-1,-1-1 0,1 1 1,0 0-1,0-1 0,0 1 1,0 0-1,-1 0 1,1-1-1,0 1 0,0 0 1,0 0-1,-1 0 1,1-1-1,0 1 0,0 0 1,-1 0-1,1 0 0,0 0 1,0 0-1,-1-1 1,1 1-1,0 0 0,-1 0 1,0 0-5,1 1 0,-1-1 1,1 1-1,-1-1 0,0 1 0,1-1 0,-1 1 1,1-1-1,0 1 0,-1 0 0,1-1 1,-1 1-1,1 0 0,0-1 0,0 1 1,-1 0-1,1-1 0,0 1 0,0 1 1,-3 15-37,3-17 42,0 1-1,0 0 1,0 0-1,0 0 1,1-1 0,-1 1-1,0 0 1,0 0-1,1-1 1,-1 1 0,0 0-1,1-1 1,-1 1-1,1 0 1,-1-1 0,1 1-1,-1-1 1,1 1-1,-1 0 1,1-1 0,0 1-1,-1-1 1,1 0-1,0 1 1,-1-1 0,1 0-1,0 1 1,0-1-1,-1 0 1,1 0 0,0 1-1,0-1 1,0 0-1,-1 0 1,1 0 0,0 0-1,0 0 1,0 0-1,-1 0 1,1-1 0,0 1-1,0 0 1,-1 0-1,1-1 1,0 1 0,0 0-1,-1-1 1,1 1-1,0 0 1,-1-1 0,1 1-1,-1-1 1,1 1-1,0-1 1,-1 0 0,1 1-1,-1-1 1,1 0-1,-1 1 1,0-1 0,1 0-1,-1 1 1,0-1-1,1 0 1,-1 0 0,0 1-1,0-1 1,0 0-1,0-1 1,0 0 20,0 0 1,0-1-1,0 1 0,0-1 0,-1 1 0,1 0 1,-1-1-1,0 1 0,0 0 0,0-1 1,0 1-1,0 0 0,0 0 0,0 0 0,-4-3 1,4 3-14,0 0 0,-1 1 0,1-1-1,-1 1 1,1 0 0,-1-1 0,0 1 0,1 0 0,-1 0 0,0 0 0,0 0 0,0 0 0,0 1 0,0-1 0,0 0 0,0 1 0,0 0 0,-4-1 0,5 1-10,1 0 0,-1 0 0,0 0 1,1 1-1,-1-1 0,0 0 0,1 0 0,-1 0 1,0 1-1,1-1 0,-1 0 0,1 1 1,-1-1-1,1 1 0,-1-1 0,1 0 0,-1 1 1,1-1-1,-1 1 0,1-1 0,-1 1 1,1 0-1,0-1 0,-1 1 0,1-1 1,0 1-1,0 0 0,-1-1 0,1 1 0,0 0 1,0-1-1,0 1 0,0 0 0,0-1 1,0 1-1,0 0 0,0-1 0,0 1 0,0 0 1,1 0-1,-1 2 1,0-1 0,1 0 0,-1-1 1,1 1-1,0 0 0,-1 0 0,1 0 0,0 0 1,0 0-1,0-1 0,1 1 0,1 2 0,-1-2 8,0 0-1,0-1 1,0 1-1,0 0 1,0-1-1,1 0 1,-1 0-1,1 1 1,-1-1 0,5 1-1,-7-2 1,0 0 0,0 0 1,1 0-1,-1 0 0,0 0 0,0 0 1,0 0-1,0 0 0,0 0 0,0 0 1,0 0-1,0 0 0,0 0 0,0 0 1,0 0-1,0 0 0,0 0 0,0 0 0,0 0 1,0 0-1,0-1 0,0 1 0,1 0 1,-1 0-1,0 0 0,0 0 0,0 0 1,0 0-1,0 0 0,0 0 0,0 0 0,0 0 1,0 0-1,0 0 0,0 0 0,0 0 1,0 0-1,0 0 0,0 0 0,0 0 1,0-1-1,0 1 0,0 0 0,0 0 0,0 0 1,0 0-1,0 0 0,0 0 0,0 0 1,0 0-1,0 0 0,0 0 0,0 0 1,0 0-1,-1 0 0,-2-5 238,-7-3-46,9 7-194,-1 1 1,1 0-1,0 0 0,0 0 0,0 0 1,0 0-1,0 0 0,-1 0 1,1 1-1,0-1 0,0 0 0,0 1 1,0-1-1,0 0 0,0 1 1,0-1-1,0 1 0,0 0 0,0-1 1,0 1-1,0 0 0,-1 1 0,1-1-6,0 0-1,0 0 0,0 0 0,1 0 1,-1 0-1,0 0 0,0 1 0,1-1 1,-1 0-1,1 1 0,-1-1 0,1 0 1,-1 1-1,1-1 0,0 1 0,0-1 1,0 3-1,-1-4 0,1 0 1,0 0 0,0 0-1,1 1 1,-1-1 0,0 0-1,0 0 1,0 0-1,0 0 1,0 0 0,0 0-1,0 0 1,0 1-1,0-1 1,0 0 0,0 0-1,0 0 1,0 0-1,0 0 1,0 0 0,0 0-1,0 0 1,1 0-1,-1 0 1,0 0 0,0 1-1,0-1 1,0 0 0,0 0-1,0 0 1,0 0-1,0 0 1,1 0 0,-1 0-1,0 0 1,0 0-1,0 0 1,0 0 0,0 0-1,0 0 1,0 0-1,1 0 1,-1 0 0,6-4 3,5-6-43,-9 8-102,0 0-1,-1 0 1,1 0-1,-1 0 0,0-1 1,2-3-1,0-3-7972</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2"/>
    </inkml:context>
    <inkml:brush xml:id="br0">
      <inkml:brushProperty name="width" value="0.05" units="cm"/>
      <inkml:brushProperty name="height" value="0.05" units="cm"/>
      <inkml:brushProperty name="color" value="#004F8B"/>
    </inkml:brush>
  </inkml:definitions>
  <inkml:trace contextRef="#ctx0" brushRef="#br0">38 20 1553,'-4'-7'2682,"4"6"-2422,0 0 1,0 1-1,0-1 1,-1 0-1,1 1 0,0-1 1,0 1-1,-1-1 1,1 0-1,0 1 0,-1-1 1,1 1-1,-1-1 1,1 1-1,0-1 1,-1 1-1,1 0 0,-1-1 1,0 1-1,1-1 1,-1 1-1,1 0 0,-2-1 1,2 1-224,0 1 0,-1-1 0,1 0-1,0 0 1,0 1 0,-1-1 0,1 0 0,0 1 0,0-1 0,0 0 0,0 0 0,-1 1 0,1-1-1,0 1 1,0-1 0,0 0 0,0 1 0,0-1 0,0 0 0,0 1 0,0 0 0,-1 10 158,1-10-130,-1 13 22,0 0 0,-1 0 0,-1-1 0,-8 26 0,9-35-1064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3"/>
    </inkml:context>
    <inkml:brush xml:id="br0">
      <inkml:brushProperty name="width" value="0.05" units="cm"/>
      <inkml:brushProperty name="height" value="0.05" units="cm"/>
      <inkml:brushProperty name="color" value="#004F8B"/>
    </inkml:brush>
  </inkml:definitions>
  <inkml:trace contextRef="#ctx0" brushRef="#br0">1 0 4114,'16'11'6864,"0"1"-6661,20 21 0,-24-20-5995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4"/>
    </inkml:context>
    <inkml:brush xml:id="br0">
      <inkml:brushProperty name="width" value="0.05" units="cm"/>
      <inkml:brushProperty name="height" value="0.05" units="cm"/>
      <inkml:brushProperty name="color" value="#004F8B"/>
    </inkml:brush>
  </inkml:definitions>
  <inkml:trace contextRef="#ctx0" brushRef="#br0">16 51 4194,'-2'1'312,"1"1"0,0-1 0,-1 1 0,1-1 0,0 1 1,0-1-1,0 1 0,0 0 0,0-1 0,1 1 0,-1 0 0,0 0 0,1 0 1,-1-1-1,1 4 0,-1-2-184,1 0 0,0-1 0,1 1 0,-1 0 0,0 0 0,1-1 0,-1 1 1,1 0-1,0-1 0,2 4 0,-2-3-111,0-1 0,0 0 0,0 0 0,0 0 1,1 0-1,-1 0 0,1 0 0,0 0 0,-1-1 0,1 1 0,0 0 1,0-1-1,0 1 0,0-1 0,0 0 0,0 0 0,1 0 0,-1 0 0,0 0 1,1 0-1,-1-1 0,0 1 0,1-1 0,-1 1 0,4-1 0,-2-1-1,-1 1 0,1-1 0,-1 0 1,0 0-1,0-1 0,0 1 0,0 0 0,0-1 0,0 0 0,0 0 0,0 0 0,0 0 0,-1 0 0,1-1 0,-1 1 0,0-1 0,0 1 0,1-1 0,-2 0 0,1 0 0,0 0 0,-1 0 0,1 0 0,-1-1 0,0 1 0,0 0 0,0 0 0,0-6 0,0 6 15,-1 0-1,0 0 0,0 0 1,0-1-1,0 1 1,0 0-1,-1 0 0,1 0 1,-1-1-1,0 1 1,0 0-1,0 0 0,-3-4 1,3 5 20,-1 0 0,1-1 0,-1 1 0,0 0 0,0 1 1,0-1-1,0 0 0,0 0 0,0 1 0,0-1 0,-1 1 0,1 0 1,0 0-1,-1 0 0,1 0 0,-1 0 0,1 0 0,-4 0 1,4 0-38,0 1 1,-1 0 0,1 0-1,0 0 1,-1 0 0,1 0 0,0 0-1,-1 0 1,1 1 0,0-1-1,0 1 1,-1 0 0,1-1-1,0 1 1,0 0 0,0 0 0,0 1-1,0-1 1,0 0 0,0 1-1,0-1 1,1 1 0,-1-1 0,1 1-1,-1 0 1,1 0 0,-1 0-1,1 0 1,0 0 0,0 0-1,0 0 1,0 0 0,0 0 0,1 0-1,-1 1 1,1-1 0,-1 0-1,1 1 1,0-1 0,0 5 0,0-5-196,0 0 0,1-1 1,-1 1-1,0 0 1,1 0-1,0-1 1,-1 1-1,1 0 1,2 2-1,6 7-5452,-3-6-436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5"/>
    </inkml:context>
    <inkml:brush xml:id="br0">
      <inkml:brushProperty name="width" value="0.05" units="cm"/>
      <inkml:brushProperty name="height" value="0.05" units="cm"/>
      <inkml:brushProperty name="color" value="#004F8B"/>
    </inkml:brush>
  </inkml:definitions>
  <inkml:trace contextRef="#ctx0" brushRef="#br0">1 1 4658,'1'1'2801,"0"1"-1728,0 0-385,0 1-160,1 0-111,-1 1-113,0 0-96,0 1-80,0 0-64,-1-1-128,1 2-256,-1-1-737,0-1-495,1 0-1138</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6"/>
    </inkml:context>
    <inkml:brush xml:id="br0">
      <inkml:brushProperty name="width" value="0.05" units="cm"/>
      <inkml:brushProperty name="height" value="0.05" units="cm"/>
      <inkml:brushProperty name="color" value="#004F8B"/>
    </inkml:brush>
  </inkml:definitions>
  <inkml:trace contextRef="#ctx0" brushRef="#br0">19 52 5507,'-1'0'217,"0"-1"1,1 1 0,-1 0-1,0 0 1,0 0 0,1 0-1,-1 0 1,0 0 0,1 0 0,-1 0-1,0 0 1,1 0 0,-1 0-1,0 1 1,0-1 0,1 0-1,-1 0 1,1 1 0,-1-1 0,0 1-1,1-1 1,-2 1 0,2 0-169,0 0 0,-1 1 1,1-1-1,0 0 0,-1 0 0,1 0 1,0 1-1,0-1 0,0 0 1,0 0-1,0 1 0,1 1 0,-1 0 5,1 0 0,-1 0-1,1 0 1,0-1-1,0 1 1,0 0-1,0 0 1,0-1 0,1 1-1,-1-1 1,1 1-1,0-1 1,3 4-1,1 0 34,0-1 0,1 0-1,10 6 1,-8-5-34,13 10 1,-21-15-50,0-1 1,-1 1-1,1-1 1,-1 1-1,1 0 1,-1-1-1,1 1 1,-1 0-1,0-1 1,1 1 0,-1 0-1,0 0 1,1 0-1,-1-1 1,0 1-1,0 0 1,0 0-1,0 0 1,0-1-1,0 1 1,0 0-1,0 0 1,0 0 0,0 0-1,0-1 1,-1 1-1,1 0 1,0 0-1,-1-1 1,1 1-1,0 0 1,-1 0-1,0 0 1,1 0-1,-1 0 1,0 0-1,0 1 1,0-1 0,0 0-1,0 0 1,0 0-1,-1-1 1,1 1-1,0 0 1,0 0-1,0-1 1,-1 1-1,1-1 1,-1 1-1,1-1 1,0 1-1,-2-1 1,0 0 0,1 1 0,0-1 0,0 0 0,0-1 0,0 1 1,0 0-1,-1-1 0,1 1 0,0-1 0,0 1 0,0-1 0,-3-2 1,4 2-3,0 1 0,0-1 0,1 0 0,-1 0 0,0 0 0,0 1 0,1-1 0,-1 0 0,0 0 0,1 0 0,-1 0 0,1 0 1,0 0-1,-1-1 0,1 1 0,0 0 0,-1 0 0,1 0 0,0 0 0,0 0 0,0-1 0,0 1 0,0 0 0,0 0 0,1-1 1,1-11 160,1 1 0,1 0 0,0 0 0,11-21 0,-9 21 15,-1 0 0,0-1 0,-1 1 0,4-18 0,-8 30-157,0 0-1,0-1 1,0 1 0,0 0-1,0 0 1,0-1 0,0 1 0,0 0-1,0-1 1,0 1 0,0 0-1,0-1 1,-1 1 0,1 0 0,0-1-1,0 1 1,0 0 0,0 0-1,0-1 1,-1 1 0,1 0-1,0 0 1,0-1 0,0 1 0,-1 0-1,1 0 1,0 0 0,0-1-1,-1 1 1,0 0 4,0-1-1,0 1 1,0 0 0,0 0-1,0-1 1,0 1 0,0 0-1,0 0 1,-2 1 0,-23 4-52,25-4 22,-6 0-705,1 2 0,-9 4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7"/>
    </inkml:context>
    <inkml:brush xml:id="br0">
      <inkml:brushProperty name="width" value="0.05" units="cm"/>
      <inkml:brushProperty name="height" value="0.05" units="cm"/>
      <inkml:brushProperty name="color" value="#004F8B"/>
    </inkml:brush>
  </inkml:definitions>
  <inkml:trace contextRef="#ctx0" brushRef="#br0">2 58 2385,'0'1'159,"0"-1"0,-1 0 0,1 1 0,0-1-1,0 0 1,0 1 0,-1-1 0,1 0 0,0 1 0,0-1 0,0 1 0,1 4 5631,-1-16-5280,1 6-461,0 1 0,0-1 0,-1 0 0,0-5 0,1-12-5652,0 16 369</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4"/>
    </inkml:context>
    <inkml:brush xml:id="br0">
      <inkml:brushProperty name="width" value="0.05" units="cm"/>
      <inkml:brushProperty name="height" value="0.05" units="cm"/>
      <inkml:brushProperty name="color" value="#004F8B"/>
    </inkml:brush>
  </inkml:definitions>
  <inkml:trace contextRef="#ctx0" brushRef="#br0">1 32 2641,'0'-1'641,"0"-1"15,0 0-384,0 0-112,0 1-64,1-1-32,-1 0-64,0 0-16,2 1-48,-2-2-160,0 0-336,0-1-97,0 1-431,0 0-833</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5"/>
    </inkml:context>
    <inkml:brush xml:id="br0">
      <inkml:brushProperty name="width" value="0.05" units="cm"/>
      <inkml:brushProperty name="height" value="0.05" units="cm"/>
      <inkml:brushProperty name="color" value="#004F8B"/>
    </inkml:brush>
  </inkml:definitions>
  <inkml:trace contextRef="#ctx0" brushRef="#br0">1 80 5683,'-1'-32'5103,"4"1"-6519,-2 17-1805,0 12 735</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6"/>
    </inkml:context>
    <inkml:brush xml:id="br0">
      <inkml:brushProperty name="width" value="0.05" units="cm"/>
      <inkml:brushProperty name="height" value="0.05" units="cm"/>
      <inkml:brushProperty name="color" value="#004F8B"/>
    </inkml:brush>
  </inkml:definitions>
  <inkml:trace contextRef="#ctx0" brushRef="#br0">1 99 5715,'0'-13'2046,"2"0"0,3-20 0,-1 15-4394,-1 1-3683,-3 13 2557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8"/>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7"/>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9"/>
    </inkml:context>
    <inkml:brush xml:id="br0">
      <inkml:brushProperty name="width" value="0.05" units="cm"/>
      <inkml:brushProperty name="height" value="0.05" units="cm"/>
      <inkml:brushProperty name="color" value="#004F8B"/>
    </inkml:brush>
  </inkml:definitions>
  <inkml:trace contextRef="#ctx0" brushRef="#br0">4 117 4354,'-1'-4'711,"0"1"1,1-1-1,-1 1 1,1-1-1,0 1 1,0-1-1,0 1 1,1-8-1,1-1-462,6-15 0,1-8-1289,-9 31-746</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0"/>
    </inkml:context>
    <inkml:brush xml:id="br0">
      <inkml:brushProperty name="width" value="0.05" units="cm"/>
      <inkml:brushProperty name="height" value="0.05" units="cm"/>
      <inkml:brushProperty name="color" value="#004F8B"/>
    </inkml:brush>
  </inkml:definitions>
  <inkml:trace contextRef="#ctx0" brushRef="#br0">3 65 4418,'-1'-4'1409,"0"0"63,1 0-255,0 0-417,0 0-159,0 0-177,0-1-144,1 0-128,0 0-80,0 0-64,0-1-80,-1 2-96,2 0-448,-1 0-1009,1 1-1264</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1"/>
    </inkml:context>
    <inkml:brush xml:id="br0">
      <inkml:brushProperty name="width" value="0.05" units="cm"/>
      <inkml:brushProperty name="height" value="0.05" units="cm"/>
      <inkml:brushProperty name="color" value="#004F8B"/>
    </inkml:brush>
  </inkml:definitions>
  <inkml:trace contextRef="#ctx0" brushRef="#br0">29 14 3474,'-1'1'331,"0"0"1,1-1 0,-1 1 0,0-1 0,0 1 0,0 0 0,1-1 0,-1 1-1,0 0 1,1 0 0,-1 0 0,1 0 0,-1 0 0,1-1 0,-1 1-1,1 2 1,-1-1-138,0 1 0,1-1 0,0 1 0,0-1 0,-1 0 0,1 1 0,1 2-1,-1-2-118,0 0-1,1 0 0,0 1 0,0-1 1,0 0-1,0 0 0,0 0 0,0 0 1,1 0-1,-1-1 0,3 4 0,-3-5-46,-1-1-1,1 0 1,-1 1-1,1-1 1,-1 0-1,1 1 0,-1-1 1,1 0-1,-1 0 1,1 1-1,-1-1 1,1 0-1,-1 0 1,1 0-1,-1 0 0,1 0 1,-1 0-1,1 0 1,0 0-1,-1 0 1,1 0-1,-1 0 1,1 0-1,-1 0 0,1 0 1,-1-1-1,1 1 1,-1 0-1,1 0 1,-1-1-1,1 1 1,-1 0-1,1 0 0,-1-1 1,1 1-1,-1-1 1,0 1-1,1 0 1,-1-1-1,0 1 1,1-1-1,1-1 17,-1 0-1,1 0 1,-1-1 0,0 1-1,1 0 1,-1 0 0,1-5-1,-1 3-2,0 0 0,0 0 0,0 0 0,-1-1-1,0 1 1,1 0 0,-2 0 0,0-7 0,1 10-20,0 0-1,-1 0 1,1 0 0,0 0 0,-1 0 0,1 0 0,-1 0 0,1 0 0,-1 0 0,0 0 0,0 0 0,1 0 0,-1 0 0,0 0 0,0 1 0,0-1-1,0 0 1,0 1 0,0-1 0,0 0 0,0 1 0,0-1 0,0 1 0,0 0 0,0-1 0,0 1 0,0 0 0,0 0 0,0 0 0,0 0 0,-1 0 0,1 0-1,0 0 1,0 0 0,0 0 0,-2 1 0,2-1-14,0 0 1,0 0-1,0 0 0,0 1 0,0-1 1,0 0-1,0 1 0,0-1 0,0 1 1,1-1-1,-1 1 0,0 0 0,0-1 1,0 1-1,1 0 0,-1 0 0,0-1 1,1 1-1,-2 2 0,1-2-2,0 1 1,1 0-1,-1-1 0,1 1 0,-1 0 1,1 0-1,-1-1 0,1 1 0,0 0 1,0 0-1,0 2 0,0-3 1,0 1 1,0 0-1,0-1 1,1 1-1,-1 0 1,0-1-1,1 1 1,-1-1-1,1 1 0,0-1 1,-1 1-1,1-1 1,0 1-1,0-1 1,0 0-1,0 1 0,0-1 1,0 0-1,1 0 1,-1 0-1,0 0 1,0 0-1,1 0 0,-1 0 1,1 0-1,1 1 1,-2-2-3,0 0 1,-1 0-1,1 0 1,0 0-1,0 0 1,-1 0-1,1 0 1,0-1-1,0 1 1,-1 0-1,1 0 1,0 0-1,0-1 1,-1 1-1,1-1 0,0 1 1,-1 0-1,1-1 1,-1 1-1,1-1 1,0 1-1,-1-1 1,1 1-1,-1-1 1,1 0-1,-1 1 1,0-1-1,1 0 1,-1 1-1,1-2 1,0 1 3,-1-1-1,1 1 1,-1 0 0,0-1 0,1 1 0,-1 0 0,0-1-1,0 1 1,0-1 0,0 1 0,0 0 0,0-1 0,0 1-1,0-1 1,-1 1 0,1-2 0,-1 2-6,1 0 0,0 0 0,-1 0 1,1 0-1,-1 0 0,0 0 0,1 1 0,-1-1 1,0 0-1,1 0 0,-1 0 0,0 1 0,0-1 1,0 0-1,1 1 0,-1-1 0,0 1 0,0-1 1,-2 0-1,2 1-1,0 0 0,1 0 1,-1 0-1,0 1 0,0-1 1,0 0-1,1 0 0,-1 0 1,0 1-1,0-1 0,1 0 1,-1 1-1,0-1 0,1 1 1,-1-1-1,0 1 0,1-1 1,-1 1-1,1-1 1,-1 1-1,1 0 0,-1-1 1,1 1-1,-1 0 0,1-1 1,-1 2-1,-1 2-2,0 0-1,1 0 1,-1-1 0,1 1-1,-2 8 1,3-11 1,0 0-1,0 0 1,-1 0 0,1 0-1,0 0 1,0 0 0,0 0-1,0 0 1,0 1 0,1-1 0,-1 0-1,0 0 1,0 0 0,1 0-1,-1 0 1,0 0 0,1 0-1,-1 0 1,1 0 0,0 0 0,-1 0-1,1 0 1,0-1 0,-1 1-1,1 0 1,1 1 0,-1-2 10,0 1 0,1-1 1,-1 0-1,0 1 0,0-1 1,0 0-1,0 0 0,0 0 0,1 0 1,-1 0-1,0 0 0,0 0 1,0 0-1,0 0 0,0-1 1,0 1-1,1 0 0,-1-1 0,0 1 1,0-1-1,0 1 0,0-1 1,0 0-1,0 1 0,0-1 0,-1 0 1,1 0-1,0 1 0,1-2 1,-1 0 13,1 0 1,0 0 0,-1 0-1,0 0 1,1 0-1,-1 0 1,0-1 0,0 1-1,-1 0 1,1-1 0,0 1-1,-1 0 1,1-3-1,-1 3-3,0 1-1,0-1 1,0 0-1,0 1 0,-1-1 1,1 1-1,-1-1 0,1 1 1,-1-1-1,0 1 0,1-1 1,-1 1-1,0 0 0,0-1 1,0 1-1,0 0 0,0 0 1,-2-2-1,3 2-16,-1 1 1,0-1-1,0 0 0,0 1 0,0-1 1,0 1-1,0-1 0,-1 1 0,1-1 1,0 1-1,0 0 0,0 0 0,0-1 1,0 1-1,-1 0 0,1 0 0,0 0 1,0 0-1,0 0 0,-1 1 0,1-1 1,0 0-1,0 0 0,0 1 1,0-1-1,-1 1 0,0 1-6,0-1-1,1 0 1,-1 1-1,0-1 1,1 1-1,0-1 1,-1 1-1,1 0 1,0 0 0,0-1-1,0 1 1,0 0-1,0 0 1,0 0-1,1 0 1,-1 3-1,0-2-2,0 1 1,0-1-1,1 0 0,0 0 0,0 0 0,0 0 0,0 1 0,0-1 0,0 0 0,2 4 0,-2-6 4,0 0-1,1 0 1,-1-1-1,0 1 1,1 0-1,-1-1 1,0 1-1,1 0 1,-1-1-1,1 1 1,-1 0 0,1-1-1,-1 1 1,1-1-1,0 1 1,-1-1-1,1 0 1,-1 1-1,1-1 1,0 1-1,0-1 1,0 0 0,0 1 2,0-1 0,1 0 0,-1 0 0,0 0 0,0 0 0,0-1 0,0 1 0,0 0 0,0 0 0,1-1 1,-1 1-1,0-1 0,1 0 0,1-1 11,0 0 0,0 0 0,0 0 0,0 0 0,0-1 0,-1 1 1,1-1-1,3-4 0,-5 4 2,0 1 0,0 0 0,0 0 0,0 0 0,-1 0 0,1-1 0,0 1 0,-1 0 0,0-1 0,1 1 0,-1-1 0,0 1 0,0 0 0,-1-1 0,1 1 0,-1-4 0,1 5-8,-1 0-1,1-1 0,-1 1 1,1 0-1,-1 0 0,1 0 1,-1 0-1,0 0 0,0 0 0,1 0 1,-1 0-1,0 0 0,0 1 1,0-1-1,0 0 0,0 0 0,0 1 1,0-1-1,0 1 0,0-1 1,0 1-1,-1-1 0,1 1 1,0 0-1,0-1 0,0 1 0,0 0 1,-1 0-1,1 0 0,0 0 1,0 0-1,-1 0 0,-1 1 1,2-1-8,0 1 1,-1-1-1,1 1 1,0-1 0,0 1-1,-1 0 1,1-1-1,0 1 1,0 0 0,0 0-1,0 0 1,0 0 0,0 0-1,0 0 1,0 0-1,1 0 1,-1 1 0,0-1-1,1 0 1,-1 0 0,1 1-1,-1-1 1,1 0-1,-1 3 1,0 0-1,0 0 1,1 0-1,-1 0 0,1 0 1,0 0-1,0 0 0,0 5 1,1-7 0,-1-1 0,0 0 0,0 0-1,1 0 1,-1 0 0,1 0 0,-1 0 0,1 1 0,-1-1 0,1 0 0,-1 0 0,1 0 0,0-1 0,0 1 0,-1 0 0,1 0 0,0 0 0,0 0 0,0-1 0,0 1 0,0-1 0,0 1 0,0 0 0,0-1 0,0 0 0,2 1 0,-1 0 5,0-1-1,-1 0 0,1 0 0,0 0 1,-1 0-1,1 0 0,0-1 0,-1 1 1,1 0-1,0-1 0,-1 1 0,1-1 1,0 0-1,-1 1 0,1-1 0,-1 0 1,0 0-1,3-2 0,-4 3 13,1-1-1,0 0 1,0 0-1,-1 0 1,1-1-1,0 1 1,-1 0-1,1 0 0,-1 0 1,0 0-1,1-1 1,-1 1-1,0 0 1,0 0-1,0 0 1,0-1-1,0 1 1,0 0-1,0 0 1,0-1-1,0 1 1,0 0-1,-1 0 1,1 0-1,-1-1 0,1 1 1,-2-2-1,2 2-12,-1-1 0,1 1 0,-1-1 0,0 1 0,0 0 0,0 0-1,0-1 1,0 1 0,0 0 0,0 0 0,0 0 0,0 0 0,-1 0 0,1 0-1,0 0 1,-1 0 0,1 0 0,0 1 0,-1-1 0,1 1 0,-3-1-1,3 1-4,0 0 0,0 0 0,0 0-1,0 1 1,0-1 0,1 0-1,-1 1 1,0-1 0,0 1-1,1-1 1,-1 1 0,0-1-1,0 1 1,1-1 0,-1 1-1,1 0 1,-1-1 0,1 1 0,-1 0-1,1 0 1,-1-1 0,1 1-1,-1 0 1,1 0 0,0 0-1,0 0 1,-1-1 0,1 1-1,0 1 1,-1 2-13,0 1-1,0-1 1,1 0-1,0 8 1,0-11 13,0 0 0,0 0 0,0-1 0,0 1 0,0 0 0,0 0 0,0 0 0,0-1 0,1 1 0,-1 0 0,0 0 0,1-1 0,-1 1 0,0 0 0,1 0 0,-1-1 1,1 1-1,-1 0 0,1-1 0,-1 1 0,1-1 0,0 1 0,-1-1 0,1 1 0,0-1 0,-1 1 0,1-1 0,0 0 0,-1 1 0,1-1 0,0 0 0,0 0 0,0 1 0,-1-1 0,1 0 0,0 0 0,0 0 0,0 0 1,-1 0-1,1 0 0,0 0 0,0 0 0,0-1 0,-1 1 0,1 0 0,1-1 0,0 1 6,-1-1 0,1 1 0,-1-1 0,1 0 0,-1 0 1,0 0-1,1 1 0,-1-1 0,0-1 0,1 1 0,-1 0 0,0 0 0,0 0 0,0-1 1,0 1-1,0 0 0,0-1 0,0 1 0,-1-1 0,1 1 0,-1-1 0,2-1 0,-2 1 4,0 0 0,0 1 0,0-1 0,0 1 0,-1-1 0,1 1 0,0-1 0,-1 1 0,1-1 0,-1 1 0,1-1 0,-1 1 0,0 0 0,1-1 0,-1 1 0,0 0 0,0-1 0,0 1-1,0 0 1,0 0 0,0 0 0,0 0 0,-1 0 0,1 0 0,0 0 0,-1 1 0,1-1 0,0 0 0,-2 0 0,2 1-8,-1-1 1,1 1-1,0 0 0,0-1 1,0 1-1,0 0 0,-1 0 1,1 0-1,0 0 0,0 0 1,-1 0-1,1 0 0,0 1 1,0-1-1,0 0 0,0 1 1,0-1-1,-1 1 0,1-1 1,0 1-1,0-1 0,0 1 1,0 0-1,0-1 0,0 1 1,1 0-1,-1 0 0,0 0 1,0 0-1,0 0 0,1 0 1,-1 0-1,1 0 0,-1 0 1,1 0-1,-2 2 0,2-2-38,0 0 1,0-1-1,0 1 1,0-1-1,0 1 0,-1 0 1,1-1-1,0 1 0,1 0 1,-1-1-1,0 1 0,0-1 1,0 1-1,0 0 0,0-1 1,1 1-1,-1-1 0,0 1 1,0 0-1,1-1 0,0 2 1,10 8-4887,-7-7 546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4"/>
    </inkml:context>
    <inkml:brush xml:id="br0">
      <inkml:brushProperty name="width" value="0.05" units="cm"/>
      <inkml:brushProperty name="height" value="0.05" units="cm"/>
    </inkml:brush>
  </inkml:definitions>
  <inkml:trace contextRef="#ctx0" brushRef="#br0">15 51 1377,'-3'-5'532,"1"-1"0,0 0 0,0 0 1,0 0-1,0-8 0,1 7 380,1 6-315,0 4-271,0 0-376,0 15 349,-1-5-18,3 16 1,1 0-61,4 51-90,4 141 13,-9-195-133,0 0 1,-3 40 0,-3-33-9,1-6 3,0 32 1,4-37 7,-2 102 262,-2-86-100,1 0 1,5 55-1,-2-86-174,5 40 29,-2 64 0,-5-63-20,-1 68 23,2-102-34,-1 0 0,-2 15 0,0-6 0,-1 49-8,4-57 5,1-1 1,5 29-1,-2-22 3,-1-1 0,0 1 0,-2 42 0,-3 24 0,2-68 0,2-1 0,6 31 0,-5-30 1,0 1 1,1 31-1,-6 40 6,1 9-2,1-70 256,0 1-1,-8 45 1,4-49 55,1-1 0,1 1 0,4 41 0,1-25 131,-1-7-1218,0-18-4841,-3-24 810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5"/>
    </inkml:context>
    <inkml:brush xml:id="br0">
      <inkml:brushProperty name="width" value="0.05" units="cm"/>
      <inkml:brushProperty name="height" value="0.05" units="cm"/>
    </inkml:brush>
  </inkml:definitions>
  <inkml:trace contextRef="#ctx0" brushRef="#br0">42 112 3890,'-1'-3'527,"0"3"358,-2 5 1432,-3 10 805,-1 10-3098,-6 46 0,3-17 5,9-49 19,3-7 39,3-9 34,1-8 29,-1 0 0,4-33 0,5-19 345,-8 52-322,0 1 1,1 0-1,14-25 0,-19 39-133,3-4 286,-5 14 26,0 19 111,1 1-1,4 26 1,-4-39-365,1 1-18,0 1-1,1-1 1,1 0 0,0 0-1,12 25 1,-16-39-93,0 0 1,0 1-1,0-1 1,0 0-1,0 0 1,1 0 0,-1 0-1,0 0 1,0 0-1,0 0 1,0 0-1,0 1 1,0-1-1,0 0 1,0 0-1,0 0 1,0 0 0,0 0-1,0 0 1,1 0-1,-1 0 1,0 0-1,0 0 1,0 0-1,0 0 1,0 0-1,0 0 1,0 0 0,1 0-1,-1 0 1,0 0-1,0 0 1,0 0-1,0 0 1,0 0-1,0 0 1,0 0-1,1 0 1,-1 0 0,0 0-1,0 0 1,0 0-1,0 0 1,0 0-1,4-6-932,2-8-2765,-4 5-217,0 0-2324</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6"/>
    </inkml:context>
    <inkml:brush xml:id="br0">
      <inkml:brushProperty name="width" value="0.05" units="cm"/>
      <inkml:brushProperty name="height" value="0.05" units="cm"/>
    </inkml:brush>
  </inkml:definitions>
  <inkml:trace contextRef="#ctx0" brushRef="#br0">37 32 2385,'0'-1'80,"0"1"0,0 0 0,0 0-1,0-1 1,0 1 0,0 0 0,0 0 0,0-1 0,0 1 0,0 0-1,-1 0 1,1-1 0,0 1 0,0 0 0,0 0 0,0-1 0,0 1-1,-1 0 1,1 0 0,0 0 0,0-1 0,0 1 0,-1 0-1,1 0 1,0 0 0,0 0 0,-1-1 0,1 1-28,-1 0 0,0 0 0,0 0 1,1 0-1,-1 0 0,0 0 0,1 0 0,-1 0 1,-1 0-1,-1 0 128,0 1 0,1 0 0,-1 0 0,-3 1 0,6-2-54,-1 1-1,1-1 1,-1 0 0,1 0 0,0 0-1,-1 0 1,1 0 0,-1 0 0,1 0-1,-1 0 1,1 0 0,-1 0 0,0 0 0,0-1 775,5 1-338,12 1 827,-11-1-1110,0 0 1,8 0-1,0 1 227,-12 0-460,1-1 1,-1 0 0,1 0 0,-1 0-1,1 0 1,-1 0 0,1 0 0,-1 0-1,3-1 1,2 0 6,0-1 1,-1 1-1,1 0 1,0 1-1,-1-1 0,12 2 1,-3 0-4,23 6 0,-31-6-20,0 0-1,0 0 1,0-1 0,8-1-1,-7 1-8,-1 0 0,1 0-1,9 2 1,-4-1 110,1 0-1,-1 0 0,16-2 1,-20 1-82,29-3 165,25 1-62,35-1-117,-70 2-7,77 2 97,-65 1-77,53-4 0,-80 0-33,12 0 16,12 0-5,-10 0-22,3 0-5,26 0 16,304-6 66,-264-2-68,-77 8-12,-1 1 1,1 1 0,31 4 0,13 0 2,62-5 11,19 7-16,-70-2 0,-7-6 7,-30-1-1,12 3-4,12-2 12,14 1 1,-57 1-9,9 1 13,-15 0-4,1-1 0,14-2 0,2 0 38,36 1 0,-34 2-33,7 0-4,-22 1-16,25-3 0,59-2 15,-75 2-11,11 4 9,-10-1-13,15 0 0,144 2 0,-168-4-1,21 3 1,-9-1 14,-14 1-27,-12-2 15,-1-1 9,-3-2 40,3 2-72,-1 0 0,0 0 0,0 0-1,0 0 1,0 0 0,0 0 0,1 0 0,-1 0 0,0 0 0,0 0 0,0 0 0,0 0-1,0-1 1,0 1 0,1 0 0,-1 0 0,0 0 0,0 0 0,0 0 0,0 0-1,0 0 1,0-1 0,0 1 0,0 0 0,0 0 0,0 0 0,0 0 0,0 0 0,0-1-1,0 1 1,0 0 0,0 0 0,0 0 0,0-1 0,4-1-1974,-3 2 1640,0-1-1,-1 0 1,1 1 0,0-1 0,0 1-1,0 0 1,1-1 0,1 0-575,-1 1 0,1 0 1,-1-1-1,5-1 0,-5 2 641,0-1 0,-1 1 0,1-1 0,-1 1 1,1 0-1,0-1 0,-1 1 0,1 0 0,0 0 0,-1 0 0,3 1 0,-3-1 266,0 0-1,0 0 1,0 0-1,0 0 0,0 0 1,0 0-1,0 0 1,0 0-1,0 0 1,0-1-1,1 0 0,-3-1-346,2 1-300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7"/>
    </inkml:context>
    <inkml:brush xml:id="br0">
      <inkml:brushProperty name="width" value="0.05" units="cm"/>
      <inkml:brushProperty name="height" value="0.05" units="cm"/>
    </inkml:brush>
  </inkml:definitions>
  <inkml:trace contextRef="#ctx0" brushRef="#br0">57 21 4930,'-10'-9'3904,"6"3"-2699,4 6-1180,0 0-1,0 0 1,0 0-1,0 0 1,0-1 0,0 1-1,0 0 1,0 0-1,0 0 1,0-1-1,0 1 1,1 0 0,-1 0-1,0 0 1,0-1-1,0 1 1,0 0-1,0 0 1,0 0-1,0 0 1,1 0 0,-1-1-1,0 1 1,0 0-1,0 0 1,0 0-1,0 0 1,1 0 0,0-1 64,1 1 0,0 0 0,-1-1 0,1 1 0,0 0 0,-1 0 0,4 1 0,-1 0 73,1 0 0,6 3 0,4 1 78,2-1-143,-1 1 1,16 8 0,-23-9-91,0 0 0,0 1 0,-1-1-1,0 2 1,0-1 0,9 9 0,-11-7 0,-6-7-6,0 1 1,1-1-1,-1 0 1,0 0-1,0 0 0,0 0 1,0 1-1,0-1 1,0 0-1,0 0 0,0 0 1,0 1-1,0-1 1,0 0-1,1 0 0,-1 0 1,0 1-1,0-1 1,0 0-1,0 0 1,-1 0-1,1 1 0,0-1 1,0 0-1,0 0 1,0 0-1,0 1 0,0-1 1,0 0-1,0 0 1,0 0-1,-1 1 0,-1 2 128,-3 3 60,1-2-65,3-4-108,1 1 0,-1-1 0,0 1 1,1-1-1,-1 1 0,0-1 0,0 1 0,1-1 0,-1 0 0,0 1 0,-1-1 0,-36 9 292,16-4-219,-33 4 0,31-6-294,-38 8-1,56-10-14,-2 0-1006</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8"/>
    </inkml:context>
    <inkml:brush xml:id="br0">
      <inkml:brushProperty name="width" value="0.05" units="cm"/>
      <inkml:brushProperty name="height" value="0.05" units="cm"/>
    </inkml:brush>
  </inkml:definitions>
  <inkml:trace contextRef="#ctx0" brushRef="#br0">25 57 2897,'-2'1'712,"1"0"-1,0 1 0,-1-1 0,1 0 0,0 0 0,-2 2 1,2-1-525,0 1 0,-1-1 0,1 0-1,0 1 1,0-1 0,0 1 0,0-1 0,0 5 0,0 1 51,-1 13 0,2-14-193,0 0-1,1 0 1,0 1-1,0-1 1,0 0 0,1 0-1,0 0 1,1 0-1,2 7 1,-3-11-23,0 0 0,-1 0-1,1-1 1,0 1 0,1 0 0,-1-1-1,0 1 1,1-1 0,3 3 0,-4-4 11,0 1 0,1-1 0,-1 0 0,0 0 0,1 0 0,-1-1 0,1 1 0,-1 0 0,0-1 0,1 0 0,-1 1 0,1-1 0,5-1 0,-2 0 20,-1 0 1,1 0 0,0-1-1,0 0 1,0 0 0,-1 0 0,1-1-1,-1 0 1,0 0 0,6-4-1,3-5 6,0 1-1,13-16 0,-23 23-45,0 0-1,-1-1 0,1 1 0,-1-1 0,0 0 0,0 0 0,-1 0 0,1 0 0,1-7 0,-3 9-3,-1 1 1,1-1-1,-1 1 0,1-1 1,-1 0-1,0 1 0,0-1 1,0 0-1,-1 0 0,1 1 1,-1-1-1,1 1 0,-1-1 0,0 0 1,0 1-1,0-1 0,0 1 1,0 0-1,-1-1 0,1 1 1,-3-3-1,0 1 34,0 1 1,0-1-1,0 1 0,0 0 0,0 0 1,-1 1-1,1-1 0,-9-2 1,2 1 89,0 0 0,-20-3 1,25 6-99,0 0 1,0 0 0,1 1 0,-1 0-1,0 0 1,0 1 0,0 0-1,-6 1 1,8-1-30,1 0 0,0 0 0,-1 1 0,1-1 0,0 1 0,0 0 0,0 0 0,0 0 0,0 0 0,1 1 0,-1-1 0,1 1 0,-1-1 0,-2 6-1,2-4-126,1 0-1,0 0 0,-1 1 1,1-1-1,1 1 0,-1 0 0,0 6 1,1-8-675,1 0 0,-1 0 0,1 1 0,0-1 0,0 0 0,1 0-1,0 4 1,1 2-5313</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9"/>
    </inkml:context>
    <inkml:brush xml:id="br0">
      <inkml:brushProperty name="width" value="0.05" units="cm"/>
      <inkml:brushProperty name="height" value="0.05" units="cm"/>
    </inkml:brush>
  </inkml:definitions>
  <inkml:trace contextRef="#ctx0" brushRef="#br0">0 195 2353,'8'-6'1500,"0"-1"0,7-7 0,-9 6-1262,0 1 0,0-1 1,0 0-1,5-11 0,-2 2-73,-3 6-82,1-1-1,-2 0 1,9-26 0,-14 36-17,1 0-1,-1 0 1,0 0 0,0 1-1,0-1 1,0 0 0,0 0-1,0-3 1,-1 5-39,1 0 0,0-1 1,0 1-1,0-1 0,0 1 1,0 0-1,0-1 0,-1 1 1,1 0-1,0-1 0,0 1 1,-1 0-1,1-1 0,0 1 1,0 0-1,-1 0 0,1-1 1,0 1-1,-1 0 0,1 0 0,0-1 1,-1 1-1,1 0 0,-1 0 1,1 0-1,0 0 0,-1 0 1,1-1-1,0 1 0,-1 0 1,1 0-1,-1 0 0,1 0 1,0 0-1,-1 0 0,1 1 1,-1-1-1,1 0 0,0 0 0,-1 0 1,1 0-1,-1 0 0,1 1 1,-2-1 38,0 1 0,0 0 0,0 0 0,0 0 1,0 0-1,0 1 0,1-1 0,-1 0 0,0 1 1,-1 1-1,2-2-44,0 0 0,1 0 0,-1 0 0,0 1 0,1-1 0,-1 0 0,1 0 0,-1 0 0,1 0 0,0 1 0,-1-1 0,1 0 1,0 0-1,0 1 0,0-1 0,0 0 0,0 1 0,1 1 0,0 4 85,1 0 1,0 0-1,1-1 0,4 11 0,17 24 176,0-1-147,-21-33-116,0-1 0,0 1-1,-1 0 1,3 10 0,-5-13-12,1 1 0,-1 0 0,0 0 0,0 0 0,0-1 0,-1 1 0,0 0 0,0-1 0,0 1 0,0 0 0,-1-1 0,0 0 0,0 1 0,0-1 0,0 0 0,-1 0 0,0 0 0,-3 4 0,3-5-8,1 0 0,-1 0 1,0 0-1,0 0 1,-1 0-1,1-1 0,-1 0 1,1 0-1,-1 0 1,0 0-1,0 0 0,0-1 1,0 1-1,0-1 0,0 0 1,0-1-1,0 1 1,0-1-1,0 1 0,-8-2 1,12 1-2,-1 0 0,1 0-1,-1 0 1,0 0 0,1 0 0,-1 0 0,1-1 0,-1 1 0,1 0 0,-1 0-1,1-1 1,-1 1 0,1 0 0,-1-1 0,1 1 0,-1-1 0,0 0 0,1 1-1,0 0 1,0-1 0,0 1 0,0 0 0,0-1-1,0 1 1,0 0 0,0-1 0,0 1-1,0 0 1,0-1 0,0 1 0,0 0 0,0 0-1,0-1 1,0 1 0,0 0 0,0-1 0,0 1-1,1 0 1,-1-1 0,0 1 0,0 0 0,0 0-1,0-1 1,1 1 0,-1 0 0,0 0-1,0 0 1,1-1 0,-1 1 0,0 0 0,1 0-1,8-6 22,0 0 0,0 1 0,0 0-1,1 0 1,0 1 0,0 1 0,0 0-1,14-3 1,9 1 19,42-2 1,-66 6-21,0 1 0,0 0 1,14 3-1,-23-3-34,0 0 0,0 0 1,1 0-1,-1 0 0,0 0 1,0 0-1,0 0 0,1 0 0,-1 0 1,0 0-1,0 0 0,0 0 0,1 0 1,-1 0-1,0 0 0,0 0 1,0 0-1,0 1 0,1-1 0,-1 0 1,0 0-1,0 0 0,0 0 0,0 0 1,0 1-1,0-1 0,1 0 1,-1 0-1,0 0 0,0 0 0,0 1 1,0-1-1,0 0 0,0 0 0,0 0 1,0 1-1,0-1 0,0 0 1,0 0-1,0 0 0,0 1 0,0-1 1,0 0-1,0 0 0,0 0 0,0 1 1,0-1-1,0 0 0,0 0 1,-1 4-3102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0"/>
    </inkml:context>
    <inkml:brush xml:id="br0">
      <inkml:brushProperty name="width" value="0.05" units="cm"/>
      <inkml:brushProperty name="height" value="0.05" units="cm"/>
    </inkml:brush>
  </inkml:definitions>
  <inkml:trace contextRef="#ctx0" brushRef="#br0">0 8 2529,'1'0'88,"-1"0"-1,0 0 0,0 1 1,0-1-1,0 0 0,1 0 1,-1 0-1,0 0 1,0 0-1,1 0 0,-1 1 1,0-1-1,0 0 1,1 0-1,-1 0 0,0 0 1,0 0-1,0 0 1,1 0-1,-1 0 0,1 0 1,7-1 302,1 0-328,0 2 3662,-8-1-3692,-1 0-1,1 1 1,0-1 0,0 0 0,-1 0 0,1 0-1,0 1 1,-1-1 0,2 1 0,5 2 37,13 1 657,33 2 0,-5-1-71,56 3-583,-76-7-61,17 5 21,-32-3-16,-1-2 0,23 1 0,-12-3 16,80 1 320,-91 1-308,0 0 0,0-2 0,17-1 0,-15 1-20,29 0 0,4 0 6,64-6 36,-62-1 22,-33 5-58,-1 1 1,29-1-1,17 1 2,0 0 11,51-2-34,-34 0 17,-70 4-24,142 0 76,-127 1-61,28-5 0,6 1 10,-23 2-20,-20 0 12,0 1 0,23 2 0,76 7 16,-30-3-19,4 1 0,-40-9-2,-35 1-12,39-3 33,64-3 90,-81 6-108,-9 1 15,28 2-1,-23 0-6,37-2 1,-20 0 72,38-3 54,-24-1-117,-59 4-35,-1 0 0,1 0 0,-1 0 0,1 0 0,-1 0 0,1 1 0,-1-1 0,0 0 0,1 1 0,-1 0 0,2 0 0,-1 0 9,-2-2 15,0 1-23,0 0-1,0 0 1,0 0-1,0 0 1,0 0 0,0 0-1,0 0 1,1 0-1,-1 0 1,0 0 0,0 0-1,0 0 1,0 0-1,0 0 1,0 0-1,0 0 1,0 0 0,0 0-1,0 0 1,0 0-1,0 0 1,0 0 0,0 0-1,0 0 1,0 0-1,0 0 1,0 0-1,0 0 1,0 0 0,0 0-1,0 0 1,0 0-1,0 0 1,0 0 0,0 0-1,0 0 1,0 0-1,0 0 1,0 0-1,0 0 1,0 0 0,0 0-1,0 0 1,0 0-1,0 0 1,0 0 0,0 0-1,0 0 1,0 0-1,0 0 1,0 0 0,0 0-1,0 0 1,0 0-1,0 0 1,0 0-1,0 0 1,0 0 0,0 0-1,0 0 1,0 0-1,0-7-6531,-2 1-149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2"/>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1"/>
    </inkml:context>
    <inkml:brush xml:id="br0">
      <inkml:brushProperty name="width" value="0.05" units="cm"/>
      <inkml:brushProperty name="height" value="0.05" units="cm"/>
    </inkml:brush>
  </inkml:definitions>
  <inkml:trace contextRef="#ctx0" brushRef="#br0">33 3 1137,'-3'-3'1459,"3"6"-1045,0 7-444,1-3 62,0 1 0,-1 0 0,0 0 0,-2 14 0,0 7 86,2 31 0,0-26-98,1 81-6,0-90-10,-1-10 2,-1 20 0,-5 9 96,3-29-20,0 0 1,2 0-1,0 25 1,2 14 412,-1-12-142,-2 6-202,1-37-139,-1 27 38,-6 50 108,6-79-42,2 1 1,-1-1-1,3 15 0,5 26 96,-2-19-155,-2-7 64,-3 46 0,0-36-78,0 46-8,-1-40-26,1-26-14,1 27 1,0-31 18,0-6-7,0 0 1,-1-1-1,0 1 1,0 0-1,0-1 1,0 5 0,-3 6-8,2 1 0,0-1 0,2 29 0,2 23-3,-3-32 595,-1-25-266,0-6-222,1-4-134,-1-5-3534,1 2-59</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2"/>
    </inkml:context>
    <inkml:brush xml:id="br0">
      <inkml:brushProperty name="width" value="0.05" units="cm"/>
      <inkml:brushProperty name="height" value="0.05" units="cm"/>
    </inkml:brush>
  </inkml:definitions>
  <inkml:trace contextRef="#ctx0" brushRef="#br0">21 11 640,'0'0'7,"0"0"0,0 0 0,0 0 0,0 0-1,0 0 1,0 0 0,0 0 0,0 0 0,0 0-1,0 0 1,0 0 0,0 0 0,0 0 0,0 0 0,0 0-1,0 0 1,0 0 0,0 0 0,0 0 0,0 0-1,0 0 1,0 0 0,0 0 0,0 0 0,0 0 0,0 0-1,0 0 1,0 0 0,0 0 0,0 0 0,0 0-1,1 0 1,-1 0 0,0 0 0,0 0 0,0 0 0,0 0-1,0 0 1,0 0 0,0 0 0,0 0 0,0 0-1,0 0 1,0 0 0,0 0 0,0 0 0,0 0 0,0 0-1,0 0 1,0 0 0,0 0 0,0 0 0,0 0 0,0 0-1,0 0 1,0 0 0,0 0 0,0 0 0,0 0-1,0 0 1,0 0 0,0 0 0,0 0 0,0 0 0,0 0-1,0 0 1,0 0 0,0 0 0,-1-4 57,-1 0 402,-3 1 1972,4 8-2076,0-2-353,0 0 0,0-1 0,0 1 0,1 0 0,-1 4 0,-7 73 77,8-56-79,1 0 0,2-1 1,5 28-1,-7-47-7,1 13 9,-1 0-1,-2 29 0,0-13-1,-1 2 5,0-6-8,1-3-4,5 46 0,-2-60 0,-1 0 0,0 1 0,-1-1 0,-3 24 0,1-17 0,1 32 0,0-14 0,2-23 8,1 16 1,0-13 3,-1 7-10,-1 42-1,-2-46 0,2 27 1,0-41 0,-1 1 1,1-1-1,-3 9 1,0 8 0,3-22-3,0 3-4,0 1 0,0-1 0,0 6 0,2 21-9,-2-12 10,0-15 3,0 1 0,0-1 0,1 6 0,1 8-71,1 37 1,-3-53 62,0 12-34,-1-1 0,-3 26 0,2-24-22,-1 15 0,3-14-223,0-12 7,0 0 1,0-1-1,0 7 0,0-8 184,0-1 0,0 1 0,0 0 0,0 0 0,0-1 0,1 1 0,0 1 0,0 4-93,0-1 164,0 11 0,-1-4 43,0 10-56,1-18-810,-1-4-142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3"/>
    </inkml:context>
    <inkml:brush xml:id="br0">
      <inkml:brushProperty name="width" value="0.05" units="cm"/>
      <inkml:brushProperty name="height" value="0.05" units="cm"/>
    </inkml:brush>
  </inkml:definitions>
  <inkml:trace contextRef="#ctx0" brushRef="#br0">4 0 1857,'-3'2'1784,"2"-1"-1372,3 2-541,-2-1 118,1-1-1,-1 0 1,0 1-1,0-1 0,1 1 1,-1 2-1,0 4 24,9 76 51,-4-22 5,-5-57-63,16 168 262,-12-101-164,0-16-81,0-9 2,-2-25 5,-1 1 1,-2 30-1,0 34-33,2-80-2,-1 35 23,2 24 11,-2-44-35,-3 33 0,0-10 5,0-5 7,2-23-2,0 0 0,2 30-1,2-26-17,-1 0 0,-2 0-1,-2 39 1,1-48 29,1-1 0,1 13 0,-1-13 5,1-1 0,-2 0 0,0 12-1,-6 37-194,6-52-435,1-4-787,-1 0-1000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4"/>
    </inkml:context>
    <inkml:brush xml:id="br0">
      <inkml:brushProperty name="width" value="0.05" units="cm"/>
      <inkml:brushProperty name="height" value="0.05" units="cm"/>
    </inkml:brush>
  </inkml:definitions>
  <inkml:trace contextRef="#ctx0" brushRef="#br0">20 0 1601,'0'1'259,"1"0"0,-1 0 0,0 0 0,1 0 0,-1 0 0,0 0 0,0 0 0,0 1 0,0-1 0,0 0 0,0 1 0,0 3 106,5 95 722,-2-34-946,-4 58-73,-1-40-56,8 1-7,-4-57 16,0 0-1,-2 1 1,-6 42 0,4 32 50,2-71 464,-6 58 0,2-63-469,1 1 0,1 35 0,-2 112-79,-2-91-41,6-79-21,0-2-418,0 0-1,0 0 1,0-1-1,-1 1 1,0 4-1,0-7-1392,0-2-934</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5"/>
    </inkml:context>
    <inkml:brush xml:id="br0">
      <inkml:brushProperty name="width" value="0.05" units="cm"/>
      <inkml:brushProperty name="height" value="0.05" units="cm"/>
    </inkml:brush>
  </inkml:definitions>
  <inkml:trace contextRef="#ctx0" brushRef="#br0">0 0 1153,'3'19'2996,"-1"-5"-2670,0 0-1,6 19 1,-4-18-135,-1-1 0,1 17 0,0 78 426,-1-10-402,-3 91 294,0-184-490,-2 179 269,4-66-229,0-64-2,-6 60 1,1-88 24,1 1-1,4 46 1,0-49-5,1 9-1408</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6"/>
    </inkml:context>
    <inkml:brush xml:id="br0">
      <inkml:brushProperty name="width" value="0.05" units="cm"/>
      <inkml:brushProperty name="height" value="0.05" units="cm"/>
    </inkml:brush>
  </inkml:definitions>
  <inkml:trace contextRef="#ctx0" brushRef="#br0">12 0 800,'2'5'1748,"9"134"1904,-12-81-2558,-4 17-304,2-40-620,1-14-99,0-1 16,1 27 1,3-11-27,1 0 78,-4 60 0,-2 69 250,4-96-255,-6 59 12,8-50-79,-1 2-23,-3-55-21,-3 29 1,3-45-45,-6 51 136,7-53-189,0-1 1,1 1-1,-1 0 0,1 0 1,1 0-1,2 10 0,-2-14-508,-2-3 496,0 0 0,0 0 1,0 0-1,0 0 0,0 0 1,0 1-1,0-1 1,0 0-1,0 0 0,0 0 1,0 0-1,0 0 0,0 0 1,0 0-1,0 0 0,0 0 1,2 0-3255,-2-2-526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7"/>
    </inkml:context>
    <inkml:brush xml:id="br0">
      <inkml:brushProperty name="width" value="0.05" units="cm"/>
      <inkml:brushProperty name="height" value="0.05" units="cm"/>
    </inkml:brush>
  </inkml:definitions>
  <inkml:trace contextRef="#ctx0" brushRef="#br0">177 0 3826,'0'0'70,"0"0"-1,0 0 1,-1 0 0,1 0 0,0 0 0,0 0 0,0 0 0,0 0-1,-1 0 1,1 0 0,0 0 0,0 0 0,0 0 0,0 1 0,0-1-1,-1 0 1,1 0 0,0 0 0,0 0 0,0 0 0,0 0 0,0 0-1,0 0 1,-1 1 0,1-1 0,0 0 0,0 0 0,0 0-1,0 0 1,0 0 0,0 1 0,0-1 0,0 0 0,-3 7 665,2-4-556,-7 21 464,-1 0-306,0-1 0,-13 23 0,-2-7-173,-35 42-1,43-60-586,15-21 407,0 2-258,0 0 1,-1 0-1,0-1 0,-1 3 1,2-4 186,1 0 0,0 0 0,0 1 0,0-1-1,0 0 1,-1 0 0,1 0 0,0 0 0,0 0 0,-1 0 0,1 0 0,0 1 0,0-1 0,-1 0 0,1 0-1,0 0 1,0 0 0,0 0 0,-1 0 0,1 0 0,0 0 0,0 0 0,-1 0 0,1 0 0,0 0 0,0 0 0,-1-1-1,1 1 1,0 0 0,0 0 0,-1 0 0,1 0 0,0 0 0,0 0 0,0-1 0,-1 1 0,1 0 0,0 0-1,0 0 1,0 0 0,0-1 0,0 1 0,-1 0 0,1 0 0,0-1 0,0 1 0,0 0 0,0 0 0,0 0-1,0-1 1,0 1 0,0-1 0,-2-5-2586</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8"/>
    </inkml:context>
    <inkml:brush xml:id="br0">
      <inkml:brushProperty name="width" value="0.05" units="cm"/>
      <inkml:brushProperty name="height" value="0.05" units="cm"/>
    </inkml:brush>
  </inkml:definitions>
  <inkml:trace contextRef="#ctx0" brushRef="#br0">1 13 3249,'-1'-13'2941,"3"19"-2205,1-1 0,4 7 1,-5-8-575,8 12-76,2 1-1,0-2 0,0 0 1,1 0-1,25 20 0,-7-4-569,-12-9-3924,-12-14 227</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8"/>
    </inkml:context>
    <inkml:brush xml:id="br0">
      <inkml:brushProperty name="width" value="0.05" units="cm"/>
      <inkml:brushProperty name="height" value="0.05" units="cm"/>
    </inkml:brush>
  </inkml:definitions>
  <inkml:trace contextRef="#ctx0" brushRef="#br0">94 270 1569,'0'0'57,"0"0"0,0 0 0,0 1 0,0-1 0,0 0 0,0 0 0,1 0 0,-1 1 0,0-1 0,0 0 0,0 0 0,0 0 0,0 0 0,1 0 0,-1 1 0,0-1 0,0 0 0,0 0 0,0 0 0,1 0 0,-1 0 0,0 0 0,0 0 0,0 0 0,1 0 0,-1 0 0,0 0 0,0 0 0,0 0 0,1 0 0,-1 0 0,0 0 0,0 0 0,0 0 0,1 0 0,-1 0 0,0 0 0,0 0 0,1 0 0,4-9 1078,-1-14-138,-3 1-348,-1 0 1,-1 0-1,-1 0 0,-2 0 0,0 1 0,-11-36 0,12 49-418,1 0 1,-2 0 0,1 1-1,-7-11 1,10 17-225,-1 1 1,1 0-1,0 0 0,0 0 1,0 0-1,0-1 1,0 1-1,0 0 0,0 0 1,0 0-1,-1 0 1,1 0-1,0-1 1,0 1-1,0 0 0,0 0 1,0 0-1,-1 0 1,1 0-1,0 0 1,0 0-1,0 0 0,0 0 1,-1 0-1,1 0 1,0 0-1,0 0 0,0 0 1,-1 0-1,1 0 1,0 0-1,0 0 1,0 0-1,0 0 0,-1 0 1,1 0-1,0 0 1,-4 7 124,-1 15-54,5-19-58,-8 95 162,7-68-121,-3 70 68,-19 268-301,22-353-564,1-10-261,0 0-1,-1 1 1,1-1-1,-1 0 1,-1 0-1,-1 7 1,-1-6-3680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9"/>
    </inkml:context>
    <inkml:brush xml:id="br0">
      <inkml:brushProperty name="width" value="0.05" units="cm"/>
      <inkml:brushProperty name="height" value="0.05" units="cm"/>
    </inkml:brush>
  </inkml:definitions>
  <inkml:trace contextRef="#ctx0" brushRef="#br0">1 105 6179,'5'-3'1601,"0"-2"79,3 0-847,2 0-225,2-1-32,0-1-128,2 1-111,1 0-97,3 0-96,2 1-64,-1 0-48,2-1-144,0 1-176,-1-2-769,-1-1-784,1 0-1344,-4-4-3090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3"/>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0"/>
    </inkml:context>
    <inkml:brush xml:id="br0">
      <inkml:brushProperty name="width" value="0.05" units="cm"/>
      <inkml:brushProperty name="height" value="0.05" units="cm"/>
    </inkml:brush>
  </inkml:definitions>
  <inkml:trace contextRef="#ctx0" brushRef="#br0">88 1 3842,'-2'0'182,"0"0"0,0 0 0,1 0 0,-1 1 0,0-1 0,1 1 1,-1-1-1,1 1 0,-1 0 0,0-1 0,1 1 0,-1 0 0,1 0 0,0 0 1,-1 0-1,1 0 0,0 1 0,0-1 0,0 0 0,0 1 0,0-1 0,0 0 0,0 1 1,-1 2-1,-1 3-16,0 1 1,0-1-1,-3 16 1,6-19-13,-14 59 546,-8 101 1,22-161-762,-1 37-730,1-36 188,1 0 0,-1 0 1,1-1-1,0 1 0,0-1 0,0 1 0,0 0 0,3 4 0,2 0-3735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1"/>
    </inkml:context>
    <inkml:brush xml:id="br0">
      <inkml:brushProperty name="width" value="0.05" units="cm"/>
      <inkml:brushProperty name="height" value="0.05" units="cm"/>
    </inkml:brush>
  </inkml:definitions>
  <inkml:trace contextRef="#ctx0" brushRef="#br0">85 0 4786,'-10'49'4670,"7"-35"-4318,-2-1 0,0 0 0,-8 16 0,9-22-414,-11 19 354,14-24-439,0 0-1,-1 0 1,1-1 0,-1 1 0,1-1-1,-1 1 1,0-1 0,1 0 0,-1 0-1,0 0 1,-3 2 0,5-3 5,0 0 1,-1 0-1,1 0 1,0 0-1,0 0 1,-1 0-1,1 0 1,0 0-1,-1 0 1,1 0-1,0 0 1,0 0-1,-1 0 1,1 0-1,0 0 1,0 0-1,-1-1 1,1 1-1,0 0 1,0 0-1,-1 0 1,1 0-1,0 0 1,0-1-1,0 1 0,-1 0 1,1 0-1,-1-1-476</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2"/>
    </inkml:context>
    <inkml:brush xml:id="br0">
      <inkml:brushProperty name="width" value="0.05" units="cm"/>
      <inkml:brushProperty name="height" value="0.05" units="cm"/>
    </inkml:brush>
  </inkml:definitions>
  <inkml:trace contextRef="#ctx0" brushRef="#br0">0 123 3330,'1'4'1088,"1"3"129,2 2-33,-1-3-448,3 2-127,1 1-81,4 3-96,-3-3-112,2 1-112,-1-3-80,-1 0-80,0-3-160,0 1-320,-2-3-496,1 0-481,1 0-1008,2-2-2113</inkml:trace>
  <inkml:trace contextRef="#ctx0" brushRef="#br0" timeOffset="1">162 8 4994,'9'-3'1528,"-8"2"-1303,1 0 1,-1 1-1,1-1 1,-1 1-1,1-1 1,-1 1-1,1 0 1,-1 0-1,1 0 1,0 0-1,-1 0 1,1 0-1,-1 0 1,1 0-1,0 0 1,-1 1-1,3 0 1,1 2-101,0-1 0,-1 1 0,0 0 1,1 0-1,-1 0 0,0 0 0,-1 1 0,1 0 1,5 7-1,1 2 111,13 25-1,-16-24-146,0 0 0,-1 0 0,0 1 0,-1 0 0,4 24-1,-7-28-470,-1-1 0,0 1 0,-1 0-1,0-1 1,-1 1 0,0 0 0,0-1-1,-1 1 1,-4 10 0,-1 2-3028,1 0-2195</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7"/>
    </inkml:context>
    <inkml:brush xml:id="br0">
      <inkml:brushProperty name="width" value="0.05" units="cm"/>
      <inkml:brushProperty name="height" value="0.05" units="cm"/>
    </inkml:brush>
  </inkml:definitions>
  <inkml:trace contextRef="#ctx0" brushRef="#br0">35 238 3554,'-1'0'276,"0"0"0,0 0 0,0 0 0,0 0 0,0-1 0,0 1 1,0 0-1,0 0 0,0-1 0,0 1 0,0 0 0,-2-1 0,3 0-201,0 1 0,-1 0-1,1 0 1,0 0 0,-1-1-1,1 1 1,0 0 0,-1 0-1,1-1 1,0 1 0,0 0-1,-1 0 1,1-1 0,0 1-1,0 0 1,0-1 0,-1 1-1,1 0 1,0-1 0,0 1-1,0-1 1,0 1 0,0 0-1,0-1 1,0 1 0,-1-1-1,1 1 1,0 0 0,1-1-1,-1 1 1,0-1 0,0 1-1,0 0 1,0-1 0,0 1-1,0-1 1,6-13 1050,-5 10-970,0 1-1,1 0 0,-1-1 0,4-5 1,1 0 17,-4 7-150,-1-1 0,0 1 1,1 0-1,-1 0 0,1 0 1,3-3-1,1 0-13,0 0-1,0-1 1,0 0 0,-1 0 0,0 0-1,0-1 1,-1 0 0,0 1-1,0-2 1,3-7 0,0-2 1,-5 14-4,-1 0 0,1 0 0,-1-1 0,0 1 0,0 0 0,0 0 0,-1-1 0,1 1 0,-1 0 0,0-1 1,0-6-1,-1 9-4,0 0 0,1 0 0,-1-1 0,0 1 0,0 0 0,0 0 0,0 0 0,0 0 0,0 0 0,0 0 0,0 0 0,-1 1 0,1-1 0,0 0 0,0 1 0,-1-1 0,1 1 0,-1-1 0,1 1 0,0 0 0,-1-1 0,1 1 0,-1 0 0,-1 0 0,2 0-3,1 0 0,-1 1 0,1-1-1,-1 0 1,1 0 0,-1 1 0,1-1-1,-1 0 1,1 1 0,0-1-1,-1 1 1,1-1 0,0 0 0,-1 1-1,1-1 1,0 1 0,-1-1 0,1 1-1,0-1 1,0 1 0,0-1 0,-1 1-1,1-1 1,0 2 0,-2 15-15,2-10 13,-3 14 10,1 0 0,1 0 1,4 40-1,10 9 4,-9-50-4,0 0 0,2 39 0,-6-54-8,0 1 0,0 0 0,-1 0 0,0 0 0,0-1 0,0 1 0,-1-1 0,0 1 0,0-1 0,0 1 1,-1-1-1,1 0 0,-6 6 0,4-5-14,0 0 1,-1 0-1,1-1 1,-1 1 0,-1-1-1,1 0 1,-1-1-1,0 1 1,-7 3 0,-1-4-4,6-4 20,8 0-1,0 0-1,0 0 1,0 0-1,0 0 0,0 0 1,0 0-1,-1 0 0,1 0 1,0 0-1,0 0 1,0 0-1,0 0 0,0 0 1,0 0-1,0 0 1,0 0-1,0 0 0,-1 0 1,1 0-1,0 0 0,0 0 1,0 0-1,0 0 1,0 0-1,0 0 0,0 0 1,0-1-1,0 1 0,0 0 1,0 0-1,0 0 1,-1 0-1,1 0 0,0 0 1,0 0-1,0 0 0,0 0 1,0-1-1,0 1 1,1-1 7,0 0 0,0 1 0,0-1 1,0 0-1,0 1 0,1-1 1,-1 0-1,0 1 0,0 0 1,0-1-1,1 1 0,1-1 0,2 0 34,84-38 844,-79 35-849,0 1 0,1 1 1,0 0-1,0 0 0,16 0 1,-18-1 340,-3 1-2132,-1 2-4194</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3"/>
    </inkml:context>
    <inkml:brush xml:id="br0">
      <inkml:brushProperty name="width" value="0.05" units="cm"/>
      <inkml:brushProperty name="height" value="0.05" units="cm"/>
      <inkml:brushProperty name="color" value="#E71224"/>
    </inkml:brush>
  </inkml:definitions>
  <inkml:trace contextRef="#ctx0" brushRef="#br0">39 41 3394,'-1'1'427,"-1"1"0,0-1 0,0 0 0,0 0 0,1 1 0,-1-1 1,1 1-1,-1 0 0,1-1 0,-1 1 0,1 0 0,0 0 0,0 0 0,-2 3 1,1 0-261,1-1-1,-1 1 1,1 0 0,0-1 0,-1 9 0,2-9-101,-1-1-1,1 1 0,1-1 1,-1 1-1,0-1 1,1 0-1,0 1 1,0-1-1,2 6 0,-3-8-51,1 0 0,0 0 1,-1 0-1,1 0 0,0 0 0,-1 0 0,1 0 0,0 0 0,0-1 0,0 1 0,0 0 0,0 0 0,0-1 0,0 1 0,0-1 1,0 1-1,0-1 0,0 1 0,0-1 0,0 0 0,0 1 0,0-1 0,1 0 0,-1 0 0,0 0 0,0 0 0,0 0 0,0 0 1,1 0-1,-1 0 0,2-1 0,1 0 1,0-1 1,1 1-1,-1-1 1,0 0 0,0-1-1,0 1 1,0-1-1,0 1 1,-1-1-1,1 0 1,-1-1-1,6-6 1,-6 7-8,-1 0 0,1-1 1,-1 1-1,0-1 0,0 1 0,0-1 0,-1 0 1,1 0-1,-1 0 0,0 0 0,0 0 1,0 0-1,-1 0 0,1-7 0,-2 9-3,1 0 0,-1-1 1,1 1-1,-1 0 0,0 0 0,0 0 0,0 0 0,0 1 0,0-1 0,-1 0 0,1 0 0,-1 1 0,1-1 1,-1 0-1,1 1 0,-1 0 0,0-1 0,0 1 0,-3-2 0,-1-1 54,-1 1 0,0 0 1,0 0-1,-10-2 0,15 4-33,1 1 1,-1 0 0,0-1-1,1 1 1,-1 0 0,0 0-1,1 0 1,-1 0 0,1 0-1,-1 1 1,0-1 0,1 0 0,-1 1-1,1-1 1,-1 1 0,1 0-1,-1-1 1,1 1 0,-1 0-1,1 0 1,0 0 0,-1 0-1,1 0 1,0 0 0,0 0-1,0 1 1,0-1 0,0 0-1,0 1 1,0-1 0,0 0-1,0 2 1,0 0-201,-1 0 0,2-1 1,-1 1-1,0 0 0,0 0 1,1 0-1,-1 5 0,1-5-548,0-1 0,1 1 0,-1 0 0,0-1 0,1 1 0,0 0-1,-1-1 1,3 4 0,0 0-4899</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4"/>
    </inkml:context>
    <inkml:brush xml:id="br0">
      <inkml:brushProperty name="width" value="0.05" units="cm"/>
      <inkml:brushProperty name="height" value="0.05" units="cm"/>
      <inkml:brushProperty name="color" value="#E71224"/>
    </inkml:brush>
  </inkml:definitions>
  <inkml:trace contextRef="#ctx0" brushRef="#br0">5 0 4370,'0'2'2689,"-1"-2"-1760,1 3-161,0-2-128,0 2-127,-1 0-145,1 1-96,0 1-80,-1 0-80,0 1-48,1-1-80,0 0-128,0 0-320,1-2-593,-1 0-511,2 0-1090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5"/>
    </inkml:context>
    <inkml:brush xml:id="br0">
      <inkml:brushProperty name="width" value="0.05" units="cm"/>
      <inkml:brushProperty name="height" value="0.05" units="cm"/>
      <inkml:brushProperty name="color" value="#E71224"/>
    </inkml:brush>
  </inkml:definitions>
  <inkml:trace contextRef="#ctx0" brushRef="#br0">0 57 4226,'1'-5'991,"-1"0"1,1 0-1,0 0 1,1 0-1,3-9 0,-4 13-900,-1 0 0,1-1 0,0 1 1,0 0-1,0-1 0,0 1 0,0 0 0,0 0 0,0 0 0,2-2 0,-2 3-65,0 0 1,-1-1-1,1 1 1,0 0 0,0-1-1,0 1 1,-1 0-1,1 0 1,0 0-1,0-1 1,0 1-1,0 0 1,0 0-1,0 0 1,-1 1 0,1-1-1,0 0 1,0 0-1,0 0 1,0 1-1,2 0 4,-1 0-1,0 0 1,0 1-1,0-1 0,0 1 1,0-1-1,0 1 1,0 0-1,0 0 0,-1 0 1,1-1-1,-1 2 1,0-1-1,1 0 1,-1 0-1,0 0 0,0 1 1,0-1-1,0 4 1,1-2-9,-1 0 0,-1 0 0,1 0 0,-1 1 0,0-1-1,1 0 1,-2 0 0,1 0 0,0 0 0,-3 8 0,2-8-6,-1 0-1,0 0 1,0 0-1,0 0 1,-5 6-1,5-8-10,1 0-1,0-1 1,-1 1 0,1-1-1,-1 0 1,1 1 0,-1-1-1,1 0 1,-1 0 0,0 0-1,0 0 1,0 0 0,0 0-1,-3 0 1,5-2 7,3-2 36,5-2 74,-3 4-60,0-1 0,1 1 1,-1 0-1,1 0 0,0 1 1,-1-1-1,1 1 0,-1 1 1,1-1-1,0 1 1,-1 0-1,1 0 0,-1 0 1,0 1-1,1 0 0,-1 0 1,9 5-1,-8-4-1102</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6"/>
    </inkml:context>
    <inkml:brush xml:id="br0">
      <inkml:brushProperty name="width" value="0.05" units="cm"/>
      <inkml:brushProperty name="height" value="0.05" units="cm"/>
      <inkml:brushProperty name="color" value="#E71224"/>
    </inkml:brush>
  </inkml:definitions>
  <inkml:trace contextRef="#ctx0" brushRef="#br0">42 18 2545,'-1'-1'456,"1"1"-1,0-1 0,-1 0 1,1 1-1,-1-1 1,1 1-1,0-1 0,-1 0 1,1 1-1,0-1 1,-1-1-1,1 2-408,0 0-1,0-1 1,0 1 0,0 0-1,0-1 1,0 1-1,0 0 1,0-1 0,0 1-1,1 0 1,-1-1 0,0 1-1,0 0 1,0-1 0,0 1-1,0 0 1,0-1 0,1 1-1,-1 0 1,0 0 0,0-1-1,1 1 1,-1 0 0,0 0-1,1-1 1,-1 6 225,0-1 0,-1 1 0,1-1 0,-3 8 1,1-5-139,0 0 1,0-1 0,-1 0-1,0 1 1,-6 10 0,3-4 65,5-11-187,1 0 0,-1 0 0,0-1 0,0 1 0,1 0 0,-1 0 0,-3 2 0,5-5-257,-1 0 1,1 0-1,-1 0 1,1 0-1,-1 0 1,1 0-1,-1 0 1,0 0-1,0 0 1,1 0-1,-1-2 1,3-9-5188,-1 9 2088</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7"/>
    </inkml:context>
    <inkml:brush xml:id="br0">
      <inkml:brushProperty name="width" value="0.05" units="cm"/>
      <inkml:brushProperty name="height" value="0.05" units="cm"/>
      <inkml:brushProperty name="color" value="#E71224"/>
    </inkml:brush>
  </inkml:definitions>
  <inkml:trace contextRef="#ctx0" brushRef="#br0">7 2 2833,'0'0'111,"0"0"-1,0 0 0,0 0 1,0 0-1,-1-1 0,1 1 1,0 0-1,0 0 1,0 0-1,0 0 0,-1 0 1,1 0-1,0 0 0,0 0 1,0 0-1,0 0 0,-1-1 1,1 1-1,0 0 1,0 0-1,0 0 0,0 0 1,-1 0-1,1 0 0,0 0 1,0 1-1,0-1 0,0 0 1,-1 0-1,1 0 0,0 0 1,0 0-1,0 0 1,0 0-1,-1 0 0,1 0 1,0 0-1,0 0 0,0 1 1,0-1-1,0 0 0,0 0 1,-1 0-1,1 0 1,0 0-1,0 1 0,0-1-27,0 1 1,0-1-1,0 0 0,0 1 0,0-1 0,0 1 1,0-1-1,0 0 0,1 1 0,-1-1 1,0 1-1,0-1 0,0 0 0,0 1 0,1-1 1,-1 0-1,0 1 0,0-1 0,1 1 0,16 16 915,11 11-766,-10-11-3532,-11-11-835,-3-3 656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8"/>
    </inkml:context>
    <inkml:brush xml:id="br0">
      <inkml:brushProperty name="width" value="0.05" units="cm"/>
      <inkml:brushProperty name="height" value="0.05" units="cm"/>
      <inkml:brushProperty name="color" value="#004F8B"/>
    </inkml:brush>
  </inkml:definitions>
  <inkml:trace contextRef="#ctx0" brushRef="#br0">36 19 1553,'-4'-7'2682,"4"6"-2422,0 1 1,0-1-1,0 1 1,0-1-1,-1 0 0,1 1 1,0-1-1,0 1 1,-1-1-1,1 1 0,0-1 1,-1 1-1,1-1 1,-1 1-1,1-1 1,-1 1-1,1-1 0,0 1 1,-1 0-1,0-1 1,1 1-1,-1 0 0,0-1 1,1 1-224,-1 1 0,1-1 0,0 0-1,0 0 1,-1 1 0,1-1 0,0 0 0,0 0 0,0 1 0,0-1 0,-1 0 0,1 1 0,0-1-1,0 0 1,0 1 0,0-1 0,0 0 0,0 1 0,0-1 0,0 0 0,0 1 0,-1 10 158,1-10-130,-1 12 22,0 0 0,-1 0 0,-1 0 0,-7 24 0,8-33-1064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4"/>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9"/>
    </inkml:context>
    <inkml:brush xml:id="br0">
      <inkml:brushProperty name="width" value="0.05" units="cm"/>
      <inkml:brushProperty name="height" value="0.05" units="cm"/>
      <inkml:brushProperty name="color" value="#004F8B"/>
    </inkml:brush>
  </inkml:definitions>
  <inkml:trace contextRef="#ctx0" brushRef="#br0">1 0 4114,'16'10'6864,"-1"2"-6661,19 19 0,-22-19-5995</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0"/>
    </inkml:context>
    <inkml:brush xml:id="br0">
      <inkml:brushProperty name="width" value="0.05" units="cm"/>
      <inkml:brushProperty name="height" value="0.05" units="cm"/>
      <inkml:brushProperty name="color" value="#004F8B"/>
    </inkml:brush>
  </inkml:definitions>
  <inkml:trace contextRef="#ctx0" brushRef="#br0">15 49 4194,'-1'1'312,"-1"1"0,1-1 0,0 0 0,0 1 0,0-1 1,0 1-1,0-1 0,0 1 0,0-1 0,0 1 0,1 0 0,-1-1 0,1 1 1,-1 0-1,1 3 0,-1-3-184,1 1 0,0-1 0,1 1 0,-1-1 0,0 1 0,1 0 0,-1-1 1,1 1-1,0-1 0,1 4 0,-1-4-111,0 0 0,0 0 0,0 0 0,1 0 1,-1 0-1,0 0 0,1 0 0,0-1 0,-1 1 0,1-1 0,0 1 1,0-1-1,0 1 0,0-1 0,0 0 0,0 0 0,0 0 0,0 0 0,0 0 1,0-1-1,1 1 0,-1 0 0,0-1 0,0 0 0,4 0 0,-3 0-1,1-1 0,-1 1 0,0-1 1,0 0-1,0-1 0,0 1 0,0 0 0,0-1 0,0 0 0,-1 1 0,1-1 0,-1 0 0,1-1 0,-1 1 0,0 0 0,1-1 0,-1 1 0,-1-1 0,1 0 0,0 1 0,-1-1 0,1 0 0,-1 0 0,0 0 0,0 0 0,0 0 0,0-1 0,0-3 0,0 4 15,-1 0-1,0 0 0,0 0 1,0 0-1,0 0 1,0-1-1,-1 1 0,1 0 1,-1 1-1,0-1 1,0 0-1,0 0 0,-2-4 1,2 5 20,-1 0 0,1 0 0,-1 0 0,0 0 0,0 0 1,1 0-1,-1 1 0,0-1 0,0 1 0,-1-1 0,1 1 0,0 0 1,0 0-1,-1 0 0,1 0 0,0 0 0,-1 0 0,-2 0 1,3 1-38,0 0 1,0-1 0,-1 1-1,1 0 1,0 0 0,0 0 0,0 0-1,-1 1 1,1-1 0,0 1-1,0-1 1,0 1 0,0 0-1,0 0 1,0 0 0,0 0 0,0 0-1,0 0 1,0 0 0,1 1-1,-1-1 1,0 0 0,1 1 0,-1 0-1,1-1 1,0 1 0,-1 0-1,1 0 1,0 0 0,0 0-1,0 0 1,0 0 0,1 0 0,-1 0-1,0 0 1,1 0 0,0 0-1,-1 1 1,1-1 0,0 4 0,0-4-196,1 0 0,-1 0 1,0-1-1,1 1 1,-1 0-1,1-1 1,0 1-1,-1 0 1,3 2-1,6 6-5452,-4-6-436</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1"/>
    </inkml:context>
    <inkml:brush xml:id="br0">
      <inkml:brushProperty name="width" value="0.05" units="cm"/>
      <inkml:brushProperty name="height" value="0.05" units="cm"/>
      <inkml:brushProperty name="color" value="#004F8B"/>
    </inkml:brush>
  </inkml:definitions>
  <inkml:trace contextRef="#ctx0" brushRef="#br0">1 1 4658,'1'1'2801,"0"1"-1728,0 0-385,1 1-160,-1 0-111,0 0-113,0 2-96,0-1-80,0 1-64,-1-1-128,1 1-256,-1 0-737,0-1-495,1-1-1138</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2"/>
    </inkml:context>
    <inkml:brush xml:id="br0">
      <inkml:brushProperty name="width" value="0.05" units="cm"/>
      <inkml:brushProperty name="height" value="0.05" units="cm"/>
      <inkml:brushProperty name="color" value="#004F8B"/>
    </inkml:brush>
  </inkml:definitions>
  <inkml:trace contextRef="#ctx0" brushRef="#br0">18 49 5507,'-1'0'217,"0"0"1,1 0 0,-1-1-1,0 1 1,1 0 0,-1 0-1,0 0 1,1 0 0,-1 0 0,0 0-1,1 0 1,-1 1 0,0-1-1,1 0 1,-1 0 0,0 0-1,1 1 1,-1-1 0,1 0 0,-1 1-1,1-1 1,-2 1 0,2 0-169,-1 0 0,1 0 1,0 1-1,0-1 0,-1 0 0,1 0 1,0 0-1,0 0 0,0 1 1,0-1-1,0 0 0,1 2 0,-1 0 5,1 0 0,-1-1-1,1 1 1,0 0-1,-1-1 1,1 1-1,1-1 1,-1 1 0,0-1-1,1 1 1,-1-1-1,1 0 1,3 4-1,1-1 34,0 0 0,0 0-1,10 6 1,-7-6-34,12 10 1,-21-14-50,1-1 1,-1 1-1,1 0 1,-1-1-1,1 1 1,-1-1-1,1 1 1,-1 0-1,0-1 1,1 1 0,-1 0-1,0 0 1,1-1-1,-1 1 1,0 0-1,0 0 1,0-1-1,0 1 1,0 0-1,0 0 1,0 0-1,0-1 1,0 1 0,0 0-1,0 0 1,-1-1-1,1 1 1,0 0-1,-1 0 1,1-1-1,0 1 1,-1 0-1,0 0 1,1 0-1,-1 0 1,0 0-1,0 0 1,0 0 0,0 0-1,0 0 1,0 0-1,0 0 1,0 0-1,0-1 1,0 1-1,-1 0 1,1-1-1,0 1 1,0-1-1,-1 0 1,1 1-1,-2-1 1,1 1 0,0-1 0,0 0 0,0 0 0,0-1 0,0 1 1,0 0-1,0 0 0,0-1 0,0 0 0,0 1 0,0-1 0,-3-1 1,4 1-3,0 0 0,1 1 0,-1-1 0,0 0 0,0 0 0,1 0 0,-1 0 0,0 0 0,1 1 0,-1-1 0,1 0 0,0 0 1,-1 0-1,1 0 0,0 0 0,-1-1 0,1 1 0,0 0 0,0 0 0,0 0 0,0 0 0,0 0 0,0 0 0,0 0 0,0-1 1,3-10 160,0 0 0,0 1 0,1 0 0,10-21 0,-8 21 15,-1-1 0,-1 1 0,0-1 0,3-16 0,-7 28-157,0-1-1,0 1 1,0 0 0,0-1-1,0 1 1,0 0 0,0-1 0,0 1-1,0 0 1,0 0 0,0-1-1,0 1 1,0 0 0,0-1 0,0 1-1,0 0 1,0 0 0,-1-1-1,1 1 1,0 0 0,0 0-1,0-1 1,0 1 0,-1 0 0,1 0-1,0 0 1,0-1 0,-1 1-1,1 0 1,-1 0 4,0-1-1,0 1 1,0 0 0,0 0-1,0-1 1,0 1 0,0 0-1,0 0 1,-2 1 0,-21 4-52,23-5 22,-5 2-705,0 0 0,-9 5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0"/>
    </inkml:context>
    <inkml:brush xml:id="br0">
      <inkml:brushProperty name="width" value="0.05" units="cm"/>
      <inkml:brushProperty name="height" value="0.05" units="cm"/>
    </inkml:brush>
  </inkml:definitions>
  <inkml:trace contextRef="#ctx0" brushRef="#br0">14 49 1377,'-2'-6'532,"0"1"0,0-1 0,0 1 1,0-1-1,0-7 0,1 6 380,1 6-315,0 4-271,0 0-376,0 14 349,-1-5-18,3 15 1,1 1-61,4 48-90,2 133 13,-6-184-133,-1-1 1,-3 38 0,-3-30-9,1-7 3,1 31 1,2-35 7,-1 96 262,-2-81-100,1 0 1,6 52-1,-4-81-174,6 38 29,-2 60 0,-6-60-20,1 65 23,1-97-34,-1 0 0,-2 15 0,0-7 0,-1 48-8,5-55 5,-1 0 1,6 26-1,-2-21 3,-1 1 0,-1 0 0,-1 39 0,-3 24 0,3-66 0,0 1 0,7 28 0,-5-28 1,0 0 1,1 32-1,-6 35 6,1 10-2,1-66 256,-1 0-1,-6 43 1,3-47 55,1 0 0,2 0 0,2 39 0,2-22 131,-1-9-1218,0-15-4841,-3-25 810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1"/>
    </inkml:context>
    <inkml:brush xml:id="br0">
      <inkml:brushProperty name="width" value="0.05" units="cm"/>
      <inkml:brushProperty name="height" value="0.05" units="cm"/>
    </inkml:brush>
  </inkml:definitions>
  <inkml:trace contextRef="#ctx0" brushRef="#br0">40 106 3890,'-1'-3'527,"0"3"358,-2 5 1432,-2 9 805,-2 10-3098,-6 43 0,4-16 5,8-46 19,3-7 39,2-8 34,2-8 29,-1-1 0,4-30 0,4-18 345,-8 49-322,1 1 1,1 0-1,13-23 0,-18 35-133,2-2 286,-3 13 26,-2 18 111,2 0-1,4 26 1,-4-39-365,1 3-18,0 0-1,1-1 1,0 0 0,1 1-1,12 23 1,-16-37-93,0 0 1,0 0-1,0 0 1,0 0-1,0 0 1,0 0 0,0 1-1,0-1 1,0 0-1,0 0 1,0 0-1,0 0 1,0 0-1,0 0 1,0 0-1,0 0 1,0 0 0,1 0-1,-1 1 1,0-1-1,0 0 1,0 0-1,0 0 1,0 0-1,0 0 1,0 0-1,0 0 1,1 0 0,-1 0-1,0 0 1,0 0-1,0 0 1,0 0-1,0 0 1,0 0-1,0 0 1,0 0-1,1 0 1,-1 0 0,0 0-1,0 0 1,0 0-1,0 0 1,0 0-1,4-6-932,1-8-2765,-3 6-217,1 0-2324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2"/>
    </inkml:context>
    <inkml:brush xml:id="br0">
      <inkml:brushProperty name="width" value="0.05" units="cm"/>
      <inkml:brushProperty name="height" value="0.05" units="cm"/>
    </inkml:brush>
  </inkml:definitions>
  <inkml:trace contextRef="#ctx0" brushRef="#br0">35 30 2385,'0'0'80,"0"-1"0,0 1 0,0 0-1,0 0 1,0-1 0,0 1 0,0 0 0,0 0 0,0-1 0,0 1-1,-1 0 1,1 0 0,0 0 0,0-1 0,0 1 0,0 0 0,0 0-1,-1 0 1,1-1 0,0 1 0,0 0 0,0 0 0,0 0-1,-1 0 1,1-1 0,0 1 0,-1 0 0,1 0-28,-1 0 0,0 0 0,1-1 1,-1 1-1,0 0 0,1 0 0,-1 0 0,0 0 1,-1 1-1,0-1 128,-1 1 0,1-1 0,-1 1 0,-2 2 0,4-3-54,1 0-1,0 0 1,-1 0 0,1 0 0,-1 0-1,1 1 1,-1-1 0,1 0 0,-1 0-1,1 0 1,-1 0 0,1 0 0,-1-1 0,0 1 775,5-1-338,10 2 827,-9-1-1110,0 1 1,7-2-1,1 2 227,-12 0-460,0-1 1,1 0 0,-1 1 0,1-1-1,-1 0 1,1 0 0,-1-1 0,1 1-1,2 0 1,1-2 6,0 1 1,0 0-1,1 0 1,-1 0-1,1 1 0,10 0 1,-4 2-4,23 4 0,-29-5-20,0 0-1,0 0 1,-1-1 0,9-1-1,-8 1-8,0 0 0,0 0-1,10 2 1,-5-1 110,1 0-1,0-1 0,14 0 1,-18-1-82,26-1 165,26 0-62,32-1-117,-67 2-7,73 3 97,-61-1-77,50-3 0,-75 1-33,10-1 16,13-1-5,-11 1-22,3 1-5,26-2 16,286-4 66,-249-2-68,-73 7-12,0 1 1,0 1 0,29 4 0,12-1 2,60-3 11,18 6-16,-68-3 0,-5-5 7,-29 0-1,11 1-4,12 0 12,14 0 1,-56 1-9,10 1 13,-14-1-4,0 0 0,14-1 0,1-1 38,35 1 0,-33 1-33,7 2-4,-21-1-16,24-1 0,55-3 15,-70 2-11,10 3 9,-9 0-13,14 0 0,136 2 0,-159-4-1,20 3 1,-8-1 14,-14 1-27,-11-3 15,-1 1 9,-2-3 40,1 2-72,0 0 0,0 0 0,0 0-1,0 0 1,0 0 0,0 0 0,1 0 0,-1 0 0,0 0 0,0 0 0,0-1 0,0 1-1,0 0 1,0 0 0,0 0 0,1 0 0,-1 0 0,0 0 0,0 0 0,0-1-1,0 1 1,0 0 0,0 0 0,0 0 0,0 0 0,0 0 0,0 0 0,0-1 0,0 1-1,0 0 1,0 0 0,0 0 0,0 0 0,0-1 0,4-1-1974,-4 2 1640,1-1-1,0 1 1,0-1 0,0 1 0,0-1-1,-1 1 1,3-1 0,-1 1-575,0 0 0,1-1 1,-1 1-1,5-2 0,-6 1 641,1 1 0,-1-1 0,1 1 0,-1 0 1,1-1-1,-1 1 0,1 0 0,0 0 0,-1 0 0,1 0 0,1 1 0,-2-1 266,0 0-1,0 0 1,0 0-1,0 0 0,0 0 1,0 0-1,-1 0 1,1-1-1,0 1 1,0 0-1,1-1 0,-2-1-346,1 1-300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3"/>
    </inkml:context>
    <inkml:brush xml:id="br0">
      <inkml:brushProperty name="width" value="0.05" units="cm"/>
      <inkml:brushProperty name="height" value="0.05" units="cm"/>
    </inkml:brush>
  </inkml:definitions>
  <inkml:trace contextRef="#ctx0" brushRef="#br0">54 20 4930,'-10'-9'3904,"7"4"-2699,3 5-1180,0 0-1,0 0 1,0-1-1,0 1 1,0 0 0,0 0-1,0 0 1,0 0-1,0-1 1,0 1-1,0 0 1,0 0 0,0 0-1,0-1 1,0 1-1,1 0 1,-1 0-1,0 0 1,0 0-1,0 0 1,0-1 0,0 1-1,0 0 1,1 0-1,-1 0 1,0 0-1,0 0 1,0 0 0,2-1 64,-1 1 0,1 0 0,-1-1 0,1 1 0,0 0 0,-1 0 0,4 1 0,-1-1 73,0 2 0,7 1 0,3 2 78,2-1-143,-1 1 1,16 7 0,-23-8-91,1 0 0,-1 0 0,0 1-1,-1 0 1,1 0 0,8 8 0,-10-6 0,-6-7-6,0 0 1,0 0-1,0 0 1,0 1-1,0-1 0,0 0 1,0 0-1,0 0 1,1 0-1,-1 1 0,0-1 1,0 0-1,0 0 1,0 0-1,0 1 0,0-1 1,0 0-1,0 0 1,0 0-1,0 1 1,0-1-1,0 0 0,0 0 1,0 0-1,0 0 1,0 1-1,-1-1 0,1 0 1,0 0-1,0 0 1,0 0-1,0 1 0,-3 2 128,-1 3 60,0-3-65,3-2-108,1-1 0,-1 1 0,0-1 1,1 1-1,-1-1 0,0 1 0,1-1 0,-1 0 0,0 1 0,0-1 0,-1 1 0,-34 7 292,15-3-219,-30 3 0,28-5-294,-36 7-1,53-9-14,-1 0-1006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4"/>
    </inkml:context>
    <inkml:brush xml:id="br0">
      <inkml:brushProperty name="width" value="0.05" units="cm"/>
      <inkml:brushProperty name="height" value="0.05" units="cm"/>
    </inkml:brush>
  </inkml:definitions>
  <inkml:trace contextRef="#ctx0" brushRef="#br0">23 54 2897,'-1'1'712,"0"0"-1,-1 0 0,1 0 0,0 1 0,0-1 0,-1 2 1,0-1-525,1 0 0,0 0 0,0 0-1,0 1 1,0-1 0,0 0 0,0 1 0,0 3 0,0 2 51,-1 11 0,2-12-193,0 0-1,1 0 1,-1 0-1,2-1 1,-1 1 0,1 0-1,0 0 1,0-1-1,3 7 1,-3-10-23,-1 0 0,1-1-1,0 1 1,0 0 0,0-1 0,0 0-1,0 1 1,1-1 0,3 3 0,-4-4 11,0 0 0,0 0 0,0 0 0,0 0 0,1 0 0,-1 0 0,0-1 0,1 1 0,-1-1 0,0 1 0,1-1 0,-1 0 0,5 0 0,-1-1 20,0 0 1,-1-1 0,1 1-1,-1-1 1,1 0 0,-1 0 0,0-1-1,0 0 1,0 0 0,5-4-1,4-3 6,-1-1-1,12-14 0,-21 21-45,0 0-1,-1 0 0,0-1 0,0 1 0,0-1 0,0 1 0,-1-1 0,0 0 0,2-7 0,-3 10-3,0-1 1,-1 1-1,1-1 0,-1 1 1,0-1-1,0 1 0,0-1 1,0 1-1,0-1 0,-1 1 1,1-1-1,-1 1 0,0-1 0,1 1 1,-1-1-1,0 1 0,0 0 1,-1 0-1,1-1 0,0 1 1,-3-3-1,0 2 34,1-1 1,-1 1-1,0 0 0,0 0 0,0 1 1,0-1-1,-1 1 0,-7-3 1,2 1 89,-1 0 0,-18-2 1,24 5-99,-1 0 1,1 0 0,-1 1 0,1 0-1,-1 0 1,1 1 0,-1-1-1,-6 3 1,9-2-30,0 0 0,0 0 0,0 0 0,0 1 0,0 0 0,0-1 0,0 1 0,0 0 0,1 0 0,-1 0 0,1 1 0,-1-1 0,1 1 0,-3 4-1,2-4-126,1 2-1,0-1 0,0 0 1,0 0-1,0 1 0,1-1 0,-2 6 1,3-6-675,0-1 0,-1 0 0,1 0 0,0 0 0,0 0 0,1 0-1,0 4 1,1 1-5313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5"/>
    </inkml:context>
    <inkml:brush xml:id="br0">
      <inkml:brushProperty name="width" value="0.05" units="cm"/>
      <inkml:brushProperty name="height" value="0.05" units="cm"/>
    </inkml:brush>
  </inkml:definitions>
  <inkml:trace contextRef="#ctx0" brushRef="#br0">0 185 2353,'8'-6'1500,"-1"-1"0,7-6 0,-8 6-1262,0 0 0,0-1 1,-1 1-1,5-11 0,-1 2-73,-3 5-82,0 0-1,-1-1 1,8-23 0,-12 33-17,-1 0-1,0 0 1,0 0 0,0 1-1,1-1 1,-2 0 0,1 0-1,0-2 1,0 4-39,0-1 0,0 1 1,-1-1-1,1 1 0,0 0 1,0-1-1,0 1 0,0 0 1,-1-1-1,1 1 0,0 0 1,0-1-1,0 1 0,-1 0 1,1 0-1,0-1 0,-1 1 1,1 0-1,0 0 0,-1 0 0,1-1 1,0 1-1,-1 0 0,1 0 1,0 0-1,-1 0 0,1 0 1,0-1-1,-1 1 0,1 0 1,-1 0-1,1 0 0,0 0 1,-1 0-1,1 0 0,0 0 1,-1 1-1,1-1 0,-1 0 0,1 0 1,0 0-1,-1 0 0,1 1 1,-2-1 38,0 1 0,0 0 0,0 0 0,0 0 1,1 0-1,-1 0 0,0 0 0,1 1 0,-1-1 1,-1 2-1,2-2-44,1 0 0,-1 0 0,0 0 0,1 0 0,-1 0 0,1 1 0,-1-1 0,1 0 0,0 0 0,-1 0 0,1 0 0,0 1 1,0-1-1,0 0 0,0 0 0,0 0 0,0 1 0,0 1 0,2 3 85,-1 1 1,1-1-1,1 1 0,4 9 0,16 22 176,-1 0-147,-19-32-116,0 1 0,0-1-1,-1 0 1,2 11 0,-3-13-12,-1 1 0,0-1 0,0 1 0,0-1 0,0 1 0,-1-1 0,1 0 0,-1 1 0,-1-1 0,1 1 0,0-1 0,-1 0 0,0 0 0,0 0 0,0 0 0,-1 0 0,1 0 0,-4 3 0,3-4-8,1 0 0,-1 0 1,0 0-1,0-1 1,0 1-1,0-1 0,-1 0 1,1 0-1,-1 0 1,1 0-1,-1-1 0,0 1 1,1-1-1,-1 0 0,0 0 1,0 0-1,0-1 1,0 1-1,0-1 0,-6-1 1,9 1-2,0 0 0,1 0-1,-1 0 1,1 0 0,-1 0 0,1 0 0,-1 0 0,1-1 0,-1 1 0,1 0-1,-1-1 1,1 1 0,-1 0 0,1-1 0,-1 1 0,1 0 0,-1-1 0,1 0-1,0 1 1,-1 0 0,1-1 0,0 1 0,0 0-1,0 0 1,0-1 0,0 1 0,0 0-1,0-1 1,0 1 0,0 0 0,0-1 0,0 1-1,1 0 1,-1 0 0,0-1 0,0 1 0,0 0-1,0-1 1,0 1 0,0 0 0,1 0 0,-1-1-1,0 1 1,0 0 0,0 0 0,1 0-1,-1-1 1,0 1 0,0 0 0,1 0 0,-1-1-1,9-4 22,-1-1 0,1 1 0,0 1-1,0 0 1,0 0 0,1 0 0,-1 2-1,14-4 1,9 1 19,38-2 1,-61 7-21,-1 0 0,1 0 1,12 2-1,-20-2-34,-1 0 0,0 0 1,0 0-1,0 0 0,1 0 1,-1 0-1,0 0 0,0 0 0,0 0 1,1 0-1,-1 1 0,0-1 0,0 0 1,0 0-1,0 0 0,1 0 1,-1 0-1,0 0 0,0 0 0,0 0 1,0 1-1,0-1 0,1 0 0,-1 0 1,0 0-1,0 0 0,0 0 1,0 1-1,0-1 0,0 0 0,0 0 1,0 0-1,0 1 0,0-1 0,0 0 1,1 0-1,-1 0 0,0 0 1,0 1-1,0-1 0,0 0 0,0 0 1,-1 0-1,1 1 0,0-1 0,0 0 1,0 0-1,0 0 0,0 1 1,0 2-3102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5"/>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3"/>
    </inkml:context>
    <inkml:brush xml:id="br0">
      <inkml:brushProperty name="width" value="0.05" units="cm"/>
      <inkml:brushProperty name="height" value="0.05" units="cm"/>
    </inkml:brush>
  </inkml:definitions>
  <inkml:trace contextRef="#ctx0" brushRef="#br0">168 0 3826,'-1'0'70,"1"0"-1,0 0 1,0 0 0,0 0 0,0 0 0,0 0 0,-1 0 0,1 0-1,0 0 1,0 0 0,0 0 0,0 0 0,0 0 0,-1 1 0,1-1-1,0 0 1,0 0 0,0 0 0,0 0 0,0 0 0,-1 0 0,1 0-1,0 0 1,0 0 0,0 1 0,0-1 0,0 0 0,0 0-1,0 0 1,0 0 0,0 0 0,0 1 0,0-1 0,-3 7 665,2-4-556,-7 19 464,0 1-306,-1-1 0,-11 21 0,-4-6-173,-31 39-1,40-56-586,14-19 407,0 0-258,0 1 1,-1 0-1,1-1 0,-3 3 1,4-4 186,0 0 0,0 0 0,-1 0 0,1 1-1,0-1 1,0 0 0,0 0 0,-1 0 0,1 0 0,0 0 0,0 0 0,-1 0 0,1 0 0,0 1 0,0-1-1,0 0 1,-1 0 0,1 0 0,0 0 0,0 0 0,-1 0 0,1 0 0,0 0 0,0-1 0,-1 1 0,1 0 0,0 0-1,0 0 1,0 0 0,-1 0 0,1 0 0,0 0 0,0 0 0,0-1 0,-1 1 0,1 0 0,0 0 0,0 0-1,0 0 1,0-1 0,0 1 0,-1 0 0,1 0 0,0 0 0,0-1 0,0 1 0,0 0 0,0 0 0,0 0-1,0-1 1,0 1 0,0 0 0,-2-7-2586</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4"/>
    </inkml:context>
    <inkml:brush xml:id="br0">
      <inkml:brushProperty name="width" value="0.05" units="cm"/>
      <inkml:brushProperty name="height" value="0.05" units="cm"/>
    </inkml:brush>
  </inkml:definitions>
  <inkml:trace contextRef="#ctx0" brushRef="#br0">1 13 3249,'-1'-13'2941,"3"18"-2205,1 0 0,3 7 1,-4-9-575,8 13-76,1-1-1,0 0 0,1 0 1,0-2-1,24 21 0,-7-5-569,-10-9-3924,-13-12 227</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4"/>
    </inkml:context>
    <inkml:brush xml:id="br0">
      <inkml:brushProperty name="width" value="0.05" units="cm"/>
      <inkml:brushProperty name="height" value="0.05" units="cm"/>
    </inkml:brush>
  </inkml:definitions>
  <inkml:trace contextRef="#ctx0" brushRef="#br0">89 256 1569,'0'0'57,"0"0"0,0 1 0,0-1 0,0 0 0,0 0 0,0 0 0,1 0 0,-1 1 0,0-1 0,0 0 0,0 0 0,0 0 0,0 0 0,0 0 0,1 1 0,-1-1 0,0 0 0,0 0 0,0 0 0,0 0 0,1 0 0,-1 0 0,0 0 0,0 0 0,0 0 0,1 0 0,-1 0 0,0 0 0,0 0 0,0 0 0,1 0 0,-1 0 0,0 0 0,0 0 0,0 0 0,1 0 0,-1 0 0,0 0 0,0 0 0,5-8 1078,-1-14-138,-3 1-348,-1 0 1,-1 0-1,-1 0 0,-1 1 0,-1-1 0,-11-33 0,13 47-418,-1 0 1,0-1 0,0 1-1,-7-10 1,10 17-225,0 0 1,0-1-1,0 1 0,0 0 1,0 0-1,0 0 1,0 0-1,0 0 0,-1-1 1,1 1-1,0 0 1,0 0-1,0 0 1,0 0-1,0 0 0,-1 0 1,1 0-1,0 0 1,0-1-1,0 1 1,0 0-1,0 0 0,-1 0 1,1 0-1,0 0 1,0 0-1,0 0 0,-1 0 1,1 0-1,0 0 1,0 0-1,0 0 1,0 0-1,-1 0 0,1 0 1,0 0-1,0 0 1,-4 7 124,-1 14-54,5-18-58,-7 89 162,6-63-121,-3 65 68,-17 255-301,20-335-564,1-9-261,-1 0-1,1 0 1,-1 0-1,0 0 1,0 0-1,-3 6 1,1-5-3680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5"/>
    </inkml:context>
    <inkml:brush xml:id="br0">
      <inkml:brushProperty name="width" value="0.05" units="cm"/>
      <inkml:brushProperty name="height" value="0.05" units="cm"/>
    </inkml:brush>
  </inkml:definitions>
  <inkml:trace contextRef="#ctx0" brushRef="#br0">1 99 6179,'5'-3'1601,"0"-1"79,3-1-847,1 0-225,2 0-32,1-2-128,1 2-111,2-1-97,1 0-96,3 2-64,0-2-48,0 1-144,1 0-176,-1-2-769,-1 0-784,1-1-1344,-5-3-3090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6"/>
    </inkml:context>
    <inkml:brush xml:id="br0">
      <inkml:brushProperty name="width" value="0.05" units="cm"/>
      <inkml:brushProperty name="height" value="0.05" units="cm"/>
    </inkml:brush>
  </inkml:definitions>
  <inkml:trace contextRef="#ctx0" brushRef="#br0">83 1 3842,'-2'0'182,"1"0"0,-1 1 0,0-1 0,1 0 0,-1 1 0,1-1 1,-1 1-1,1-1 0,-1 1 0,1 0 0,-1 0 0,1-1 0,0 1 0,-1 0 1,1 0-1,0 0 0,0 1 0,0-1 0,0 0 0,0 0 0,0 1 0,0-1 0,0 0 1,-1 3-1,-1 3-16,0 0 1,1 0-1,-4 15 1,6-18-13,-13 55 546,-8 97 1,21-153-762,-1 35-730,1-35 188,1 1 0,-1-1 1,1 1-1,-1-1 0,1 0 0,1 1 0,-1-1 0,2 5 0,3 0-3735</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7"/>
    </inkml:context>
    <inkml:brush xml:id="br0">
      <inkml:brushProperty name="width" value="0.05" units="cm"/>
      <inkml:brushProperty name="height" value="0.05" units="cm"/>
    </inkml:brush>
  </inkml:definitions>
  <inkml:trace contextRef="#ctx0" brushRef="#br0">80 1 4786,'-9'46'4670,"6"-33"-4318,-1 0 0,-1-1 0,-8 15 0,10-20-414,-11 18 354,12-23-439,1-1-1,0 1 1,0-1 0,-1 1 0,1-1-1,-1 0 1,0 1 0,1-1 0,-1 0-1,0 0 1,-2 1 0,3-2 5,1 0 1,0 0-1,0 0 1,-1 0-1,1 0 1,0 0-1,0 0 1,-1 0-1,1 0 1,0 0-1,0 0 1,-1 0-1,1 0 1,0 0-1,0 0 1,-1 0-1,1 0 1,0 0-1,0 0 1,0 0-1,-1-1 1,1 1-1,0 0 1,0 0-1,0 0 0,-1 0 1,1-1-1,-1 1-476</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8"/>
    </inkml:context>
    <inkml:brush xml:id="br0">
      <inkml:brushProperty name="width" value="0.05" units="cm"/>
      <inkml:brushProperty name="height" value="0.05" units="cm"/>
    </inkml:brush>
  </inkml:definitions>
  <inkml:trace contextRef="#ctx0" brushRef="#br0">0 117 3330,'1'4'1088,"1"2"129,2 3-33,-2-4-448,4 4-127,1-1-81,3 3-96,-2-2-112,2 0-112,-2-3-80,-1 1-80,1-2-160,-1-1-320,-1-2-496,0 0-481,3 0-1008,0-2-2113</inkml:trace>
  <inkml:trace contextRef="#ctx0" brushRef="#br0" timeOffset="1">153 8 4994,'9'-3'1528,"-8"2"-1303,0 1 1,1-1-1,-1 1 1,1-1-1,-1 1 1,1 0-1,-1-1 1,1 1-1,-1 0 1,1 0-1,-1 0 1,1 0-1,-1 0 1,1 1-1,-1-1 1,1 0-1,2 2 1,0 0-101,0 0 0,1 1 0,-1-1 1,0 1-1,0 0 0,-1 1 0,1-1 0,-1 1 1,6 6-1,0 2 111,13 25-1,-15-24-146,-1 0 0,0 1 0,-1 0 0,0 0 0,4 23-1,-7-27-470,-1 0 0,-1 0 0,1 0-1,-1 0 1,-1 0 0,0 0 0,-1 0-1,0 0 1,-3 10 0,-2 2-3028,2 0-2195</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56.334"/>
    </inkml:context>
    <inkml:brush xml:id="br0">
      <inkml:brushProperty name="width" value="0.05" units="cm"/>
      <inkml:brushProperty name="height" value="0.05" units="cm"/>
    </inkml:brush>
  </inkml:definitions>
  <inkml:trace contextRef="#ctx0" brushRef="#br0">14 3 1777,'0'-1'87,"0"1"1,0 0 0,0 0-1,-1 0 1,1 0-1,0-1 1,0 1 0,0 0-1,0 0 1,-1 0-1,1 0 1,0 0 0,0 0-1,0 0 1,0-1-1,-1 1 1,1 0 0,0 0-1,0 0 1,-1 0-1,1 0 1,0 0 0,0 0-1,0 0 1,-1 0-1,1 0 1,0 0 0,0 0-1,-1 1-33,0-1 0,1 1 0,-1-1 0,1 1 0,-1 0 0,1-1-1,0 1 1,-1 1 0,0-1-22,0 1 0,1-1 0,-1 0-1,1 1 1,0-1 0,-1 0 0,1 1-1,0-1 1,0 2 0,1 15 187,0-9-113,1 27 223,0-5-48,5 32 0,1-11-238,3 13 45,-8-48-64,11 29 0,3 13 8,-3-15-16,-8-24-3,-1-5 4,9 20 1,-7-20 6,-1-1 0,0 1 0,7 26 0,-9-20 125,-1-4 181,1-1 1,0 0-1,8 18 0,-1-10-60,51 125 711,-44-110-639,0 4-73,-15-34-221,1 0-1,0-1 0,0 1 0,0-1 1,1 0-1,11 13 0,-8-11-11,-1-1-1,0 2 1,9 17 0,-7-9 94,9 26 0,-12-26-40,-3-10-63,0 1 1,0-1-1,1 0 0,9 14 1,-5-12-21,1-1 1,0 0-1,0 0 1,1-1-1,19 14 1,-17-13 11,1 2-1,-2-1 1,1 1 0,-2 1-1,11 16 1,-15-22-2,1 1-1,-1-1 1,13 11-1,25 16 19,-33-26-27,80 58 41,-53-41-26,-19-13 7,-12-7-8,0 1 0,0 0 1,-1 0-1,6 8 0,-5-7 9,0 1 1,15 11-1,-11-11-15,51 34 62,-43-31-66,-11-7-7,0 1 0,0-1 0,8 8 0,-8-5 1,0-1 0,1 1 0,-1-2 1,1 1-1,12 5 0,4-1 31,0 2-1,37 25 0,-44-26 11,29 14 0,-27-16-20,24 16-1,97 62 100,-119-77-96,27 9 1,1 0-10,51 25 89,-93-41-91,13 4 1,-5-3-9,3 3 8,24 6 5,1-4-5,-31-6-11,-5 0 20,14 4 0,13 7 150,-20-7-98,10 5-5,-15-7-54,-6-3-7,0 0 1,4 3-1,-3-2 6,0 1-1,0-1 1,0-1-1,1 1 1,-1-1 0,1 0-1,0 0 1,8 2-1,46 11 75,-30-7-70,-17-4-2,-4-2 36,-1 0 1,1 0-1,12 1 1,-11-3 44,-7 0-55,0 0 1,0 0-1,1 0 1,-1 0-1,0 1 1,0 0-1,4 1 1,-1 0 29,0 0 0,10 1 1,-3 0 6,-8-3-49,-1 1 1,7 0 0,7 0 32,-3 2-33,0-2 1,0 0 0,31-1-1,-38-1-21,1 1 1,0 0-1,0 0 0,0 1 0,17 3 0,-7 0-6,-8-1 0,-1 0-1,13 4 1,-16-5-6,0 0 0,0 0 1,0 0-1,0-1 1,8 0-1,-4 0 3,13 3 0,24 4-4,-7-2 12,-22-3 0,23 9 1,1 1-10,-18-6 0,-1-1-1,32 3 1,-23-3 13,-25-4-20,-5-1 2,0 0 0,0 0 0,-1 0 0,6 4 0,-5-4 3,0 1 0,0 0 1,4 1-1,20 1 0,-27-4-3,10 3 0,1-1 0,11 2 0,-18-4 0,1-1 0,7 0 0,2 0 0,44-4 16,-38 2-12,4 0 5,48 1-342,-63 2-608,15-4 0,-2-1-5154,-11 3-447</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49"/>
    </inkml:context>
    <inkml:brush xml:id="br0">
      <inkml:brushProperty name="width" value="0.05" units="cm"/>
      <inkml:brushProperty name="height" value="0.05" units="cm"/>
      <inkml:brushProperty name="color" value="#E71224"/>
    </inkml:brush>
  </inkml:definitions>
  <inkml:trace contextRef="#ctx0" brushRef="#br0">41 43 3394,'-2'1'427,"0"0"0,0 0 0,0 1 0,0-1 0,1 1 0,-1-1 1,1 1-1,-1-1 0,1 1 0,-1 0 0,1 0 0,0 0 0,0 0 0,-2 4 1,1-2-261,0 1-1,1 0 1,-1 0 0,1 0 0,-1 8 0,2-9-101,0-1-1,0 1 0,0-1 1,0 1-1,1 0 1,-1-1-1,1 1 1,0-1-1,2 6 0,-2-8-51,-1 0 0,1 0 1,0 0-1,-1 0 0,1 0 0,0 0 0,0 0 0,0 0 0,-1 0 0,1 0 0,0 0 0,0-1 0,0 1 0,0 0 0,1-1 1,-1 1-1,0-1 0,0 1 0,0-1 0,0 0 0,0 1 0,1-1 0,-1 0 0,0 0 0,0 0 0,0 0 0,1 0 0,-1 0 1,0 0-1,0 0 0,2-1 0,2 0 1,-1-1 1,1 0-1,-1 0 1,1 0 0,-1 0-1,0-1 1,0 1-1,0-1 1,0 0-1,-1 0 1,1-1-1,5-6 1,-6 6-8,-1 1 0,1 0 1,-1-1-1,0 0 0,0 0 0,0 1 0,0-1 1,-1 0-1,0 0 0,1-1 0,-2 1 1,1 0-1,0 0 0,-1-8 0,0 10-3,-1 0 0,1-1 1,-1 1-1,0 0 0,0 0 0,0 0 0,0 0 0,0 0 0,0 0 0,0 0 0,-1 0 0,1 1 0,-1-1 1,0 0-1,1 1 0,-1-1 0,0 1 0,0 0 0,-3-2 0,-2-1 54,0 1 0,0-1 1,0 2-1,-11-4 0,16 5-33,0 1 1,1 0 0,-1-1-1,0 1 1,1 0 0,-1 0-1,0 0 1,1 0 0,-1 0-1,0 1 1,1-1 0,-1 0 0,0 1-1,1-1 1,-1 1 0,0 0-1,1-1 1,-1 1 0,1 0-1,0 0 1,-1 0 0,1 0-1,0 0 1,-1 1 0,1-1-1,0 0 1,0 0 0,0 1-1,0-1 1,0 1 0,0-1-1,0 2 1,0 0-201,0 0 0,0 0 1,0 0-1,0-1 0,0 1 1,1 0-1,-1 6 0,1-6-548,0-1 0,1 1 0,-1 0 0,0 0 0,1-1 0,0 1-1,0 0 1,1 3 0,1 0-4899</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0"/>
    </inkml:context>
    <inkml:brush xml:id="br0">
      <inkml:brushProperty name="width" value="0.05" units="cm"/>
      <inkml:brushProperty name="height" value="0.05" units="cm"/>
      <inkml:brushProperty name="color" value="#E71224"/>
    </inkml:brush>
  </inkml:definitions>
  <inkml:trace contextRef="#ctx0" brushRef="#br0">5 0 4370,'0'2'2689,"0"-1"-1760,-1 1-161,1-1-128,0 2-127,-1 1-145,1 0-96,0 1-80,-1 0-80,1 1-48,0-1-80,-1 0-128,2 0-320,-1-1-593,0-1-511,2 0-1090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6"/>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1"/>
    </inkml:context>
    <inkml:brush xml:id="br0">
      <inkml:brushProperty name="width" value="0.05" units="cm"/>
      <inkml:brushProperty name="height" value="0.05" units="cm"/>
      <inkml:brushProperty name="color" value="#E71224"/>
    </inkml:brush>
  </inkml:definitions>
  <inkml:trace contextRef="#ctx0" brushRef="#br0">0 59 4226,'1'-5'991,"-1"-1"1,1 1-1,1 0 1,-1 0-1,4-9 0,-4 13-900,0-1 0,-1 1 0,1-1 1,0 1-1,0 0 0,0-1 0,0 1 0,1 0 0,-1 0 0,2-1 0,-2 1-65,-1 1 1,1-1-1,0 1 1,0 0 0,0-1-1,0 1 1,0 0-1,-1 0 1,1 0-1,0-1 1,0 1-1,0 0 1,0 0-1,0 0 1,0 1 0,0-1-1,0 0 1,-1 0-1,1 0 1,1 1-1,0 0 4,1 0-1,-1 1 1,0-1-1,0 0 0,0 1 1,0 0-1,0-1 1,0 1-1,0 0 0,-1 0 1,1 0-1,0 0 1,-1 1-1,0-1 1,0 0-1,1 0 0,-1 1 1,-1-1-1,2 5 1,-1-3-9,0 0 0,0 0 0,0 1 0,-1-1 0,0 0-1,0 0 1,0 1 0,0-1 0,-1 0 0,-1 9 0,0-9-6,1 0-1,-1 0 1,0 0-1,-1 0 1,-4 7-1,6-9-10,-1-1-1,1 1 1,-1 0 0,1-1-1,-1 0 1,1 1 0,-1-1-1,0 0 1,0 0 0,1 0-1,-1 0 1,0 0 0,0 0-1,-4 1 1,6-3 7,3-2 36,5-3 74,-2 5-60,-1-1 0,1 1 1,0 0-1,0 0 0,-1 0 1,1 1-1,0 0 0,0 0 1,0 1-1,-1 0 1,1 0-1,0 0 0,-1 0 1,1 1-1,0 0 0,-1 0 1,10 6-1,-9-6-1102</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1"/>
    </inkml:context>
    <inkml:brush xml:id="br0">
      <inkml:brushProperty name="width" value="0.05" units="cm"/>
      <inkml:brushProperty name="height" value="0.05" units="cm"/>
      <inkml:brushProperty name="color" value="#E71224"/>
    </inkml:brush>
  </inkml:definitions>
  <inkml:trace contextRef="#ctx0" brushRef="#br0">43 18 2545,'0'0'456,"-1"-1"-1,1 1 0,0-1 1,-1 0-1,1 1 1,-1-1-1,1 0 0,0 1 1,0-1-1,-1 0 1,1-1-1,0 2-408,0 0-1,0-1 1,0 1 0,0 0-1,0-1 1,0 1-1,0 0 1,0-1 0,0 1-1,0 0 1,0-1 0,0 1-1,0 0 1,0-1 0,1 1-1,-1 0 1,0-1 0,0 1-1,0 0 1,0 0 0,1-1-1,-1 1 1,0 0 0,0 0-1,1-1 1,-1 6 225,0-1 0,0 1 0,-1 0 0,-2 8 1,1-7-139,0 1 1,0 0 0,-1-1-1,0 1 1,-7 11 0,4-5 65,6-11-187,-1 0 0,0 0 0,1 0 0,-1 0 0,0 0 0,0-1 0,-3 4 0,5-6-257,-1 0 1,1 0-1,0 0 1,-1 0-1,0 0 1,1 0-1,-1 0 1,0 0-1,1 0 1,-1-1-1,0 0 1,3-11-5188,-1 10 2088</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2"/>
    </inkml:context>
    <inkml:brush xml:id="br0">
      <inkml:brushProperty name="width" value="0.05" units="cm"/>
      <inkml:brushProperty name="height" value="0.05" units="cm"/>
      <inkml:brushProperty name="color" value="#E71224"/>
    </inkml:brush>
  </inkml:definitions>
  <inkml:trace contextRef="#ctx0" brushRef="#br0">7 2 2833,'0'0'111,"0"0"-1,0 0 0,0 0 1,0 0-1,0-1 0,-1 1 1,1 0-1,0 0 1,0 0-1,0 0 0,0 0 1,0 0-1,-1 0 0,1 0 1,0 0-1,0 0 0,0 0 1,-1-1-1,1 1 1,0 0-1,0 0 0,0 0 1,0 0-1,-1 0 0,1 0 1,0 1-1,0-1 0,0 0 1,-1 0-1,1 0 0,0 0 1,0 0-1,0 0 1,0 0-1,0 0 0,-1 0 1,1 0-1,0 1 0,0-1 1,0 0-1,0 0 0,0 0 1,-1 0-1,1 0 1,0 1-1,0-1 0,0 0-27,0 1 1,0-1-1,0 1 0,0-1 0,0 0 0,0 1 1,0-1-1,0 1 0,1-1 0,-1 1 1,0-1-1,0 0 0,0 1 0,0-1 0,1 0 1,-1 1-1,0-1 0,1 1 0,-1-1 0,18 18 915,11 11-766,-10-11-3532,-12-12-835,-4-3 656</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6"/>
    </inkml:context>
    <inkml:brush xml:id="br0">
      <inkml:brushProperty name="width" value="0.05" units="cm"/>
      <inkml:brushProperty name="height" value="0.05" units="cm"/>
      <inkml:brushProperty name="color" value="#004F8B"/>
    </inkml:brush>
  </inkml:definitions>
  <inkml:trace contextRef="#ctx0" brushRef="#br0">37 20 1553,'-4'-8'2682,"4"8"-2422,0-1 1,0 1-1,0-1 1,0 0-1,0 1 0,-1-1 1,1 1-1,0-1 1,-1 0-1,1 1 0,0-1 1,-1 1-1,1-1 1,-1 1-1,1-1 1,-1 1-1,1-1 0,-1 1 1,1 0-1,-1-1 1,1 1-1,-1 0 0,0-1 1,1 1-224,-1 1 0,1-1 0,0 0-1,-1 0 1,1 1 0,0-1 0,0 0 0,0 0 0,-1 1 0,1-1 0,0 0 0,0 1 0,0-1-1,0 0 1,0 1 0,0-1 0,0 0 0,0 1 0,-1-1 0,1 1 0,1-1 0,-2 11 158,0-9-130,1 11 22,-2 1 0,0-1 0,0 1 0,-9 24 0,9-34-1064</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7"/>
    </inkml:context>
    <inkml:brush xml:id="br0">
      <inkml:brushProperty name="width" value="0.05" units="cm"/>
      <inkml:brushProperty name="height" value="0.05" units="cm"/>
      <inkml:brushProperty name="color" value="#004F8B"/>
    </inkml:brush>
  </inkml:definitions>
  <inkml:trace contextRef="#ctx0" brushRef="#br0">1 0 4114,'16'11'6864,"0"1"-6661,19 20 0,-22-19-5995</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8"/>
    </inkml:context>
    <inkml:brush xml:id="br0">
      <inkml:brushProperty name="width" value="0.05" units="cm"/>
      <inkml:brushProperty name="height" value="0.05" units="cm"/>
      <inkml:brushProperty name="color" value="#004F8B"/>
    </inkml:brush>
  </inkml:definitions>
  <inkml:trace contextRef="#ctx0" brushRef="#br0">15 51 4194,'-1'1'312,"0"0"0,-1 1 0,1-1 0,0 1 0,0-1 1,0 1-1,0-1 0,0 1 0,0 0 0,1-1 0,-1 1 0,0 0 0,1 0 1,-1 0-1,1 2 0,-1-1-184,1 0 0,0-1 0,1 1 0,-1 0 0,0-1 0,1 1 0,-1 0 1,1-1-1,0 1 0,1 3 0,-1-4-111,0 0 0,1 0 0,-1 0 0,0 0 1,1 0-1,-1 0 0,1 0 0,-1 0 0,1 0 0,0-1 0,0 1 1,0-1-1,0 1 0,0-1 0,0 0 0,0 0 0,0 0 0,0 0 0,1 0 1,-1 0-1,0-1 0,1 1 0,-1-1 0,0 0 0,4 1 0,-2-2-1,-1 0 0,0 1 0,0-1 1,1 0-1,-1-1 0,0 1 0,0-1 0,0 1 0,0-1 0,0 0 0,-1 0 0,1 0 0,-1 0 0,1 0 0,-1-1 0,0 1 0,0-1 0,0 0 0,0 0 0,0 0 0,0 0 0,-1 0 0,0 0 0,1 0 0,-1 0 0,0 0 0,-1 0 0,2-6 0,-2 6 15,1 0-1,-1 0 0,0 0 1,0 0-1,0 0 1,-1-1-1,1 1 0,-1 0 1,0 0-1,1 0 1,-1 0-1,-1 0 0,-1-4 1,2 5 20,-1 0 0,1 0 0,-1 0 0,0 0 0,0 0 1,0 0-1,0 0 0,0 1 0,0-1 0,0 1 0,0-1 0,-1 1 1,1 0-1,0 0 0,-1 0 0,1 0 0,-1 1 0,-2-1 1,3 0-38,-1 1 1,1-1 0,0 1-1,0 0 1,-1 0 0,1 0 0,0 0-1,-1 1 1,1-1 0,0 1-1,0-1 1,0 1 0,-1 0-1,1 0 1,0 0 0,0 0 0,0 0-1,0 0 1,0 1 0,1-1-1,-1 0 1,0 1 0,1 0 0,-1-1-1,1 1 1,-1 0 0,1 0-1,0 0 1,0 0 0,0 0-1,0 0 1,0 0 0,0 0 0,0 0-1,1 1 1,-1-1 0,1 0-1,0 0 1,-1 1 0,2 3 0,-1-4-196,0 0 0,0 0 1,1 0-1,-1-1 1,1 1-1,-1 0 1,1-1-1,0 1 1,1 2-1,8 7-5452,-5-6-436</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9"/>
    </inkml:context>
    <inkml:brush xml:id="br0">
      <inkml:brushProperty name="width" value="0.05" units="cm"/>
      <inkml:brushProperty name="height" value="0.05" units="cm"/>
      <inkml:brushProperty name="color" value="#004F8B"/>
    </inkml:brush>
  </inkml:definitions>
  <inkml:trace contextRef="#ctx0" brushRef="#br0">1 1 4658,'1'1'2801,"0"1"-1728,0 0-385,1 1-160,-1 0-111,1 1-113,-2 0-96,1 1-80,0 0-64,0-1-128,-1 2-256,0-1-737,0-1-495,2-1-1138</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0"/>
    </inkml:context>
    <inkml:brush xml:id="br0">
      <inkml:brushProperty name="width" value="0.05" units="cm"/>
      <inkml:brushProperty name="height" value="0.05" units="cm"/>
      <inkml:brushProperty name="color" value="#004F8B"/>
    </inkml:brush>
  </inkml:definitions>
  <inkml:trace contextRef="#ctx0" brushRef="#br0">18 51 5507,'0'0'217,"-1"-1"1,0 1 0,1 0-1,-1 0 1,0 0 0,0 0-1,1 0 1,-1 0 0,0 0 0,1 0-1,-1 0 1,0 0 0,1 1-1,-1-1 1,0 0 0,1 0-1,-1 1 1,0-1 0,1 0 0,-1 1-1,1-1 1,-2 1 0,2 0-169,-1 0 0,1 0 1,0 1-1,0-1 0,-1 0 0,1 0 1,0 0-1,0 1 0,0-1 1,0 0-1,0 0 0,1 3 0,-1-1 5,1 0 0,-1-1-1,1 1 1,0 0-1,0 0 1,0-1-1,0 1 1,0-1 0,1 1-1,-1-1 1,1 1-1,-1-1 1,5 4-1,0 0 34,0-1 0,0 0-1,11 5 1,-8-4-34,13 10 1,-22-15-50,1-1 1,0 1-1,-1-1 1,1 1-1,-1 0 1,1-1-1,-1 1 1,0 0-1,1-1 1,-1 1 0,0 0-1,1 0 1,-1-1-1,0 1 1,0 0-1,0 0 1,0 0-1,0-1 1,0 1-1,0 0 1,0 0-1,0 0 1,0-1 0,0 1-1,0 0 1,0 0-1,-1 0 1,1-1-1,0 1 1,-1 0-1,1-1 1,0 1-1,-1 0 1,0 1-1,0-1 1,0 0-1,0 0 1,0 0 0,0 0-1,0 0 1,0 0-1,0 0 1,0-1-1,0 1 1,-1 0-1,1 0 1,0-1-1,-1 1 1,1-1-1,0 1 1,-1-1-1,-1 0 1,1 1 0,0-1 0,0 0 0,0 0 0,0 0 0,0-1 1,0 1-1,-1 0 0,1-1 0,0 0 0,0 1 0,0-1 0,-3-2 1,4 3-3,1-1 0,-1 0 0,0 1 0,0-1 0,0 0 0,1 0 0,-1 0 0,0 0 0,1 0 0,-1 0 0,1 0 0,-1 0 1,1 0-1,0 0 0,-1 0 0,1 0 0,0 0 0,0 0 0,0-1 0,0 1 0,0 0 0,0 0 0,0 0 0,0 0 0,0-1 1,3-11 160,0 1 0,0 1 0,1-1 0,11-21 0,-9 22 15,-1-1 0,-1 0 0,1-1 0,2-16 0,-7 29-157,0 0-1,0-1 1,0 1 0,0 0-1,0-1 1,0 1 0,0 0 0,0-1-1,0 1 1,0 0 0,0 0-1,0-1 1,0 1 0,0 0 0,0-1-1,0 1 1,-1 0 0,1 0-1,0-1 1,0 1 0,0 0-1,0 0 1,-1-1 0,1 1 0,0 0-1,0 0 1,-1 0 0,1-1-1,-1 1 1,0 0 4,0-1-1,0 1 1,0 0 0,0 0-1,0-1 1,0 1 0,0 0-1,0 0 1,-1 1 0,-24 4-52,25-5 22,-5 2-705,0 1 0,-10 4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8"/>
    </inkml:context>
    <inkml:brush xml:id="br0">
      <inkml:brushProperty name="width" value="0.05" units="cm"/>
      <inkml:brushProperty name="height" value="0.05" units="cm"/>
    </inkml:brush>
  </inkml:definitions>
  <inkml:trace contextRef="#ctx0" brushRef="#br0">15 50 1377,'-3'-5'532,"1"-1"0,0 0 0,0 1 1,0-1-1,0-8 0,1 7 380,1 6-315,0 4-271,0 0-376,0 15 349,-1-5-18,3 15 1,1 1-61,4 49-90,3 139 13,-7-192-133,-2 1 1,-2 38 0,-2-31-9,0-7 3,0 32 1,4-36 7,-3 99 262,-1-83-100,2-1 1,4 55-1,-2-86-174,4 41 29,0 61 0,-7-61-20,0 68 23,2-102-34,0 1 0,-3 14 0,0-5 0,-1 48-8,4-57 5,1 0 1,5 28-1,-2-22 3,-1 1 0,-1-1 0,-1 42 0,-3 24 0,3-68 0,0 0 0,7 30 0,-4-29 1,-1 0 1,0 31-1,-4 39 6,-1 9-2,3-68 256,-2 0-1,-7 45 1,4-49 55,1 0 0,2 1 0,2 39 0,2-23 131,0-9-1218,-2-15-4841,-2-26 810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9"/>
    </inkml:context>
    <inkml:brush xml:id="br0">
      <inkml:brushProperty name="width" value="0.05" units="cm"/>
      <inkml:brushProperty name="height" value="0.05" units="cm"/>
    </inkml:brush>
  </inkml:definitions>
  <inkml:trace contextRef="#ctx0" brushRef="#br0">41 110 3890,'0'-3'527,"-1"3"358,-3 5 1432,-1 10 805,-2 10-3098,-7 44 0,5-17 5,8-46 19,3-8 39,3-9 34,0-8 29,0 0 0,5-32 0,4-19 345,-9 53-322,1-1 1,1 0-1,14-24 0,-19 38-133,2-4 286,-3 14 26,-2 19 111,2 0-1,4 26 1,-4-38-365,1 1-18,0 0-1,1 0 1,1 0 0,0-1-1,12 26 1,-16-39-93,0 0 1,0 0-1,0 0 1,0 0-1,0 1 1,0-1 0,0 0-1,0 0 1,0 0-1,0 0 1,0 0-1,1 0 1,-1 0-1,0 0 1,0 0-1,0 0 1,0 1 0,0-1-1,0 0 1,0 0-1,0 0 1,0 0-1,0 0 1,1 0-1,-1 0 1,0 0-1,0 0 1,0 0 0,0 0-1,0 0 1,0 0-1,0 0 1,1 0-1,-1 0 1,0 0-1,0 0 1,0 0-1,0 0 1,0 0 0,0 0-1,0 0 1,1 0-1,-1 0 1,0 0-1,4-6-932,1-8-2765,-3 5-217,1 0-2324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7"/>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0"/>
    </inkml:context>
    <inkml:brush xml:id="br0">
      <inkml:brushProperty name="width" value="0.05" units="cm"/>
      <inkml:brushProperty name="height" value="0.05" units="cm"/>
    </inkml:brush>
  </inkml:definitions>
  <inkml:trace contextRef="#ctx0" brushRef="#br0">36 31 2385,'0'0'80,"0"0"0,0-1 0,0 1-1,0 0 1,0 0 0,0-1 0,0 1 0,0 0 0,0 0 0,0-1-1,0 1 1,0 0 0,-1 0 0,1-1 0,0 1 0,0 0 0,0 0-1,0 0 1,0-1 0,-1 1 0,1 0 0,0 0 0,0 0-1,0 0 1,-1-1 0,1 1 0,0 0 0,-1 0-28,0 0 0,1-1 0,-1 1 1,0 0-1,0 0 0,1 0 0,-1 0 0,0 0 1,-1 0-1,0 1 128,-1 0 0,0-1 0,1 1 0,-4 2 0,6-3-54,-1 0-1,1 0 1,-1 0 0,1 0 0,-1 1-1,1-1 1,-1 0 0,1 0 0,0 0-1,-1 0 1,1 0 0,-1 0 0,0-1 0,0 1 775,5-1-338,11 2 827,-10 0-1110,1-1 1,6 0-1,0 1 227,-10-1-460,-1 0 1,1 0 0,-1 1 0,1-1-1,-1 0 1,1 0 0,0 0 0,-1-1-1,3 1 1,2-2 6,-1 1 1,1 0-1,-1 0 1,1 0-1,-1 1 0,12 0 1,-4 2-4,23 5 0,-30-6-20,0-1-1,0 1 1,0-1 0,8 0-1,-7-1-8,-1 1 0,0 0-1,10 2 1,-3-1 110,-1 0-1,0 0 0,15-2 1,-19 1-82,28-2 165,25-1-62,35 1-117,-70 0-7,76 4 97,-64-1-77,52-3 0,-78 1-33,12-1 16,11-1-5,-9 1-22,2 1-5,27-2 16,296-4 66,-257-3-68,-77 8-12,0 1 1,1 1 0,30 4 0,12 0 2,63-5 11,17 7-16,-69-2 0,-6-7 7,-30 1-1,12 1-4,12 0 12,15 0 1,-58 1-9,9 1 13,-13 0-4,-1-1 0,15-2 0,1 0 38,36 1 0,-34 2-33,7 0-4,-21 0-16,24-1 0,58-3 15,-73 2-11,10 4 9,-9-1-13,15 0 0,140 2 0,-164-4-1,20 2 1,-9 0 14,-13 2-27,-12-4 15,-1 0 9,-2-1 40,1 1-72,0 0 0,0 0 0,0 0-1,0 0 1,1 0 0,-1 0 0,0 0 0,0 0 0,0-1 0,0 1 0,0 0 0,0 0-1,0 0 1,1 0 0,-1 0 0,0 0 0,0 0 0,0 0 0,0-1 0,0 1-1,0 0 1,0 0 0,0 0 0,0 0 0,0 0 0,0-1 0,0 1 0,0 0 0,0 0-1,0 0 1,0 0 0,0 0 0,0-1 0,0 1 0,4-2-1974,-3 1 1640,0 1-1,-1-1 1,1 1 0,0-1 0,0 1-1,0-1 1,1 0 0,1 1-575,-1 0 0,1 0 1,-1-1-1,5-1 0,-5 1 641,-1 1 0,1-1 0,-1 1 0,1 0 1,0 0-1,-1-1 0,1 1 0,-1 0 0,1 0 0,0 0 0,1 1 0,-2-1 266,0 0-1,0 0 1,0 0-1,0 0 0,0 0 1,0 0-1,0 0 1,0 0-1,0-1 1,0 1-1,1-1 0,-3-1-346,2 1-300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1"/>
    </inkml:context>
    <inkml:brush xml:id="br0">
      <inkml:brushProperty name="width" value="0.05" units="cm"/>
      <inkml:brushProperty name="height" value="0.05" units="cm"/>
    </inkml:brush>
  </inkml:definitions>
  <inkml:trace contextRef="#ctx0" brushRef="#br0">56 20 4930,'-10'-8'3904,"6"2"-2699,4 6-1180,0 0-1,0 0 1,0 0-1,0-1 1,0 1 0,0 0-1,0 0 1,0 0-1,1-1 1,-1 1-1,0 0 1,0 0 0,0 0-1,0 0 1,0-1-1,0 1 1,0 0-1,0 0 1,0 0-1,1 0 1,-1 0 0,0-1-1,0 1 1,0 0-1,0 0 1,0 0-1,1 0 1,-1 0 0,2-1 64,-1 1 0,1 0 0,-1-1 0,1 1 0,-1 0 0,1 0 0,3 1 0,-1 0 73,0 0 0,8 2 0,3 2 78,1 0-143,-1 0 1,17 8 0,-23-10-91,0 1 0,-1 1 0,1 0-1,-1 0 1,-1 0 0,10 8 0,-11-5 0,-6-8-6,0 0 1,0 0-1,0 0 1,0 1-1,0-1 0,1 0 1,-1 0-1,0 0 1,0 0-1,0 1 0,0-1 1,0 0-1,0 0 1,0 0-1,0 1 0,0-1 1,0 0-1,0 0 1,0 0-1,0 1 1,0-1-1,0 0 0,0 0 1,0 0-1,0 1 1,0-1-1,0 0 0,0 0 1,0 0-1,-1 0 1,1 1-1,0-1 0,-2 4 128,-3 1 60,1-1-65,3-4-108,1 1 0,-1-1 0,0 1 1,1-1-1,-1 1 0,0-1 0,0 1 0,1-1 0,-1 0 0,0 1 0,-1-1 0,-36 9 292,17-4-219,-33 4 0,31-7-294,-38 9-1,55-10-14,-2 0-1006</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2"/>
    </inkml:context>
    <inkml:brush xml:id="br0">
      <inkml:brushProperty name="width" value="0.05" units="cm"/>
      <inkml:brushProperty name="height" value="0.05" units="cm"/>
    </inkml:brush>
  </inkml:definitions>
  <inkml:trace contextRef="#ctx0" brushRef="#br0">24 56 2897,'-1'1'712,"-1"0"-1,1 0 0,0 1 0,0-1 0,-1 0 0,0 2 1,1-1-525,-1 0 0,1 1 0,0-1-1,0 0 1,0 1 0,0-1 0,0 1 0,0 3 0,0 2 51,-1 12 0,2-13-193,0 1-1,1-1 1,0 0-1,0 0 1,0 0 0,1 0-1,0 0 1,0 0-1,4 6 1,-4-10-23,-1 0 0,1 0-1,0-1 1,0 1 0,0 0 0,0-1-1,1 0 1,-1 1 0,4 2 0,-4-4 11,1 0 0,-1 0 0,0 0 0,0 0 0,1 0 0,-1 0 0,0 0 0,1-1 0,-1 1 0,1-1 0,-1 0 0,1 0 0,4 0 0,-1-1 20,0 0 1,0-1 0,-1 1-1,1-1 1,0 0 0,-1-1 0,0 1-1,1-1 1,-1 0 0,5-4-1,4-4 6,0-1-1,12-14 0,-22 22-45,0 0-1,-1 0 0,1-1 0,-1 1 0,0-1 0,0 0 0,-1 0 0,0 0 0,3-7 0,-5 10-3,1-1 1,0 0-1,-1 1 0,0-1 1,0 1-1,0-1 0,0 0 1,0 1-1,0-1 0,0 0 1,-1 1-1,0-1 0,1 1 0,-1-1 1,0 1-1,0-1 0,0 1 1,-1 0-1,1-1 0,-1 1 1,-2-3-1,1 1 34,-1 1 1,0 0-1,0-1 0,0 1 0,0 1 1,-1-1-1,1 1 0,-8-4 1,1 2 89,0 1 0,-20-4 1,26 6-99,-1 0 1,0 0 0,1 1 0,-1 0-1,0 0 1,1 1 0,-1 0-1,-6 1 1,8-1-30,1 0 0,0 0 0,-1 1 0,1-1 0,0 1 0,0 0 0,0 0 0,1 0 0,-1 0 0,0 0 0,1 1 0,-1-1 0,1 1 0,-3 4-1,2-3-126,1 0-1,-1 0 0,1 1 1,0-1-1,1 1 0,-1-1 0,-1 7 1,3-8-675,0 1 0,-1-1 0,1 0 0,0 0 0,0 0 0,1 1-1,0 2 1,1 3-5313</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3"/>
    </inkml:context>
    <inkml:brush xml:id="br0">
      <inkml:brushProperty name="width" value="0.05" units="cm"/>
      <inkml:brushProperty name="height" value="0.05" units="cm"/>
    </inkml:brush>
  </inkml:definitions>
  <inkml:trace contextRef="#ctx0" brushRef="#br0">0 191 2353,'8'-6'1500,"0"0"0,6-8 0,-8 6-1262,1 1 0,-2-1 1,1 0-1,4-10 0,-1 2-73,-2 4-82,-1 0-1,0 0 1,7-24 0,-13 34-17,1 0-1,-1 0 1,0 0 0,0 0-1,0 0 1,0 0 0,0 0-1,0-2 1,-1 4-39,1-1 0,0 1 1,0 0-1,0-1 0,0 1 1,0 0-1,0-1 0,-1 1 1,1 0-1,0-1 0,0 1 1,-1 0-1,1-1 0,0 1 1,0 0-1,-1-1 0,1 1 1,0 0-1,-1 0 0,1 0 0,0-1 1,-1 1-1,1 0 0,0 0 1,-1 0-1,1 0 0,-1 0 1,1-1-1,0 1 0,-1 0 1,1 0-1,-1 0 0,1 0 1,0 0-1,-1 0 0,1 1 1,0-1-1,-1 0 0,1 0 0,-1 0 1,1 0-1,0 0 0,-1 1 1,-1-1 38,0 1 0,0 0 0,0 0 0,0 0 1,1 0-1,-1 0 0,0 1 0,0-1 0,1 1 1,-2 1-1,2-2-44,0 0 0,0 0 0,1 0 0,-1 0 0,1 0 0,-1 0 0,1 1 0,-1-1 0,1 0 0,0 0 0,-1 0 0,1 1 1,0-1-1,0 0 0,0 0 0,0 1 0,0-1 0,0 2 0,2 4 85,0 0 1,0 0-1,0-1 0,6 11 0,15 22 176,1 1-147,-21-34-116,0 1 0,-1-1-1,1 1 1,1 10 0,-3-12-12,-1-1 0,0 1 0,0 0 0,0-1 0,0 1 0,-1 0 0,1-1 0,-1 1 0,-1-1 0,1 1 0,-1-1 0,1 0 0,-1 1 0,0-1 0,-1 0 0,1 0 0,-1 0 0,-3 4 0,3-5-8,1 0 0,-1 0 1,0 0-1,0-1 1,-1 1-1,1-1 0,0 0 1,-1 0-1,0 0 1,1 0-1,-1 0 0,0-1 1,0 0-1,0 1 0,0-2 1,0 1-1,0 0 1,0-1-1,0 0 0,-7 0 1,10 0-2,1 0 0,-1 0-1,0 0 1,1 0 0,-1 0 0,1-1 0,-1 1 0,1 0 0,-1 0 0,1-1-1,-1 1 1,1 0 0,-1-1 0,1 1 0,-1 0 0,1-1 0,-1 0 0,1 1-1,-1 0 1,1-1 0,0 1 0,0 0 0,0-1-1,0 1 1,0 0 0,0-1 0,0 1-1,0 0 1,0-1 0,0 1 0,0 0 0,0-1-1,0 1 1,1 0 0,-1 0 0,0-1 0,0 1-1,0 0 1,0-1 0,0 1 0,1 0 0,-1 0-1,0-1 1,0 1 0,0 0 0,1 0-1,-1 0 1,0-1 0,0 1 0,1 0 0,-1 0-1,9-6 22,0 0 0,0 1 0,0 0-1,0 1 1,1 0 0,0 1 0,0-1-1,13-1 1,10 0 19,40-2 1,-64 6-21,0 1 0,0 0 1,13 3-1,-21-3-34,-1 0 0,0 0 1,0 0-1,0 0 0,1 0 1,-1 0-1,0 0 0,0 0 0,0 0 1,1 0-1,-1 0 0,0 0 0,0 0 1,0 0-1,1 0 0,-1 0 1,0 0-1,0 1 0,0-1 0,0 0 1,0 0-1,1 0 0,-1 0 0,0 0 1,0 1-1,0-1 0,0 0 1,0 0-1,0 0 0,0 0 0,0 1 1,1-1-1,-1 0 0,0 0 0,0 0 1,0 1-1,0-1 0,0 0 1,0 0-1,0 0 0,0 1 0,0-1 1,0 0-1,0 0 0,0 0 0,0 1 1,-1-1-1,1 0 0,0 0 1,0 3-3102</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4"/>
    </inkml:context>
    <inkml:brush xml:id="br0">
      <inkml:brushProperty name="width" value="0.05" units="cm"/>
      <inkml:brushProperty name="height" value="0.05" units="cm"/>
    </inkml:brush>
  </inkml:definitions>
  <inkml:trace contextRef="#ctx0" brushRef="#br0">174 0 3826,'0'0'70,"-1"0"-1,1 0 1,0 0 0,0 0 0,0 0 0,0 0 0,0 0 0,-1 0-1,1 0 1,0 0 0,0 0 0,0 0 0,0 0 0,-1 1 0,1-1-1,0 0 1,0 0 0,0 0 0,0 0 0,0 0 0,0 0 0,-1 0-1,1 0 1,0 1 0,0-1 0,0 0 0,0 0 0,0 0-1,0 0 1,0 0 0,0 0 0,0 1 0,0-1 0,-3 7 665,2-4-556,-7 21 464,0-1-306,-2 0 0,-11 22 0,-3-7-173,-34 41-1,42-58-586,16-21 407,-1 2-258,-1 0 1,1 0-1,-1-1 0,-2 3 1,4-4 186,0 0 0,0 0 0,0 0 0,0 0-1,-1 1 1,1-1 0,0 0 0,0 0 0,-1 0 0,1 0 0,0 0 0,0 0 0,0 0 0,-1 0 0,1 0-1,0 1 1,0-1 0,-1 0 0,1 0 0,0 0 0,0 0 0,-1-1 0,1 1 0,0 0 0,0 0 0,-1 0 0,1 0-1,0 0 1,0 0 0,0 0 0,-1 0 0,1 0 0,0-1 0,0 1 0,0 0 0,-1 0 0,1 0 0,0 0-1,0-1 1,0 1 0,0 0 0,0 0 0,-1 0 0,1-1 0,0 1 0,0 0 0,0 0 0,0 0 0,0-1-1,0 1 1,0 0 0,0-1 0,-2-5-2586</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5"/>
    </inkml:context>
    <inkml:brush xml:id="br0">
      <inkml:brushProperty name="width" value="0.05" units="cm"/>
      <inkml:brushProperty name="height" value="0.05" units="cm"/>
    </inkml:brush>
  </inkml:definitions>
  <inkml:trace contextRef="#ctx0" brushRef="#br0">1 13 3249,'-1'-13'2941,"3"19"-2205,1-1 0,4 6 1,-5-7-575,8 13-76,1-2-1,1 1 0,0-1 1,1-1-1,24 21 0,-7-5-569,-11-9-3924,-12-13 227</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57.247"/>
    </inkml:context>
    <inkml:brush xml:id="br0">
      <inkml:brushProperty name="width" value="0.05" units="cm"/>
      <inkml:brushProperty name="height" value="0.05" units="cm"/>
    </inkml:brush>
  </inkml:definitions>
  <inkml:trace contextRef="#ctx0" brushRef="#br0">2 0 1777,'0'1'592,"-1"-2"48,0 1-15,1 1-33,0 0-416,0-1-160,0 1-288,0 1-368,1 1-513,-1-1-1200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0.223"/>
    </inkml:context>
    <inkml:brush xml:id="br0">
      <inkml:brushProperty name="width" value="0.05" units="cm"/>
      <inkml:brushProperty name="height" value="0.05" units="cm"/>
    </inkml:brush>
  </inkml:definitions>
  <inkml:trace contextRef="#ctx0" brushRef="#br0">14 2471 1857,'0'0'179,"0"0"-1,0 0 1,-1 0-1,1 0 1,0 0 0,0-1-1,-1 1 1,1 0 0,0 0-1,0 0 1,0 0 0,-1-1-1,1 1 1,0 0 0,0 0-1,0 0 1,0-1 0,-1 1-1,1 0 1,0 0 0,0-1-1,-3-7 550,0 1 72,3 7-737,0 0-1,0 0 0,0 0 1,0 0-1,0-1 0,0 1 0,0 0 1,-1 0-1,1 0 0,0 0 1,0-1-1,0 1 0,0 0 1,-1 0-1,1 0 0,0 0 0,0 0 1,0 0-1,0 0 0,-1 0 1,1-1-1,0 1 0,-1 0 632,7-4-481,-4-1-87,-1 1 0,1-1 0,-1 1 0,1-8 0,1-2 26,-1 7-106,-1 0 0,-1-1 0,1-10 1,-1 10-28,0-1 0,3-14 1,6-29 36,4-64 0,-10 42-38,0 11-7,7-50 21,-8 64-32,1 28 3,-1 8 2,-1 1-1,0-16 0,-2-26-4,2 40 0,-1 7 0,0 1 0,0-8 0,-1 1 0,1-1 0,1 0 0,0 0 0,6-27 0,-2 14 0,5-19 0,-7 33 0,-1 8 0,-1 0 0,0 1 0,-1-1 0,1-5 0,0 4 3,-1 1 0,3-10 0,0-6 20,1 1 7,-2 15-18,-1 0-1,0-7 0,0 0 7,0 0 0,1 0 1,0 0-1,1 1 0,5-16 0,10-29 30,0 14-13,-15 36-29,-1 0-1,2-7 1,4-10 12,-3 11 3,1 0 0,9-13 1,-2 3 42,-10 15-28,1 0 1,7-8-1,1-1 54,13-15 90,-20 25-128,0-1 1,-1 1-1,1-1 1,-1 0-1,3-9 1,6-9 67,-4 11-24,0-1 0,1 1 0,22-23 0,-19 26-52,-10 8-30,0 0 0,1 0 1,-1 0-1,0 0 0,-1-1 1,3-3-1,7-14 62,-7 12-37,0 0 1,9-13 0,16-22 67,1-1-38,-21 33-39,22-19 1,-3 9-6,-10 9-18,-12 7-5,-4 4 1,0 0 0,-1 0-1,1 0 1,-1-1 0,4-3 0,-4 4-1,0 0 1,0 0-1,0 0 1,1 0-1,-1 1 1,5-3-1,-3 2 2,-1 0 0,0-1-1,5-2 1,-4 1 2,-1 1-1,1 0 0,-1-1 1,0 1-1,0-1 0,0 0 0,3-6 0,-5 8-1,1 1-1,-1-1 0,0 0 0,1 0 1,-1 1-1,1-1 0,1-1 0,6-6 22,-5 5-15,0 0-1,0 0 0,7-5 1,-5 5 4,8-8 1,-10 7-9,0 2 1,1-1-1,0 1 1,-1-1 0,1 1-1,0 0 1,1 1-1,4-3 1,7-1 11,22-4 1,-27 7-7,-9 3-9,1-1 0,-1 0 1,1 1-1,-1-2 0,0 1 1,0 0-1,1-1 0,-1 1 1,5-5-1,12-11 98,16-11 100,28-9-116,-48 29-69,-9 5-8,0 0-1,0 0 1,1 1 0,11-2 0,-11 2-6,1 0 0,-1 0 1,11-5-1,-5 1 17,0 1 1,0 1-1,29-6 0,-42 10-7,1-1-1,0 1 0,0-1 0,0 0 0,0 0 1,0 1-1,0-1 0,-1-1 0,4-1 0,0-1 21,-2 2-14,1 0 0,-1 0 0,1 0-1,0 0 1,-1 0 0,1 1-1,8-2 1,-10 2-15,1 0-1,-1 1 1,1-1-1,0 0 1,3-3 0,-3 2 0,0 1 0,-1 0 0,1 0 1,4-2-1,2 1 2,31-8 22,-37 9-26,1 1-1,0-1 1,4 0 0,-4 1-1,-1-1 1,1 1 0,5-2-1,-1 0 3,0 0 1,0 0-1,12 0 0,11-2 11,9-6-11,-1 5 1,-24 3 0,0 0 0,29-8 0,11-12 12,-48 19-15,0 1 0,0-1 0,0 1-1,11-1 1,29-1 8,-11 2-6,-26 1-3,1 1 0,-1 1 0,16 2 0,-14-1 0,0-1 0,14 0 0,-3-3 10,-1-1 1,29-7 0,-36 8-8,-1 0-1,21 0 1,-23 1-1,-1 1 0,1-1 0,0-1 0,20-6 0,-11 2 3,-1 1-1,25-2 1,-15 2 11,-17 3-16,0 1 0,1 0 0,23 2 0,-31-1 2,0-1 1,0 1-1,0-1 1,0 0-1,7-2 1,0 0 0,22-8 11,-32 10-14,-3 1 0,7-3 0,0 1 0,0 0 0,0 0 0,12-1 0,-14 3-8,0 0 0,0 0 0,1 0 0,-1 1 0,0 0 0,0 0 0,0 0 0,0 0 0,7 4 0,2 0-158,0-1 0,0 0 1,25 2-1,-23-3 122,2 0-14,-1 1 0,20 7 0,-33-10 55,0 0 1,1 0-1,-1 0 0,0-1 0,1 0 0,-1 0 0,0 0 1,1 0-1,-1-1 0,0 1 0,0-1 0,0 0 0,1-1 1,-1 1-1,0-1 0,7-3 0,-8 3-320,4-2 292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7.903"/>
    </inkml:context>
    <inkml:brush xml:id="br0">
      <inkml:brushProperty name="width" value="0.05" units="cm"/>
      <inkml:brushProperty name="height" value="0.05" units="cm"/>
    </inkml:brush>
  </inkml:definitions>
  <inkml:trace contextRef="#ctx0" brushRef="#br0">1 5 3057,'-1'0'61,"1"0"0,0 0 0,0 0-1,0 0 1,0 0 0,0 0-1,0-1 1,0 1 0,0 0 0,0 0-1,0 0 1,0 0 0,0 0-1,0 0 1,0 0 0,0 0 0,0-1-1,0 1 1,0 0 0,0 0-1,0 0 1,0 0 0,0 0 0,0 0-1,0 0 1,1 0 0,-1 0-1,0-1 1,0 1 0,0 0 0,0 0-1,0 0 1,0 0 0,0 0-1,0 0 1,0 0 0,0 0 0,1 0-1,5-2 699,10 2-1083,-11 1 592,8-1-1557,23 5-1,-28-4-154,-1 0-661</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10.138"/>
    </inkml:context>
    <inkml:brush xml:id="br0">
      <inkml:brushProperty name="width" value="0.05" units="cm"/>
      <inkml:brushProperty name="height" value="0.05" units="cm"/>
    </inkml:brush>
  </inkml:definitions>
  <inkml:trace contextRef="#ctx0" brushRef="#br0">35 152 2865,'4'2'2151,"-2"-1"-2083,-5-1 200,4 0 221,-1 0-456,0 0 0,0 0-1,0 0 1,1 0-1,-1 1 1,0-1 0,0 0-1,1 0 1,-1 0 0,0 0-1,0 0 1,0 0-1,1 0 1,-1 0 0,0 0-1,0 0 1,1 0 0,-1 0-1,0 0 1,0-1-1,1 1 1,-1 0 0,0 0-1,0 0 1,0 0 0,1 0-1,-1 0 1,0 0-1,0-1 1,0 1 0,0 0-1,1 0 1,-1 0 0,0 0-1,0-1 1,0 1-1,0 0 1,0 0 0,0 0-1,0-1 1,1 1 0,-1 0-1,0 0 1,0 0-1,0-1 1,2-6-5,1 0 1,5-10-1,2-5-6,1-14 71,-8 28-65,0-1 33,9-16 0,-12 24-41,1 0 1,-1 0-1,0 0 1,1 0-1,-1 0 1,0 0-1,1 0 1,-1 0-1,0 0 1,0-1-1,1-5 435,-1 7-443,0 0 1,0 0 0,0 1-1,0-1 1,-1 0 0,1 0-1,0 0 1,0 0 0,0 0-1,0 0 1,0 0-1,0 0 1,0 0 0,0 0-1,0 0 1,0 0 0,0 0-1,0 0 1,0 0 0,0 0-1,0 0 1,-1 0-1,1 0 1,0 0 0,0 1-1,0-1 1,0 0 0,0 0-1,0 0 1,0 0-1,0 0 1,0 0 0,0 0-1,0-1 1,-1 1 0,1 0-1,0 0 1,0 0 0,0 0-1,0 0 1,0 0-1,0 0 1,0 0 0,0 0-1,0 0 1,0 0 0,0 0-1,0 0 1,0 0 0,0 0-1,-1 0 1,1 0-1,0 0 1,0 0 0,0 0-1,0-1 1,0 1 0,0 0-1,0 0 1,0 0-1,0 0 1,0 0 0,0 0-1,0 0 1,0 0 0,0 0-1,0 0 1,-1 2 1,-1 0-1,1 0 1,0 0 0,0 1-1,0-1 1,0 0 0,0 1-1,0-1 1,1 1 0,-1-1-1,1 1 1,0 0 0,0 2-1,0 5 38,1 1 0,2 9 0,0 3-8,-2-13-35,0-6-7,-1 0 1,0-1 0,0 1 0,0-1 0,0 1 0,-1 4 0,-3 22 5,3-21-26,-1 0 0,-3 14-1,2-11 10,-1 0-33,0 1-1,-7 12 0,9-22 31,0 1 0,0-1-1,0 0 1,0 0-1,-1 1 1,0-2 0,1 1-1,-1 0 1,0 0 0,0-1-1,-5 3 1,4-2 8,2-2 2,1 0-1,-1 0 1,0 0 0,0 0 0,0 0 0,0 0-1,0 0 1,0-1 0,-4 1 0,15-2 136,0 0 1,0-1 0,0 0 0,11-4 0,5-1 122,-11 3-316,-9 2-137,0 1 0,1-1 1,-1 1-1,0 1 0,0-1 0,1 1 0,9 0 0,-15 0 78,0 0 1,0 0-1,1 0 1,-1 0-1,0 0 0,0 0 1,0 0-1,0 0 1,0 0-1,0 0 1,1 0-1,-1 0 0,0 0 1,0 0-1,0 0 1,0 0-1,0 0 1,0 0-1,0 0 0,1-1 1,-1 1-1,0 0 1,0 0-1,0 0 1,0 0-1,0 0 0,0 0 1,0 0-1,0 0 1,0 0-1,0-1 1,0 1-1,1 0 0,-1 0 1,0 0-1,0-4-4152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8"/>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8"/>
    </inkml:context>
    <inkml:brush xml:id="br0">
      <inkml:brushProperty name="width" value="0.05" units="cm"/>
      <inkml:brushProperty name="height" value="0.05" units="cm"/>
    </inkml:brush>
  </inkml:definitions>
  <inkml:trace contextRef="#ctx0" brushRef="#br0">15 51 1377,'-3'-6'532,"1"0"0,0 1 0,0-1 1,0 0-1,0-8 0,1 7 380,1 6-315,0 4-271,0 0-376,0 15 349,-1-5-18,3 15 1,1 1-61,4 50-90,3 139 13,-7-192-133,-1-1 1,-3 40 0,-3-32-9,1-7 3,0 32 1,4-36 7,-3 100 262,-1-84-100,2-1 1,4 55-1,-2-85-174,4 40 29,0 62 0,-7-62-20,1 68 23,1-101-34,-1-1 0,-2 16 0,0-7 0,-1 50-8,4-58 5,1 1 1,5 27-1,-2-22 3,-1 0 0,-1 1 0,-1 41 0,-3 24 0,3-68 0,0 1 0,7 29 0,-4-29 1,-1 0 1,1 32-1,-6 38 6,0 9-2,3-67 256,-2-1-1,-7 45 1,4-49 55,2 1 0,0-1 0,3 40 0,2-23 131,0-8-1218,-1-16-4841,-4-26 810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9"/>
    </inkml:context>
    <inkml:brush xml:id="br0">
      <inkml:brushProperty name="width" value="0.05" units="cm"/>
      <inkml:brushProperty name="height" value="0.05" units="cm"/>
    </inkml:brush>
  </inkml:definitions>
  <inkml:trace contextRef="#ctx0" brushRef="#br0">41 111 3890,'0'-3'527,"-1"2"358,-2 7 1432,-3 8 805,-1 11-3098,-7 45 0,5-17 5,8-48 19,3-7 39,3-8 34,0-9 29,1 0 0,3-33 0,5-18 345,-9 52-322,1 0 1,1 1-1,14-26 0,-19 39-133,3-4 286,-5 14 26,0 19 111,0 0-1,5 27 1,-3-40-365,0 2-18,0 1-1,1-1 1,1-1 0,0 1-1,12 25 1,-16-39-93,0 0 1,0 0-1,0 0 1,0 1-1,0-1 1,0 0 0,0 0-1,0 0 1,0 0-1,0 0 1,0 0-1,0 0 1,0 0-1,0 0 1,0 1-1,0-1 1,1 0 0,-1 0-1,0 0 1,0 0-1,0 0 1,0 0-1,0 0 1,0 0-1,0 0 1,0 0-1,1 0 1,-1 0 0,0 0-1,0 0 1,0 0-1,0 0 1,0 0-1,0 0 1,0 0-1,1 0 1,-1 0-1,0 0 1,0 0 0,0 0-1,0 0 1,0 0-1,0 0 1,0 0-1,5-6-932,0-8-2765,-3 5-217,0 0-2324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0"/>
    </inkml:context>
    <inkml:brush xml:id="br0">
      <inkml:brushProperty name="width" value="0.05" units="cm"/>
      <inkml:brushProperty name="height" value="0.05" units="cm"/>
    </inkml:brush>
  </inkml:definitions>
  <inkml:trace contextRef="#ctx0" brushRef="#br0">36 31 2385,'0'0'80,"0"0"0,0-1 0,0 1-1,0 0 1,0 0 0,0-1 0,0 1 0,0 0 0,0 0 0,0-1-1,0 1 1,0 0 0,0 0 0,0-1 0,-1 1 0,1 0 0,0 0-1,0 0 1,0-1 0,0 1 0,-1 0 0,1 0 0,0 0-1,0 0 1,-1-1 0,1 1 0,0 0 0,-1 0-28,0 0 0,1 0 0,-1-1 1,0 1-1,1 0 0,-1 0 0,0 0 0,0 0 1,-1 1-1,0-1 128,-1 1 0,1-1 0,-1 1 0,-3 2 0,6-3-54,-1 0-1,1 0 1,-1 0 0,1 1 0,-1-1-1,1 0 1,-1 0 0,1 0 0,0 0-1,-1 0 1,1 0 0,-1 0 0,0 0 0,0-1 775,5 0-338,11 2 827,-10 0-1110,1-1 1,6 0-1,1 1 227,-12-1-460,1 0 1,-1 1 0,1-1 0,-1 0-1,1 0 1,-1 0 0,1 0 0,-1 0-1,3-1 1,2-1 6,-1 1 1,1 0-1,0 0 1,-1 0-1,1 1 0,10 1 1,-2 0-4,22 6 0,-30-6-20,0 0-1,0-1 1,0 0 0,8 0-1,-7-1-8,-1 1 0,1 0-1,9 2 1,-4 0 110,0-1-1,0-1 0,16-1 1,-20 1-82,28-2 165,25 0-62,35-1-117,-69 1-7,75 4 97,-64 0-77,53-5 0,-79 2-33,12-1 16,12-1-5,-11 1-22,3 1-5,27-2 16,299-4 66,-260-3-68,-77 8-12,0 1 1,1 1 0,30 4 0,13 0 2,62-5 11,18 7-16,-69-2 0,-7-7 7,-30 1-1,13 2-4,11-2 12,14 1 1,-56 1-9,8 1 13,-13 0-4,-1-1 0,15-2 0,1 0 38,37 1 0,-35 2-33,8 0-4,-22 0-16,24-1 0,58-3 15,-73 2-11,10 4 9,-9-1-13,15 0 0,141 2 0,-165-4-1,21 2 1,-10 1 14,-13 0-27,-12-3 15,-1 1 9,-3-3 40,3 2-72,-1 0 0,0 0 0,0 0-1,0 0 1,0 0 0,0 0 0,1 0 0,-1 0 0,0 0 0,0-1 0,0 1 0,0 0-1,0 0 1,0 0 0,0 0 0,1 0 0,-1 0 0,0 0 0,0-1 0,0 1-1,0 0 1,0 0 0,0 0 0,0 0 0,0 0 0,0 0 0,0-1 0,0 1 0,0 0-1,0 0 1,0 0 0,0 0 0,0 0 0,0-1 0,4-1-1974,-3 1 1640,-1 1-1,1-1 1,0 1 0,0-1 0,0 1-1,0-1 1,1 0 0,1 1-575,-1 0 0,1 0 1,-1-1-1,5-1 0,-5 2 641,-1-1 0,1 1 0,-1-1 0,1 1 1,-1 0-1,1-1 0,0 1 0,-1 0 0,1 0 0,0 0 0,1 1 0,-2-1 266,0 0-1,0 0 1,0 0-1,0 0 0,0 0 1,0 0-1,0 0 1,0 0-1,0-1 1,0 1-1,1-1 0,-3-1-346,2 1-300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1"/>
    </inkml:context>
    <inkml:brush xml:id="br0">
      <inkml:brushProperty name="width" value="0.05" units="cm"/>
      <inkml:brushProperty name="height" value="0.05" units="cm"/>
    </inkml:brush>
  </inkml:definitions>
  <inkml:trace contextRef="#ctx0" brushRef="#br0">56 21 4930,'-10'-9'3904,"7"3"-2699,3 6-1180,0 0-1,0 0 1,0 0-1,0-1 1,0 1 0,0 0-1,0 0 1,0 0-1,0 0 1,0-1-1,0 1 1,0 0 0,0 0-1,0 0 1,0-1-1,0 1 1,0 0-1,1 0 1,-1 0-1,0 0 1,0 0 0,0-1-1,0 1 1,0 0-1,0 0 1,1 0-1,-1 0 1,0 0 0,2-1 64,-1 1 0,1 0 0,0-1 0,-1 1 0,1 0 0,-1 0 0,4 1 0,0 0 73,-1 0 0,7 2 0,4 2 78,1 0-143,0 0 1,16 8 0,-23-10-91,0 1 0,-1 1 0,1 0-1,-1 0 1,-1 1 0,10 7 0,-11-6 0,-6-7-6,0 0 1,0 1-1,0-1 1,1 0-1,-1 0 0,0 0 1,0 0-1,0 1 1,0-1-1,0 0 0,0 0 1,0 0-1,0 1 1,0-1-1,0 0 0,0 0 1,0 0-1,0 1 1,0-1-1,0 0 1,0 0-1,0 0 0,0 1 1,0-1-1,0 0 1,0 0-1,0 0 0,0 1 1,0-1-1,0 0 1,0 0-1,-1 0 0,-1 4 128,-3 2 60,1-3-65,3-2-108,1-1 0,-1 1 0,0-1 1,1 1-1,-1-1 0,0 1 0,0-1 0,1 1 0,-1-1 0,0 0 0,-1 1 0,-36 7 292,16-2-219,-31 2 0,29-5-294,-37 8-1,55-10-14,-2 0-1006</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2"/>
    </inkml:context>
    <inkml:brush xml:id="br0">
      <inkml:brushProperty name="width" value="0.05" units="cm"/>
      <inkml:brushProperty name="height" value="0.05" units="cm"/>
    </inkml:brush>
  </inkml:definitions>
  <inkml:trace contextRef="#ctx0" brushRef="#br0">24 57 2897,'-1'1'712,"0"0"-1,-1 0 0,1 0 0,0 0 0,0 0 0,-2 2 1,2-1-525,-1 1 0,1-1 0,0 0-1,0 1 1,0-1 0,0 1 0,0-1 0,0 5 0,0 1 51,-1 12 0,2-13-193,0 0-1,1 1 1,0-1-1,0 0 1,0 0 0,1 0-1,0 0 1,0 0-1,4 6 1,-4-10-23,-1 0 0,1 0-1,0-1 1,0 1 0,0 0 0,0-1-1,1 0 1,-1 1 0,5 2 0,-5-4 11,0 0 0,0 1 0,0-1 0,1 0 0,-1-1 0,0 1 0,1 0 0,-1-1 0,1 1 0,-1-1 0,1 0 0,-1 0 0,5 0 0,-1-1 20,0 0 1,0 0 0,0-1-1,0 0 1,-1 0 0,1 0 0,-1-1-1,0 0 1,0 0 0,6-4-1,3-4 6,0-1-1,12-14 0,-22 22-45,0 0-1,-1-1 0,1 1 0,-1-1 0,0 1 0,0-1 0,-1 0 0,0 0 0,3-7 0,-4 9-3,-1 0 1,1 1-1,-1-1 0,0 1 1,1-1-1,-1 0 0,0 1 1,-1-1-1,1 0 0,0 1 1,-1-1-1,1 1 0,-1-1 0,0 0 1,0 1-1,0 0 0,0-1 1,-1 1-1,1 0 0,0-1 1,-3-2-1,0 2 34,0-1 1,0 1-1,0 0 0,0 0 0,0 0 1,-1 0-1,1 1 0,-8-4 1,1 2 89,0 1 0,-20-4 1,25 6-99,1 0 1,-1 0 0,0 1 0,0 0-1,1 0 1,-1 1 0,0 0-1,-6 1 1,8-1-30,1 0 0,0 0 0,0 1 0,0-1 0,-1 1 0,1 0 0,1 0 0,-1 0 0,0 0 0,0 0 0,1 1 0,-1-1 0,1 1 0,-3 4-1,2-3-126,1 0-1,-1 1 0,1-1 1,0 1-1,1-1 0,-1 1 0,0 6 1,1-8-675,1 0 0,-1 0 0,1 0 0,0 1 0,0-1 0,1 0-1,0 4 1,1 2-5313</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3"/>
    </inkml:context>
    <inkml:brush xml:id="br0">
      <inkml:brushProperty name="width" value="0.05" units="cm"/>
      <inkml:brushProperty name="height" value="0.05" units="cm"/>
    </inkml:brush>
  </inkml:definitions>
  <inkml:trace contextRef="#ctx0" brushRef="#br0">0 192 2353,'8'-6'1500,"0"0"0,6-8 0,-7 6-1262,-1 1 0,0-1 1,-1 0-1,6-10 0,-2 1-73,-3 5-82,0 1-1,0-1 1,7-25 0,-12 35-17,-1 0-1,0 0 1,1 0 0,-1 0-1,0 0 1,0 0 0,0 0-1,-1-2 1,1 4-39,0-1 0,0 1 1,0 0-1,0-1 0,-1 1 1,1 0-1,0-1 0,0 1 1,0 0-1,-1-1 0,1 1 1,0 0-1,0-1 0,-1 1 1,1 0-1,0-1 0,0 1 1,-1 0-1,1 0 0,0 0 0,-1-1 1,1 1-1,-1 0 0,1 0 1,0 0-1,-1 0 0,1 0 1,0-1-1,-1 1 0,1 0 1,-1 0-1,1 0 0,0 0 1,-1 0-1,1 0 0,-1 1 1,1-1-1,0 0 0,-1 0 0,1 0 1,-1 0-1,1 0 0,-1 1 1,-1-1 38,0 1 0,0 0 0,1 0 0,-1 0 1,0 0-1,0 0 0,0 1 0,1-1 0,-1 1 1,-1 1-1,2-2-44,1 0 0,-1 0 0,0 0 0,1 0 0,-1 0 0,0 0 0,1 1 0,0-1 0,-1 0 0,1 0 0,0 1 0,-1-1 1,1 0-1,0 0 0,0 1 0,0-1 0,0 0 0,1 2 0,0 4 85,1 0 1,0 0-1,1-1 0,4 11 0,17 23 176,-1 0-147,-20-34-116,0 1 0,0-1-1,-1 1 1,3 10 0,-5-12-12,1-1 0,-1 1 0,0 0 0,0-1 0,0 1 0,-1 0 0,0-1 0,0 1 0,0-1 0,0 1 0,-1-1 0,0 1 0,0-1 0,0 0 0,0 0 0,-1 0 0,1 0 0,-4 4 0,3-5-8,0 0 0,0 0 1,0 0-1,0 0 1,0-1-1,-1 1 0,1-1 1,-1 0-1,1 0 1,-1 0-1,0-1 0,0 1 1,0-1-1,0 0 0,0 0 1,0 0-1,0-1 1,0 1-1,0-1 0,-7 0 1,10 0-2,1 0 0,-1 0-1,1-1 1,-1 1 0,0 0 0,1 0 0,-1 0 0,1 0 0,-1-1 0,1 1-1,-1 0 1,1-1 0,-1 1 0,1 0 0,-1-1 0,1 1 0,-1-1 0,1 0-1,0 1 1,-1 0 0,1 0 0,0-1 0,0 1-1,0 0 1,0-1 0,0 1 0,0 0-1,0-1 1,0 1 0,0 0 0,0-1 0,0 1-1,1 0 1,-1-1 0,0 1 0,0 0 0,0 0-1,0-1 1,0 1 0,1 0 0,-1 0 0,0-1-1,0 1 1,0 0 0,1 0 0,-1-1-1,0 1 1,0 0 0,1 0 0,-1 0 0,1-1-1,7-5 22,1 1 0,0 0 0,0 0-1,1 0 1,-1 1 0,1 1 0,0 0-1,14-3 1,9 1 19,40-2 1,-64 6-21,0 1 0,0 1 1,14 1-1,-23-2-34,0 0 0,0 0 1,1 0-1,-1 0 0,0 0 1,0 0-1,0 0 0,1 0 0,-1 0 1,0 0-1,0 0 0,0 0 0,1 0 1,-1 0-1,0 1 0,0-1 1,0 0-1,0 0 0,1 0 0,-1 0 1,0 0-1,0 0 0,0 1 0,0-1 1,0 0-1,0 0 0,1 0 1,-1 0-1,0 1 0,0-1 0,0 0 1,0 0-1,0 0 0,0 1 0,0-1 1,0 0-1,0 0 0,0 0 1,0 1-1,0-1 0,0 0 0,0 0 1,0 0-1,0 0 0,0 1 0,0-1 1,0 0-1,0 0 0,0 1 1,-1 2-3102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4"/>
    </inkml:context>
    <inkml:brush xml:id="br0">
      <inkml:brushProperty name="width" value="0.05" units="cm"/>
      <inkml:brushProperty name="height" value="0.05" units="cm"/>
    </inkml:brush>
  </inkml:definitions>
  <inkml:trace contextRef="#ctx0" brushRef="#br0">32 3 1137,'-2'-3'1459,"1"6"-1045,2 6-444,0-1 62,-1 0 0,1 0 0,-2 0 0,-1 14 0,0 5 86,2 32 0,1-24-98,0 78-6,-1-88-10,1-11 2,-2 21 0,-6 8 96,4-28-20,1 0 1,1 0-1,0 24 1,2 15 412,-1-13-142,-2 6-202,1-36-139,-2 27 38,-4 49 108,5-78-42,2 0 1,-1 0-1,3 14 0,5 27 96,-2-19-155,-3-8 64,-1 46 0,-1-35-78,0 45-8,-1-40-26,0-25-14,3 26 1,-1-30 18,0-6-7,-1 0 1,1-1-1,-1 1 1,0 0-1,0-1 1,-1 5 0,-1 6-8,1 0 0,0 0 0,2 28 0,1 23-3,-2-31 595,0-25-266,-1-6-222,1-4-134,-1-5-3534,0 2-59</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5"/>
    </inkml:context>
    <inkml:brush xml:id="br0">
      <inkml:brushProperty name="width" value="0.05" units="cm"/>
      <inkml:brushProperty name="height" value="0.05" units="cm"/>
    </inkml:brush>
  </inkml:definitions>
  <inkml:trace contextRef="#ctx0" brushRef="#br0">175 0 3826,'0'0'70,"-1"0"-1,1 0 1,0 0 0,0 0 0,0 0 0,0 0 0,-1 0 0,1 0-1,0 0 1,0 0 0,0 0 0,0 0 0,-1 0 0,1 1 0,0-1-1,0 0 1,0 0 0,0 0 0,0 0 0,0 0 0,-1 0 0,1 0-1,0 0 1,0 1 0,0-1 0,0 0 0,0 0 0,0 0-1,0 0 1,0 0 0,0 0 0,-1 1 0,1-1 0,-2 7 665,1-4-556,-8 21 464,1-1-306,-1 0 0,-12 22 0,-4-6-173,-33 40-1,42-58-586,16-20 407,-1 0-258,-1 1 1,1 0-1,-1 0 0,-2 1 1,4-3 186,0 0 0,0 1 0,0-1 0,0 0-1,-1 0 1,1 0 0,0 0 0,0 0 0,0 0 0,-1 1 0,1-1 0,0 0 0,0 0 0,-1 0 0,1 0-1,0 0 1,0 0 0,-1 0 0,1 0 0,0 0 0,0 0 0,-1 0 0,1 0 0,0 0 0,0 0 0,-1 0 0,1 0-1,0-1 1,0 1 0,0 0 0,-1 0 0,1 0 0,0 0 0,0 0 0,0 0 0,-1-1 0,1 1 0,0 0-1,0 0 1,0 0 0,0-1 0,0 1 0,-1 0 0,1 0 0,0 0 0,0-1 0,0 1 0,0 0 0,0 0-1,0-1 1,0 1 0,0 0 0,-2-7-2586</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6"/>
    </inkml:context>
    <inkml:brush xml:id="br0">
      <inkml:brushProperty name="width" value="0.05" units="cm"/>
      <inkml:brushProperty name="height" value="0.05" units="cm"/>
    </inkml:brush>
  </inkml:definitions>
  <inkml:trace contextRef="#ctx0" brushRef="#br0">1 13 3249,'-1'-13'2941,"3"19"-2205,1-1 0,4 7 1,-5-9-575,8 14-76,1-1-1,1-1 0,0 0 1,1 0-1,24 19 0,-6-3-569,-12-10-3924,-12-13 227</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6"/>
    </inkml:context>
    <inkml:brush xml:id="br0">
      <inkml:brushProperty name="width" value="0.05" units="cm"/>
      <inkml:brushProperty name="height" value="0.05" units="cm"/>
    </inkml:brush>
  </inkml:definitions>
  <inkml:trace contextRef="#ctx0" brushRef="#br0">49 0 1169,'-2'0'240,"-1"1"-48,-1-1-240,1 0-64,-1 0 144,0 0 144,0 2 160,-1-1 208,1-1-464,-1 1-224,0 1-304,-1 0-1569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6"/>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7"/>
    </inkml:context>
    <inkml:brush xml:id="br0">
      <inkml:brushProperty name="width" value="0.05" units="cm"/>
      <inkml:brushProperty name="height" value="0.05" units="cm"/>
    </inkml:brush>
  </inkml:definitions>
  <inkml:trace contextRef="#ctx0" brushRef="#br0">3 1593 2017,'-1'0'14,"1"0"0,0 0 0,0 0 0,0 0 0,0 0 0,0 0 0,0 0 0,0 0 0,0 0 0,0 0 0,0 0 0,0 0 0,-1 0 0,1 0 0,0 0 0,0 0 0,0 1 0,0-1 0,0 0 0,0 0 0,0 0 0,0 0 0,0 0 0,0 0 0,0 0 0,0 0 0,0 0 0,0 0 0,-1 0 0,1 0 0,0 0 0,0 0 0,0 0 0,0 1 0,0-1 0,0 0 0,0 0 0,0 0 0,0 0 0,0 0 0,0 0 0,0 0 0,0 0 0,0 0 0,0 0 0,0 1 0,0-1 0,0 0 0,0 0 0,0 0 0,0 0 0,6 3 1043,-4-3-738,-1 1 0,1-1 0,0 0-1,0 1 1,3-1 0,-5 0-284,2 0 161,0-1 0,0 1 0,0 0 0,0-1 0,-1 1 0,1-1 0,0 0 0,0 0 0,-1 1 0,1-1 0,2-2 0,7-6 512,17-16 84,-14 12-624,0 1 1,1 0 0,23-14 0,-9 10-146,-21 13-11,0-1 0,0-1 0,0 1 0,9-9-1,-5 1 14,-7 8 28,0-1 1,0 1-1,7-6 0,0 3-7,11-11 1,-3 1-44,-14 12 5,0 0 0,6-8 0,-8 8 4,1 1 0,-1-1 0,0 1 0,1 0 0,6-4 0,22-9 20,-19 10-11,0 0 1,18-14-1,-21 13-18,1 1 1,-1-1-1,24-9 0,-22 11 2,-1-1 0,0-1 0,12-9-1,-11 7 1,0 1-1,18-9 0,73-29-1,-66 30 0,-3 3 9,14-8-11,-42 19-1,1-1 0,-1-1 0,0 0 0,8-8 0,10-10 4,-9 7 10,34-25 0,-12 17-14,-21 14 0,26-21 0,66-46 31,-100 71-30,47-27-1,13-8 0,49-49-13,-86 64 9,20-12 5,-3 9 7,-28 17 0,0-1 0,38-30 0,-43 28 30,2 1 0,-1 1 0,2 0 0,21-11-1,54-31 104,-47 26-105,34-29-22,3-2 6,-40 35-22,-5 3 91,56-42 0,-89 59-73,-1 1 0,1-1 0,1 1 0,-1 0 0,1 1 0,-1 0 0,11-4 0,-17 7-15,0 0 0,0 0 0,0 0 0,1 0 0,-1 0 0,0 0 0,0 0 0,0 0-1,1 0 1,-1-1 0,0 1 0,0 0 0,0 0 0,0 0 0,0 0 0,1 0 0,-1 0-1,0-1 1,0 1 0,0 0 0,0 0 0,0 0 0,0 0 0,0-1 0,1 1 0,-1 0 0,0 0 1,0 0 0,0-1 0,0 1 0,0 0 0,0 0 0,0 0 0,0 0 1,1 0-1,-1-1 0,0 1 0,0 0 0,0 0 0,0 0 0,0 0 1,0 0-1,1 0 0,-1 0 0,0-1 0,0 1 0,0 0 0,0 0 0,1 0 1,-1 0-1,0 0 0,0 0 0,0 0 0,0 0 0,1 0 0,-1 0 0,0 0 1,0 0-1,0 0 0,1 0 0,-1 0 0,2 0-2,1 0 0,-1-1-1,0 0 1,0 1 0,0-1 0,1 0-1,1-2 1,7-1-14,38-14-1280,-31 11-4770,-15 6 1606</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2"/>
    </inkml:context>
    <inkml:brush xml:id="br0">
      <inkml:brushProperty name="width" value="0.05" units="cm"/>
      <inkml:brushProperty name="height" value="0.05" units="cm"/>
    </inkml:brush>
  </inkml:definitions>
  <inkml:trace contextRef="#ctx0" brushRef="#br0">1 16 2001,'0'-1'238,"0"0"0,0 1 1,0-1-1,0 0 0,0 0 0,0 0 1,0 0-1,0 0 0,0 1 0,0-1 0,0 0 1,1 0-1,-1 0 0,0 0 0,1 1 1,0-2-1,-2 5-131,1 0 1,0 0-1,0 0 1,1 5-1,-1 3-4,2 51 151,-1 0-4195,-1-51 937</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3"/>
    </inkml:context>
    <inkml:brush xml:id="br0">
      <inkml:brushProperty name="width" value="0.05" units="cm"/>
      <inkml:brushProperty name="height" value="0.05" units="cm"/>
    </inkml:brush>
  </inkml:definitions>
  <inkml:trace contextRef="#ctx0" brushRef="#br0">0 5 1473,'1'-1'288,"1"1"-32,1-1-400,0 0-160,0 0-257,0 0-447</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4"/>
    </inkml:context>
    <inkml:brush xml:id="br0">
      <inkml:brushProperty name="width" value="0.05" units="cm"/>
      <inkml:brushProperty name="height" value="0.05" units="cm"/>
    </inkml:brush>
  </inkml:definitions>
  <inkml:trace contextRef="#ctx0" brushRef="#br0">0 49 784,'81'-2'467,"7"-2"-225,-49 1 157,-23 3-183,0 0 1,0 2 0,19 3 0,-19-2-314,1-1 0,30 1 0,3-4 353,52-5-112,1-1-101,-23 3-38,30 3 31,-16 1-24,77-1 610,-33 3-415,-120-2-60,66-6 659,-54 3-730,33 1 0,13 0-58,2 0 15,-37 3-12,91 1 70,58-5 178,-61-5-141,-82 4-134,8-2-21,75 2-1,-74 11 46,-12-1-468,-32-5-2149,-8 0 233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5"/>
    </inkml:context>
    <inkml:brush xml:id="br0">
      <inkml:brushProperty name="width" value="0.05" units="cm"/>
      <inkml:brushProperty name="height" value="0.05" units="cm"/>
    </inkml:brush>
  </inkml:definitions>
  <inkml:trace contextRef="#ctx0" brushRef="#br0">80 329 2321,'1'-1'305,"1"-1"-1,0 1 1,-1-1-1,0 0 1,1 1-1,-1-1 1,0 0-1,0 0 1,0 0-1,1-2 1,5-9 35,4-4-235,-1 0 0,-1-1 0,6-20 0,-3 9-53,-6 14-48,-1-1 1,4-21-1,-4 13 2,6-37 351,-10 49 47,-1 11-369,0 1 1,0-1-1,0 1 1,0-1-1,0 1 0,0-1 1,0 1-1,0-1 0,0 1 1,0 0-1,0-1 0,0 1 1,-1-1-1,1 1 0,0-1 1,0 1-1,-1 0 1,1-1-1,0 1 0,0-1 1,-1 1-1,1 0-30,-1 0 1,1 0-1,0 0 0,0 0 1,0 0-1,-1 0 0,1 0 1,0 0-1,0 0 0,0 0 0,-1 0 1,1 0-1,0 0 0,0 0 1,0 0-1,0 1 0,-1-1 1,1 0-1,0 0 0,0 0 1,0 0-1,0 0 0,0 1 0,-1-1 1,1 0-1,0 0 0,0 0 1,0 1-1,0-1 0,0 0 1,-3 8-28,2-6 31,-4 11-30,0-1-9,-7 23 1,2 6-16,-13 55-18,19-74 52,1 1 1,0 29 0,4-11 3,2-1 0,9 50 0,-4-27-57,-9-58-1,1 0-1,0-1 1,-1 1-1,0 0 1,0 0 0,-1-1-1,1 1 1,-1-1 0,-4 9-1,4-11 4,0 1 0,0 0-1,-1-1 1,1 0 0,0 1-1,-1-1 1,0 0-1,1 0 1,-1 0 0,0-1-1,0 1 1,0-1 0,0 0-1,0 1 1,-5 0 0,1 0 93,-1-1 0,0 0 0,0 0 0,0 0 0,-11-2 0,17 1 120,-1 0-1,1 0 0,-1-1 1,1 1-1,0-1 1,0 1-1,-4-3 0,24-3 184,-3 2-253,-1 1-1,0 0 1,1 1 0,15 0-1,-20 1-43,23 0 79,7-2 22,-35 3-124,1-1 15,1 0 1,0 0-1,-1 1 0,1 0 0,-1 0 0,1 1 1,7 1-1,-9-1 136,-4-1-1091,-1 0 849,0 0 0,0 0 0,0 0 0,0 0 0,0 0 0,0 0-1,0 0 1,0 0 0,0 0 0,1 0 0,-1 0 0,0 0 0,0 0 0,0 0-1,0 0 1,0 0 0,0 0 0,0 0 0,0 0 0,1-1-1620,-1 1 1620,0 0 0,0 0 0,0 0 0,0-1-1,0 1 1,0 0 0,0 0 0,0 0 0,0 0 0,0 0 0,0 0 0,-1 0-1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5"/>
    </inkml:context>
    <inkml:brush xml:id="br0">
      <inkml:brushProperty name="width" value="0.05" units="cm"/>
      <inkml:brushProperty name="height" value="0.05" units="cm"/>
    </inkml:brush>
  </inkml:definitions>
  <inkml:trace contextRef="#ctx0" brushRef="#br0">42 31 3233,'-1'-1'456,"0"0"0,0 0 0,0 0 0,0 0 0,0 0-1,0 0 1,0 0 0,0 0 0,0 0 0,-3 0 0,-1-3 1554,4 3-1794,0 0-1,1 0 1,-1-1-1,0 1 1,0 0-1,1-1 1,-1 1 0,0 0-1,0-4 1,2 8-218,0 0 1,-1 1 0,1-1 0,-1 0-1,0 0 1,1 0 0,-2 4 0,1-4 5,-5 223 650,4-212-649,1 9-58,-2 0 1,-7 38 0,8-53-2639</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6"/>
    </inkml:context>
    <inkml:brush xml:id="br0">
      <inkml:brushProperty name="width" value="0.05" units="cm"/>
      <inkml:brushProperty name="height" value="0.05" units="cm"/>
    </inkml:brush>
  </inkml:definitions>
  <inkml:trace contextRef="#ctx0" brushRef="#br0">0 146 3522,'0'-1'392,"0"-1"1,1 1 0,-1-1-1,0 0 1,1 1 0,-1-1-1,1 1 1,-1-1 0,1 1-1,0 0 1,-1-1 0,1 1-1,1-2 1,1 0-84,-1 1 0,1-1 0,-1 1 0,1-1 0,4-2 0,4-1-208,0 0 0,16-6 0,-22 10 182,-2 1-248,112-51 778,-109 49-788,3-1-14,-1-1-1,8-5 0,-15 9-38,0 1 1,-1-1-1,1 1 1,0-1-1,0 1 1,-1 0-1,1-1 1,0 1-1,0 0 0,0 0 1,0-1-1,1 1 1,-2 0-77,1 0-1,-1 0 1,0 0 0,0 0-1,1 0 1,-1 1 0,0-1 0,0 0-1,1 0 1,-1 0 0,0 0-1,0 0 1,0 1 0,1-1 0,-1 0-1,0 0 1,0 0 0,0 0 0,0 1-1,1-1 1,-1 0 0,0 0-1,0 1 1,0-1 0,0 0 0,0 0-1,0 1 1,0-1 0,0 0-1,0 0 1,0 1 0,0-1 0,0 0-1,0 0 1,0 1 0,0-1-1,0 0 1,0 0 0,0 1 0,0-1-1,0 0 1,0 1 0,-2 6-2900,0 2-1513</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7"/>
    </inkml:context>
    <inkml:brush xml:id="br0">
      <inkml:brushProperty name="width" value="0.05" units="cm"/>
      <inkml:brushProperty name="height" value="0.05" units="cm"/>
    </inkml:brush>
  </inkml:definitions>
  <inkml:trace contextRef="#ctx0" brushRef="#br0">0 19 3890,'2'-1'749,"0"0"0,0 0 0,1 0 0,-1 0 0,0 1 0,4-2 1,-3 1-282,32-7 1175,-29 7-1529,0 0 0,0 1 0,0-1 0,0 1-1,10 2 1,-4-2-12,-8 1-254,23 1 382,-26-1-688,1-1-1,0 1 1,0 0 0,-1-1-1,1 1 1,0 0 0,1 1-1,1 1-2753</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8"/>
    </inkml:context>
    <inkml:brush xml:id="br0">
      <inkml:brushProperty name="width" value="0.05" units="cm"/>
      <inkml:brushProperty name="height" value="0.05" units="cm"/>
    </inkml:brush>
  </inkml:definitions>
  <inkml:trace contextRef="#ctx0" brushRef="#br0">152 5 2769,'0'0'81,"0"-1"0,0 1 0,0 0 0,0 0 0,0 0 0,0 0 0,0 0 0,0 0 0,0 0 0,1-1 0,-1 1 0,0 0 0,0 0 0,0 0 0,0 0 0,0 0 0,-1 0 0,1 0 0,0-1 0,0 1 0,0 0 0,0 0 0,0 0 0,0 0 0,0 0 0,0 0 0,0 0 0,0-1 0,0 1 0,0 0 0,0 0 0,0 0 0,0 0 0,-1 0 0,1 0 0,0 0 0,0 0 0,0 0 0,0 0 0,0 0 0,0 0 0,0 0 0,0 0 0,-1 0 0,1-1 0,0 1 1,0 0-1,0 0 0,0 0 0,0 0 0,0 0 0,-1 0 0,1 1 0,0-1 0,0 0 0,0 0 0,0 0 0,0 0 0,0 0 0,0 0 0,-1 0 0,1 0 0,0 0 0,0 0 0,0 0 0,0 0 0,0 0 0,0 0 0,-1 1 110,0-1 0,0 0 0,0 1 0,1-1 1,-1 1-1,0-1 0,0 1 0,1-1 0,-1 1 1,0-1-1,0 2 0,-20 29 380,-28 56 0,39-66-443,0 1 1,2 0 0,-9 37 0,-5 51-44,22-110-156,0 1-1,-1 0 1,1 0-1,0 0 1,0 0-1,0-1 1,0 1-1,0 0 1,1 0-1,-1 0 1,0 0-1,0-1 1,0 1-1,1 0 1,-1 0-1,0 0 1,1-1-1,-1 1 1,1 0-1,-1-1 1,1 1-1,-1 0 1,1-1-1,0 1 1,-1-1-1,1 1 1,0-1-1,-1 1 1,1-1-1,0 1 1,0-1-1,-1 1 1,1-1-1,0 0 1,0 0-1,0 1 1,-1-1-1,1 0 1,0 0-1,0 0 1,0 0-1,0 0 1,-1 0-1,1 0 1,0 0 0,0 0-1,0-1 1,1 1-1,9-3-3279,-1-4-2190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9"/>
    </inkml:context>
    <inkml:brush xml:id="br0">
      <inkml:brushProperty name="width" value="0.05" units="cm"/>
      <inkml:brushProperty name="height" value="0.05" units="cm"/>
    </inkml:brush>
  </inkml:definitions>
  <inkml:trace contextRef="#ctx0" brushRef="#br0">100 1 3746,'-3'2'412,"1"0"0,0 0 0,0 0 0,0 1-1,0-1 1,1 1 0,-1-1 0,1 1 0,-1 0 0,-1 4 0,-4 8 513,-43 73 1185,47-82-2078,0 1 1,1 0-1,0 1 1,-2 6 0,2-6-140,1-5-1599,0-6-7,0-12-1560,1 3 883,-1 3 104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7"/>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0"/>
    </inkml:context>
    <inkml:brush xml:id="br0">
      <inkml:brushProperty name="width" value="0.05" units="cm"/>
      <inkml:brushProperty name="height" value="0.05" units="cm"/>
    </inkml:brush>
  </inkml:definitions>
  <inkml:trace contextRef="#ctx0" brushRef="#br0">5 9 2945,'-5'-9'5007,"9"15"-2448,7 9-1820,10 9-259,-17-18-529,1 0 0,0 0 0,0-1-1,1 1 1,0-1 0,0 0 0,0-1 0,7 5 0,-12-9-281,0 1 0,1-1 0,-1 1 0,0-1 0,0 0 0,1 1 0,-1-1 0,0 0 0,0 0 1,1 0-1,-1 0 0,0 0 0,1-1 0,-1 1 0,0 0 0,0 0 0,2-1 0,2-4-5019</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1"/>
    </inkml:context>
    <inkml:brush xml:id="br0">
      <inkml:brushProperty name="width" value="0.05" units="cm"/>
      <inkml:brushProperty name="height" value="0.05" units="cm"/>
    </inkml:brush>
  </inkml:definitions>
  <inkml:trace contextRef="#ctx0" brushRef="#br0">0 1 4994,'7'1'3671,"-2"1"-3357,-1 1-1,-1 0 1,1 0-1,0 0 1,-1 0 0,1 1-1,-1-1 1,5 9-1,-5-9-155,10 14 357,0 1-1,16 30 0,-25-40-475,0 0-1,-1 1 1,0-1 0,0 1-1,-1-1 1,0 1-1,0 0 1,-1 0 0,0 11-1,-1-8-272,-2 1-1,1-1 1,-7 22-1,-16 34-6172,22-63 5527,-7 14-4469</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2"/>
    </inkml:context>
    <inkml:brush xml:id="br0">
      <inkml:brushProperty name="width" value="0.05" units="cm"/>
      <inkml:brushProperty name="height" value="0.05" units="cm"/>
      <inkml:brushProperty name="color" value="#004F8B"/>
    </inkml:brush>
  </inkml:definitions>
  <inkml:trace contextRef="#ctx0" brushRef="#br0">58 30 5106,'-1'-1'196,"0"1"0,0 0 0,1 0 0,-1 0 0,0 0 0,0 0 0,0 0 0,1 0 0,-1 0 0,0 0 0,0 1 0,1-1 0,-1 0 0,0 0 0,0 1 0,1-1 0,-1 1 0,0-1-1,1 0 1,-1 1 0,0 0 0,0 0-82,0 0-1,0 1 1,0-1 0,0 1-1,0-1 1,0 1-1,0-1 1,1 1 0,-2 2-1,1 1-57,0 1 1,0 0-1,0 0 0,1 10 0,0-10 1,1-1-1,-1 1 1,1-1-1,3 9 1,-3-11-46,0 0 1,0-1 0,0 1-1,0-1 1,0 0-1,1 1 1,-1-1-1,1 0 1,0 0 0,0 0-1,3 3 1,-4-4-9,0-1 1,-1 1-1,1-1 0,0 1 1,0-1-1,0 1 0,0-1 1,0 1-1,0-1 0,0 0 1,1 0-1,-1 0 1,0 0-1,0 1 0,0-1 1,0-1-1,0 1 0,1 0 1,0 0 0,0-1 1,0 0-1,0 1 0,0-1 1,-1 0-1,1 0 1,0 0-1,0 0 1,1-2-1,2-2-1,-1 1 0,1-1 0,-1 0 0,7-11 0,-9 12-4,1 1 1,-1-1 0,-1 0 0,1 0 0,0-1 0,-1 1 0,0 0 0,0 0-1,0-1 1,-1 1 0,1-1 0,-1-6 0,-1 9 9,1-1 0,0 1 0,-1-1-1,0 1 1,1 0 0,-1-1 0,0 1 0,0 0 0,0 0-1,-1 0 1,1 0 0,0-1 0,-1 2 0,1-1 0,-1 0 0,0 0-1,0 0 1,1 1 0,-1-1 0,0 1 0,0 0 0,-1-1-1,-3-1 1,3 2-1,1 0-1,-1 0 1,0 0 0,0 0-1,0 1 1,0-1-1,0 1 1,0-1 0,1 1-1,-1 0 1,0 0-1,0 1 1,0-1-1,0 1 1,0-1 0,0 1-1,0 0 1,0 0-1,1 0 1,-1 0 0,0 1-1,1-1 1,-1 1-1,1-1 1,-1 1-1,1 0 1,0 0 0,0 0-1,0 0 1,0 1-1,0-1 1,0 0 0,1 1-1,-1-1 1,1 1-1,0 0 1,-2 4-1,1-3-197,1 1-1,-1-1 0,0 8 0,2-10-189,-1 0 1,1-1-1,0 1 0,0-1 1,1 1-1,-1 0 0,0-1 0,0 1 1,1 0-1,-1-1 0,1 1 1,0-1-1,-1 1 0,2 1 0,4 4-5038</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3"/>
    </inkml:context>
    <inkml:brush xml:id="br0">
      <inkml:brushProperty name="width" value="0.05" units="cm"/>
      <inkml:brushProperty name="height" value="0.05" units="cm"/>
      <inkml:brushProperty name="color" value="#004F8B"/>
    </inkml:brush>
  </inkml:definitions>
  <inkml:trace contextRef="#ctx0" brushRef="#br0">8 0 6483,'-3'2'3201,"1"-2"-2400,1 1-449,0-1-240,1 1-224,0 1-432,1-1-673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4"/>
    </inkml:context>
    <inkml:brush xml:id="br0">
      <inkml:brushProperty name="width" value="0.05" units="cm"/>
      <inkml:brushProperty name="height" value="0.05" units="cm"/>
      <inkml:brushProperty name="color" value="#004F8B"/>
    </inkml:brush>
  </inkml:definitions>
  <inkml:trace contextRef="#ctx0" brushRef="#br0">72 10 4050,'-9'-4'4524,"8"3"-4344,0 0 0,0 1 0,0-1-1,-1 1 1,1-1 0,0 1 0,0-1 0,0 1 0,-1 0 0,1 0-165,0 0 0,1 0 1,-1 0-1,1 0 0,-1 0 1,0 1-1,1-1 0,-1 0 1,1 0-1,-1 1 0,1-1 1,-1 0-1,1 1 0,-1-1 1,1 1-1,-1-1 0,1 1 1,0-1-1,-1 0 1,1 1-1,0 0 0,-1-1 1,1 1-1,-2 3 10,0-1 0,1 1 0,0-1 0,0 1 0,0-1 0,0 1 0,0 0 0,1-1 0,0 1 0,0 0 0,0 0 0,1 6 0,0-3 19,0 1 0,1-1 0,0 1 0,0-1 0,4 9 1,4 0-11,-8-14-46,-1 0-1,1 0 1,-1 1-1,1-1 1,-1 0-1,0 1 1,0-1-1,0 0 1,0 1-1,-1-1 1,1 1-1,0 4 0,-1-6-6,-1 0-1,1 0 0,0-1 0,0 1 1,-1 0-1,1 0 0,0-1 0,-1 1 1,1 0-1,-1 0 0,1-1 0,-1 1 1,0-1-1,1 1 0,-1 0 0,1-1 1,-1 1-1,0-1 0,0 1 0,1-1 1,-1 0-1,0 1 0,0-1 0,1 0 1,-1 1-1,0-1 0,0 0 0,-1 0 1,-1 1-1,1-1 1,-1 0 0,1 0-1,-1 0 1,1 0 0,-1 0-1,1 0 1,-5-2-1,6 2 26,-1 0 0,1-1 0,0 1 0,0-1 0,0 1 0,-1-1 0,1 0 0,0 1 0,0-1 0,0 0 0,0 0 0,0 0 0,0 1 0,0-1 0,1 0 0,-1 0 0,0-1 0,0 1 0,1 0 0,-1 0 0,1 0 0,-1 0 0,1-1 0,-1 1 0,1 0 0,0 0 0,-1-1 0,1 1 0,0 0 0,0-1 0,0 1-1,0-2 1,1 0 10,0-1-1,0 1 1,0 0-1,0 0 0,0 0 1,0 0-1,1 0 0,0 0 1,-1 0-1,1 0 1,5-4-1,6-7 9,25-22 0,-33 33 0,6-6 114,-11 9-136,0 0 1,0 0 0,1-1 0,-1 1-1,0 0 1,0-1 0,0 1 0,0 0-1,0 0 1,0-1 0,0 1 0,0 0-1,0-1 1,0 1 0,0 0 0,0-1 0,0 1-1,0 0 1,0-1 0,0 1 0,0 0-1,0 0 1,0-1 0,0 1 0,0 0-1,-1-1 1,1 1 0,0 0 0,0 0-1,0-1 1,0 1 0,-1 0 0,1 0 0,0 0-1,0-1 1,-1 1 0,1 0 0,0 0-1,-1 0 1,0-1-92,-1 0 1,1 1-1,-1 0 0,1-1 1,0 1-1,-1 0 0,1 0 0,-1 0 1,1 0-1,-1 0 0,1 0 1,-1 0-1,-2 1 0,-4 0-5395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6"/>
    </inkml:context>
    <inkml:brush xml:id="br0">
      <inkml:brushProperty name="width" value="0.05" units="cm"/>
      <inkml:brushProperty name="height" value="0.05" units="cm"/>
      <inkml:brushProperty name="color" value="#004F8B"/>
    </inkml:brush>
  </inkml:definitions>
  <inkml:trace contextRef="#ctx0" brushRef="#br0">9 25 1521,'0'0'41,"0"-1"0,0 1 0,0 0 0,0-1 0,0 1 0,0-1 0,0 1 0,1 0 0,-1-1 0,0 1 0,0-1 1,0 1-1,1 0 0,-1-1 0,0 1 0,0 0 0,1-1 0,-1 1 0,0 0 0,1-1 0,-1 1 74,1-1 0,-1 1 0,1-1 0,-1 0 0,1 1 0,-1-1 0,0 1 0,1-1 0,-1 0 0,0 1 0,1-1 0,-1 0 0,0 1 0,0-1 0,0 0 0,0 0 0,-1-5 2147,0 14-1733,0 3-231,-3 11-95,0 37-1,0-10-1228,2-18-3696,1-25 2638</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7"/>
    </inkml:context>
    <inkml:brush xml:id="br0">
      <inkml:brushProperty name="width" value="0.05" units="cm"/>
      <inkml:brushProperty name="height" value="0.05" units="cm"/>
      <inkml:brushProperty name="color" value="#004F8B"/>
    </inkml:brush>
  </inkml:definitions>
  <inkml:trace contextRef="#ctx0" brushRef="#br0">2 1 2801,'0'37'3574,"-1"-15"-4991,4 40-1,-3-56-14,1-1-676</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8"/>
    </inkml:context>
    <inkml:brush xml:id="br0">
      <inkml:brushProperty name="width" value="0.05" units="cm"/>
      <inkml:brushProperty name="height" value="0.05" units="cm"/>
      <inkml:brushProperty name="color" value="#004F8B"/>
    </inkml:brush>
  </inkml:definitions>
  <inkml:trace contextRef="#ctx0" brushRef="#br0">7 0 2545,'-2'47'2971,"-1"8"-2783,2 6-4142,0-54 2204</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9"/>
    </inkml:context>
    <inkml:brush xml:id="br0">
      <inkml:brushProperty name="width" value="0.05" units="cm"/>
      <inkml:brushProperty name="height" value="0.05" units="cm"/>
      <inkml:brushProperty name="color" value="#004F8B"/>
    </inkml:brush>
  </inkml:definitions>
  <inkml:trace contextRef="#ctx0" brushRef="#br0">95 4 3314,'-4'-3'5791,"2"6"-3876,-1 3-2101,-12 25 523,8-15-172,-11 17 1,15-28-190,0 0 1,-1-1 0,1 0-1,-1 1 1,0-1-1,0-1 1,-8 7 0,12-10-31,0 0 0,0 0 0,0 0 0,-1 1 0,1-1 1,0 0-1,0 0 0,0 0 0,0 0 0,-1 0 1,1 1-1,0-1 0,0 0 0,0 0 0,0 0 0,-1 0 1,1 0-1,0 0 0,0 0 0,0 0 0,-1 0 1,1 0-1,0 0 0,0 0 0,0 0 0,-1 0 0,1 0 1,0 0-1,0 0 0,0 0 0,-1 0 0,1 0 1,0 0-1,0 0 0,0-1 0,-1 1 0,1 0 0,0 0 1,0 0-1,0 0 0,0 0 0,-1 0 0,1-1 1,0 1-1,0 0 0,0 0 0,0 0 0,0-1 0,-1-10-4843,2 5 1117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0"/>
    </inkml:context>
    <inkml:brush xml:id="br0">
      <inkml:brushProperty name="width" value="0.05" units="cm"/>
      <inkml:brushProperty name="height" value="0.05" units="cm"/>
      <inkml:brushProperty name="color" value="#004F8B"/>
    </inkml:brush>
  </inkml:definitions>
  <inkml:trace contextRef="#ctx0" brushRef="#br0">1 0 2561,'4'5'6183,"15"13"-5315,-6-5-595,-11-10-358,22 22-457,-11-5-4770,-9-14 1366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9"/>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8"/>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1"/>
    </inkml:context>
    <inkml:brush xml:id="br0">
      <inkml:brushProperty name="width" value="0.05" units="cm"/>
      <inkml:brushProperty name="height" value="0.05" units="cm"/>
      <inkml:brushProperty name="color" value="#004F8B"/>
    </inkml:brush>
  </inkml:definitions>
  <inkml:trace contextRef="#ctx0" brushRef="#br0">5 0 1105,'-1'8'0,"0"-1"-161,-2 0-783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7"/>
    </inkml:context>
    <inkml:brush xml:id="br0">
      <inkml:brushProperty name="width" value="0.05" units="cm"/>
      <inkml:brushProperty name="height" value="0.05" units="cm"/>
      <inkml:brushProperty name="color" value="#004F8B"/>
    </inkml:brush>
  </inkml:definitions>
  <inkml:trace contextRef="#ctx0" brushRef="#br0">15 14 3570,'-10'-5'2891,"5"1"-2950,10 5 375,1 1-396,0-1 0,-1 0 0,2-1 0,-1 1 0,0-1 0,8-1-1,29-6-3309,-26 5 623</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8"/>
    </inkml:context>
    <inkml:brush xml:id="br0">
      <inkml:brushProperty name="width" value="0.05" units="cm"/>
      <inkml:brushProperty name="height" value="0.05" units="cm"/>
      <inkml:brushProperty name="color" value="#004F8B"/>
    </inkml:brush>
  </inkml:definitions>
  <inkml:trace contextRef="#ctx0" brushRef="#br0">0 16 2241,'1'-1'81,"-1"1"0,1-1 0,0 0 0,-1 0 0,1 0 0,0 0 0,0 1-1,0-1 1,-1 0 0,1 1 0,0-1 0,0 0 0,0 1 0,0-1 0,0 1 0,0 0 0,2-1 0,0 0-65,0 0 1,-1 1 0,1-1 0,0 1 0,-1 0-1,4-1 1,10 3 865,16 5 0,-16-4-586,16 2 0,-20-4-1436,1-1 0,17-1 0,-19 0-1611</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9"/>
    </inkml:context>
    <inkml:brush xml:id="br0">
      <inkml:brushProperty name="width" value="0.05" units="cm"/>
      <inkml:brushProperty name="height" value="0.05" units="cm"/>
      <inkml:brushProperty name="color" value="#004F8B"/>
    </inkml:brush>
  </inkml:definitions>
  <inkml:trace contextRef="#ctx0" brushRef="#br0">0 17 4594,'3'0'300,"0"-1"-1,-1 1 1,1-1-1,0 0 0,-1 0 1,5-2-1,8-3-562,-10 5-77,1 0-1,-1 1 1,1-1 0,8 2 0,11-1-2502,-18-1 958</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0"/>
    </inkml:context>
    <inkml:brush xml:id="br0">
      <inkml:brushProperty name="width" value="0.05" units="cm"/>
      <inkml:brushProperty name="height" value="0.05" units="cm"/>
      <inkml:brushProperty name="color" value="#004F8B"/>
    </inkml:brush>
  </inkml:definitions>
  <inkml:trace contextRef="#ctx0" brushRef="#br0">0 11 5058,'15'-2'2728,"2"0"-3249,-7 2-1204,1-1 1,18-3 0,-22 2-368</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1"/>
    </inkml:context>
    <inkml:brush xml:id="br0">
      <inkml:brushProperty name="width" value="0.05" units="cm"/>
      <inkml:brushProperty name="height" value="0.05" units="cm"/>
      <inkml:brushProperty name="color" value="#004F8B"/>
    </inkml:brush>
  </inkml:definitions>
  <inkml:trace contextRef="#ctx0" brushRef="#br0">0 16 4802,'4'2'2351,"14"0"-2593,-18-2 326,23-1-274,-1 0 0,36-6-1,-14-1-2937,-43 8 3017,12-3-3074</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4"/>
    </inkml:context>
    <inkml:brush xml:id="br0">
      <inkml:brushProperty name="width" value="0.05" units="cm"/>
      <inkml:brushProperty name="height" value="0.05" units="cm"/>
      <inkml:brushProperty name="color" value="#E71224"/>
    </inkml:brush>
  </inkml:definitions>
  <inkml:trace contextRef="#ctx0" brushRef="#br0">11 45 3922,'-1'1'141,"0"0"1,0 0 0,1 0-1,-1 0 1,0 0-1,1 0 1,-1 0 0,0 0-1,1 1 1,0-1-1,-1 0 1,1 0 0,0 1-1,-1-1 1,1 0-1,0 1 1,0-1 0,0 0-1,0 1 1,0-1-1,0 0 1,1 0 0,-1 1-1,0-1 1,1 0-1,-1 0 1,2 3 0,-1-3-84,0 1 1,1-1 0,-1 1-1,0-1 1,1 0 0,-1 0-1,1 1 1,-1-1 0,1 0-1,0-1 1,-1 1 0,1 0-1,0 0 1,0-1 0,0 1-1,-1-1 1,1 1 0,0-1-1,2 0 1,0 0 19,0 0-1,0 0 1,0 0 0,-1-1-1,1 0 1,0 0-1,0 0 1,-1 0-1,1 0 1,-1-1 0,1 1-1,6-5 1,-8 5-50,-1-1 1,1 1-1,0 0 0,0-1 1,-1 0-1,1 1 0,0-1 1,-1 0-1,0 0 0,1 0 1,-1 0-1,0 0 0,0 0 1,0 0-1,0 0 0,-1 0 1,1 0-1,-1-1 0,1 1 1,-1 0-1,0 0 0,1-1 1,-1-1-1,-1 2 23,1 1-1,0 0 1,0-1 0,-1 1 0,1 0-1,-1-1 1,1 1 0,-1 0 0,1 0-1,-1 0 1,0 0 0,0 0 0,1-1-1,-1 1 1,0 1 0,0-1 0,-2-1-1,1 0 10,0 1 1,0-1-1,-1 1 0,1 0 0,-1 0 0,1 0 0,-1 0 0,-3 0 1,0 0-14,1 0 0,-1 1 0,0-1 1,0 1-1,0 1 0,0-1 0,-8 3 1,13-3-62,-1 0 0,1 1 0,-1-1 0,1 1 0,-1 0 0,1-1 0,-1 1 0,1 0 0,-1 0 0,1 0 0,0 0 0,-1 0 0,1 0 0,0 1 0,0-1 0,0 0 0,-1 3 0,1-4-142,1 1 0,0 0 0,-1 0 0,1 0 0,0 0 0,0 0 0,0 0 0,-1 0 0,1 0 0,0-1-1,0 1 1,1 0 0,-1 1 0,0 0-358,1-1 0,-1 1-1,1-1 1,-1 0 0,1 1-1,0-1 1,0 0-1,-1 0 1,1 1 0,1 0-1,4 4-3972</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5"/>
    </inkml:context>
    <inkml:brush xml:id="br0">
      <inkml:brushProperty name="width" value="0.05" units="cm"/>
      <inkml:brushProperty name="height" value="0.05" units="cm"/>
      <inkml:brushProperty name="color" value="#E71224"/>
    </inkml:brush>
  </inkml:definitions>
  <inkml:trace contextRef="#ctx0" brushRef="#br0">0 2 3153,'5'0'1073,"-1"0"111,-1 0-63,-1-1-337,-1 1-111,0 0-129,0 0-128,-2 0-192,2 1-464,-1 0-640,0 2-449,0-1-992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6"/>
    </inkml:context>
    <inkml:brush xml:id="br0">
      <inkml:brushProperty name="width" value="0.05" units="cm"/>
      <inkml:brushProperty name="height" value="0.05" units="cm"/>
      <inkml:brushProperty name="color" value="#E71224"/>
    </inkml:brush>
  </inkml:definitions>
  <inkml:trace contextRef="#ctx0" brushRef="#br0">0 6 4658,'10'-2'3479,"-8"1"-3218,0 0 1,0 1-1,-1-1 1,1 1-1,0 0 1,0 0 0,3-1-1,-5 1-252,0 0 0,0 1 1,1-1-1,-1 0 0,0 0 0,0 0 0,1 0 0,-1 0 0,0 0 0,0 0 0,0 1 1,1-1-1,-1 0 0,0 0 0,0 0 0,0 0 0,0 1 0,1-1 0,-1 0 0,0 0 1,0 0-1,0 1 0,0-1 0,0 0 0,1 1 12,-1 0 0,0 0 1,0 0-1,0 0 0,0-1 0,0 1 1,0 0-1,-1 0 0,1 0 0,0 0 0,-1 0 1,-1 4 125,0 0 0,0 0 0,-4 5 1,4-7-57,0 1 0,0-1 0,0 1 0,1 0 0,-1-1 1,-1 9-1,3-12-84,0 0-1,0 1 1,0-1 0,0 1 0,0-1-1,0 0 1,0 1 0,0-1 0,0 1-1,0-1 1,0 0 0,0 1 0,1-1-1,-1 1 1,0-1 0,0 0 0,0 1-1,1-1 1,-1 0 0,0 1 0,0-1-1,1 0 1,-1 1 0,0-1 0,1 0 0,0 1 1,0 0 1,0-1-1,0 0 1,0 1 0,0-1-1,0 0 1,0 1 0,0-1-1,2 0 1,1 0 5,0 0 1,0 0-1,0 0 0,5-2 0,-2 1-408,0-1-1,-1 0 1,1 0 0,0-1-1,9-5 1,-4 3-4595,-5 2 72</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5"/>
    </inkml:context>
    <inkml:brush xml:id="br0">
      <inkml:brushProperty name="width" value="0.05" units="cm"/>
      <inkml:brushProperty name="height" value="0.05" units="cm"/>
      <inkml:brushProperty name="color" value="#E71224"/>
    </inkml:brush>
  </inkml:definitions>
  <inkml:trace contextRef="#ctx0" brushRef="#br0">73 12 1937,'12'-8'2752,"-8"4"1656,-6 6-4306,-1 0 0,1 0-1,0 0 1,0 0 0,0 0-1,0 0 1,1 0 0,-4 5-1,-10 23-123,10-20 87,-14 27 153,1-5-764,8-10-2709,9-19 705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9"/>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6"/>
    </inkml:context>
    <inkml:brush xml:id="br0">
      <inkml:brushProperty name="width" value="0.05" units="cm"/>
      <inkml:brushProperty name="height" value="0.05" units="cm"/>
      <inkml:brushProperty name="color" value="#E71224"/>
    </inkml:brush>
  </inkml:definitions>
  <inkml:trace contextRef="#ctx0" brushRef="#br0">2 22 2769,'-1'-2'651,"1"-1"232,0 1 1,-1-1 0,1 1-1,0-1 1,1-4-1,7 31 926,-5-15-2210,0-1 1,4 8-1,6 5-4842,-7-14 1158</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7"/>
    </inkml:context>
    <inkml:brush xml:id="br0">
      <inkml:brushProperty name="width" value="0.05" units="cm"/>
      <inkml:brushProperty name="height" value="0.05" units="cm"/>
      <inkml:brushProperty name="color" value="#E71224"/>
    </inkml:brush>
  </inkml:definitions>
  <inkml:trace contextRef="#ctx0" brushRef="#br0">18 0 2721,'1'3'7070,"-1"19"-6624,-14 63-4456,10-51-435,4-30 2663</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8"/>
    </inkml:context>
    <inkml:brush xml:id="br0">
      <inkml:brushProperty name="width" value="0.05" units="cm"/>
      <inkml:brushProperty name="height" value="0.05" units="cm"/>
      <inkml:brushProperty name="color" value="#E71224"/>
    </inkml:brush>
  </inkml:definitions>
  <inkml:trace contextRef="#ctx0" brushRef="#br0">0 0 3346,'1'6'1040,"0"1"81,1 2-289,-1-2-192,0 0-160,-2 0-159,2 0-129,0 1-224,1 0-256,-1 0-465,0-1-415,1-1-833,1 0-1729</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9"/>
    </inkml:context>
    <inkml:brush xml:id="br0">
      <inkml:brushProperty name="width" value="0.05" units="cm"/>
      <inkml:brushProperty name="height" value="0.05" units="cm"/>
      <inkml:brushProperty name="color" value="#E71224"/>
    </inkml:brush>
  </inkml:definitions>
  <inkml:trace contextRef="#ctx0" brushRef="#br0">2 7 2177,'-1'0'97,"1"0"0,0-1 0,0 1 1,0 0-1,0 0 0,0 0 0,0 0 0,0 0 0,0 0 0,0 0 0,-1-1 1,1 1-1,0 0 0,0 0 0,0 0 0,0 0 0,0 0 0,0 0 1,0-1-1,0 1 0,0 0 0,0 0 0,0 0 0,0 0 0,0 0 0,0-1 1,0 1-1,0 0 0,0 0 0,0 0 0,0 0 0,0 0 0,0-1 1,1 1-1,-1 0 0,0 0 0,0 0 0,0 0 0,0 0 0,0 0 0,0 0 1,0-1-1,0 1 0,0 0 0,1 0 0,-1 0 0,0 0 0,0 0 1,0 0-1,0 0 0,0 0 0,0 0 0,1 0 0,-1 0 0,0 0 0,1 0-27,-1-1-1,1 1 1,0 0-1,-1 0 0,1 0 1,-1 0-1,1 0 1,0 0-1,-1 0 0,1 0 1,0 1-1,-1-1 1,1 0-1,-1 0 0,2 1 1,2 1-27,1-1 0,0 1 0,-1-1 1,1 0-1,0 0 0,0 0 0,-1-1 1,1 0-1,0 0 0,0 0 1,0 0-1,5-2 0,20 1-5127,-20 1 879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0"/>
    </inkml:context>
    <inkml:brush xml:id="br0">
      <inkml:brushProperty name="width" value="0.05" units="cm"/>
      <inkml:brushProperty name="height" value="0.05" units="cm"/>
      <inkml:brushProperty name="color" value="#E71224"/>
    </inkml:brush>
  </inkml:definitions>
  <inkml:trace contextRef="#ctx0" brushRef="#br0">1 16 4002,'5'-2'1184,"-1"0"49,3 1-417,-1-1-223,2 0-145,0 0-128,0 0-128,0 1-144,0 0-112,-1 1-224,3-1-352,-2 1-641,1 0-944,-1 1-2113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1"/>
    </inkml:context>
    <inkml:brush xml:id="br0">
      <inkml:brushProperty name="width" value="0.05" units="cm"/>
      <inkml:brushProperty name="height" value="0.05" units="cm"/>
      <inkml:brushProperty name="color" value="#E71224"/>
    </inkml:brush>
  </inkml:definitions>
  <inkml:trace contextRef="#ctx0" brushRef="#br0">54 89 1153,'9'-4'1088,"16"-10"1,-22 12-814,-1 0-1,0 0 0,1 0 0,-1 0 1,0 0-1,0 0 0,0 0 0,0-1 0,-1 1 1,3-5-1,-3 6-187,-1 0 0,0 1 0,0-1 1,1 0-1,-1 0 0,0 0 0,0 1 0,0-1 0,0 0 1,0 0-1,0 0 0,0 0 0,0 1 0,-1-1 0,1 0 0,0 0 1,0 0-1,-1 1 0,0-2 0,1 0 41,-1 1-1,0 0 1,-1-1-1,1 1 1,0 0-1,0 0 1,0 0 0,-1 0-1,-1-1 1,0 0 51,-1 0 0,1 0 0,-1 1 1,0 0-1,1 0 0,-1 0 0,-7-1 1,9 2-204,-1 0 1,1 0 0,-1 0-1,1 0 1,-1 0 0,1 1-1,-1-1 1,1 1 0,0 0-1,-1 0 1,1 0 0,0 0-1,-1 0 1,1 0 0,0 1-1,0-1 1,0 1 0,0-1-1,1 1 1,-1 0 0,0 0-1,1 0 1,-1 0 0,1 0-1,-1 0 1,1 0 0,0 0 0,0 0-1,0 1 1,0-1 0,1 0-1,-1 1 1,0-1 0,1 4-1,0-5-463,0 0-1,0 0 0,0 0 0,0 1 1,0-1-1,0 0 0,0 0 1,1 1-1,0 0 0,2 5-4618</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2"/>
    </inkml:context>
    <inkml:brush xml:id="br0">
      <inkml:brushProperty name="width" value="0.05" units="cm"/>
      <inkml:brushProperty name="height" value="0.05" units="cm"/>
      <inkml:brushProperty name="color" value="#E71224"/>
    </inkml:brush>
  </inkml:definitions>
  <inkml:trace contextRef="#ctx0" brushRef="#br0">1 5 3217,'-1'-3'3506,"2"2"-2642,1 1-95,0 0-81,1 1-96,0-1-127,1 2-161,-1 0-160,0 0-224,0 1-464,-1 1-865,0-1-128,0 0-1008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3"/>
    </inkml:context>
    <inkml:brush xml:id="br0">
      <inkml:brushProperty name="width" value="0.05" units="cm"/>
      <inkml:brushProperty name="height" value="0.05" units="cm"/>
      <inkml:brushProperty name="color" value="#E71224"/>
    </inkml:brush>
  </inkml:definitions>
  <inkml:trace contextRef="#ctx0" brushRef="#br0">0 29 5955,'10'-13'4000,"-8"11"-3853,0 0 0,0 1 0,0-1 1,0 0-1,0 1 0,0-1 0,0 1 1,3-1-1,-5 2-143,0 0-1,1 0 1,-1 0 0,1 0-1,-1 0 1,1 0 0,-1 0-1,0 0 1,1 0 0,-1 0-1,1 0 1,-1 1 0,0-1 0,1 0-1,-1 0 1,0 1 0,1-1-1,-1 0 1,0 0 0,1 1-1,-1-1 1,0 0 0,0 1 0,1-1-1,-1 1 1,0-1 0,0 0-1,0 1 1,1-1 0,-1 1-1,0-1 1,0 0 0,0 1 0,0-1-1,0 1 1,0-1 0,0 1-1,2 17 38,-2-14-33,-1 0 0,0 0 0,0 0 0,-3 8 0,2-10-7,1 1 1,0 0 0,0-1 0,1 1-1,-1 0 1,0-1 0,1 1 0,0 0-1,0-1 1,-1 1 0,2 0 0,-1 0 0,1 4-1,-1-6 1,0-1-1,0 1 1,1-1-1,-1 0 1,0 1-1,0-1 0,1 0 1,-1 1-1,0-1 1,1 0-1,-1 1 1,0-1-1,1 0 1,-1 1-1,0-1 1,1 0-1,-1 0 0,1 0 1,-1 0-1,1 1 1,-1-1-1,0 0 1,1 0-1,-1 0 1,1 0-1,-1 0 1,1 0-1,-1 0 0,1 0 1,-1 0-1,0 0 1,1 0-1,-1 0 1,1-1-1,0 1 1,18-9 106,-12 6-61,10-4 44,85-32 88,-101 38-208,15-3 37,-16 4-53,1 0 0,0 0 0,-1 0-1,1 0 1,0 0 0,-1 0 0,1 0-1,0 0 1,-1 0 0,1 0 0,0 0-1,-1 0 1,1 0 0,0 1-1,-1-1 1,1 0 0,-1 0 0,2 1-1,-2-1-98,0 1-1,0-1 0,0 0 0,0 0 0,0 1 1,0-1-1,0 0 0,0 0 0,0 1 0,0-1 1,0 0-1,0 0 0,0 1 0,0-1 0,0 0 1,0 0-1,-1 1 0,1-1 0,0 0 0,0 0 1,0 1-1,0-1 0,0 0 0,-1 0 0,1 0 1,0 0-1,0 1 0,0-1 0,-1 0 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2"/>
    </inkml:context>
    <inkml:brush xml:id="br0">
      <inkml:brushProperty name="width" value="0.05" units="cm"/>
      <inkml:brushProperty name="height" value="0.05" units="cm"/>
      <inkml:brushProperty name="color" value="#004F8B"/>
    </inkml:brush>
  </inkml:definitions>
  <inkml:trace contextRef="#ctx0" brushRef="#br0">18 10 3586,'-1'1'183,"0"-1"0,0 0 0,0 1 0,0-1 0,0 1 0,1-1 0,-1 1 1,0-1-1,0 1 0,1-1 0,-1 1 0,0 0 0,1-1 0,-1 1 0,0 0 0,1 0 1,-1-1-1,1 1 0,-1 1 0,0 0-45,1 0 0,-1 0 0,1 0 0,0 0 0,-1 0-1,1 0 1,0 0 0,1 4 0,-1 0-44,2 1 0,-1-1 0,1 0 0,4 11 0,-4-13-69,0 0 1,0 0 0,0 0-1,1-1 1,0 1-1,0-1 1,0 0 0,0 0-1,0 0 1,0 0-1,1 0 1,-1-1 0,8 4-1,-10-5-5,1 0 0,-1-1-1,1 1 1,-1-1 0,1 1-1,0-1 1,-1 0 0,1 1 0,0-1-1,-1 0 1,1 0 0,0 0-1,0 0 1,-1-1 0,1 1-1,0 0 1,-1-1 0,1 1 0,-1-1-1,1 1 1,-1-1 0,1 0-1,-1 0 1,1 0 0,-1 0-1,1 0 1,-1 0 0,0 0 0,0 0-1,1 0 1,-1-1 0,0 1-1,0 0 1,0-1 0,-1 1 0,1-1-1,1-2 1,0 0 23,-1-1 1,0 1-1,1 0 0,-2 0 1,1-1-1,0 1 1,-1-1-1,0 1 0,0 0 1,0-1-1,0 1 0,-1-1 1,0 1-1,0 0 1,0-1-1,-2-3 0,2 6-22,1 0-1,-1 0 0,0 0 1,0 0-1,0 0 0,-1 0 0,1 0 1,0 0-1,-1 1 0,1-1 1,-1 1-1,1-1 0,-1 1 0,0-1 1,0 1-1,1 0 0,-1 0 1,0 0-1,0 0 0,0 0 0,0 0 1,0 0-1,-1 1 0,1-1 1,0 1-1,0 0 0,0 0 1,-1-1-1,1 1 0,0 1 0,0-1 1,0 0-1,-4 1 0,4 0-27,0-1 1,1 1-1,-1-1 0,0 1 0,0 0 1,1 0-1,-1 0 0,0 0 0,1 0 0,-1 0 1,1 1-1,-1-1 0,1 1 0,0-1 0,-1 1 1,1-1-1,0 1 0,0-1 0,-1 4 0,0-1-715,1 0 0,0 0-1,0 0 1,0 0-1,0 0 1,1 0-1,0 0 1,0 5 0,0 1-4134</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3"/>
    </inkml:context>
    <inkml:brush xml:id="br0">
      <inkml:brushProperty name="width" value="0.05" units="cm"/>
      <inkml:brushProperty name="height" value="0.05" units="cm"/>
      <inkml:brushProperty name="color" value="#004F8B"/>
    </inkml:brush>
  </inkml:definitions>
  <inkml:trace contextRef="#ctx0" brushRef="#br0">25 21 5587,'-2'-1'1488,"0"-2"81,-1 0-657,0 1-207,1-1-129,-1 0-96,0 1-80,1-1-112,0 3-95,1-1-145,0 3-144,1 0-193,0-1-527,0 2-961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4"/>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4"/>
    </inkml:context>
    <inkml:brush xml:id="br0">
      <inkml:brushProperty name="width" value="0.05" units="cm"/>
      <inkml:brushProperty name="height" value="0.05" units="cm"/>
      <inkml:brushProperty name="color" value="#004F8B"/>
    </inkml:brush>
  </inkml:definitions>
  <inkml:trace contextRef="#ctx0" brushRef="#br0">57 52 2465,'-1'-1'195,"1"0"0,-1 0 0,0-1 0,0 1 0,1 0 0,-1 0 0,0 0 0,0 0-1,0 0 1,-1 0 0,1 0 0,0 0 0,0 1 0,0-1 0,-1 0 0,1 1 0,0-1 0,-1 1 0,-1-1 0,1 0-126,1 1 0,0 0 0,-1 0 0,1-1 0,0 1 0,0 0 0,-1 0 0,1 0 1,0 0-1,-1 1 0,1-1 0,0 0 0,-1 1 0,1-1 0,0 0 0,0 1 0,0-1 0,-1 1 1,1 0-1,0-1 0,0 1 0,-2 2 0,3-3-24,-1 1-1,1 0 1,0 0-1,-1 0 1,1 0 0,0 0-1,0 0 1,0-1-1,-1 1 1,1 0-1,0 0 1,0 0 0,0 0-1,0 0 1,1 0-1,-1 0 1,0 0 0,1 1-1,6 17 486,-2-11-380,0-1 1,1 1 0,0-1 0,0-1 0,0 1 0,12 8 0,15 16 44,-33-30-192,1-1 1,-1 1-1,1-1 0,-1 1 1,1 0-1,-1-1 1,1 1-1,-1 0 0,0-1 1,1 1-1,-1 0 1,0 0-1,0-1 0,1 1 1,-1 0-1,0 0 1,0-1-1,0 1 0,0 0 1,0 0-1,0 0 1,0-1-1,0 1 0,0 0 1,-1 0-1,1-1 1,0 1-1,0 0 0,-1 0 1,1-1-1,-1 2 1,0-1-3,0 0 0,0 0-1,1-1 1,-1 1 0,0-1 0,0 1 0,0 0 0,0-1 0,0 0 0,0 1 0,0-1 0,0 1 0,0-1 0,0 0 0,-1 0 0,1 0 0,0 0 0,0 0 0,0 0 0,0 0 0,0 0 0,-2-1 0,1 1 1,1 0 1,-1-1 0,0 1 0,1-1 0,-1 1 0,1-1 0,-1 0-1,1 0 1,0 0 0,-1 0 0,1 0 0,0 0 0,0 0-1,-1 0 1,1 0 0,0 0 0,0-1 0,0 1 0,1-1 0,-1 1-1,0 0 1,0-1 0,1 1 0,-1-1 0,1 0 0,-1 1 0,1-1-1,0 1 1,-1-1 0,1 0 0,0 1 0,0-1 0,0 0-1,1 1 1,-1-1 0,0 1 0,0-1 0,1 0 0,-1 1 0,1-1-1,0 1 1,-1-1 0,3-2 0,6-12 38,2-6 154,2 0 1,22-30-1,-34 51-151,0 0-1,0-1 1,0 1-1,0-1 1,0 1-1,0-1 1,-1 1 0,1-1-1,0-2 1,-1 3-36,0 1 0,0 0 1,0-1-1,0 1 0,0-1 1,0 1-1,0 0 0,0-1 1,0 1-1,0 0 0,0-1 1,0 1-1,-1 0 0,1-1 1,0 1-1,0 0 0,0-1 1,-1 1-1,1 0 0,0-1 1,0 1-1,0 0 0,-1-1 1,1 1-1,0 0 0,-1 0 1,1 0-1,0-1 0,-1 1 0,1 0 1,0 0-1,-1 0 0,1 0 1,0 0-1,-1-1 0,1 1 1,0 0-1,-1 0 0,1 0 1,-1 0-1,1 0 0,0 0 1,-1 0-1,1 0 0,0 0 1,-1 1-1,-4-1-32,1 1 0,-1 0 0,1 0 0,-1 1 0,1-1 0,0 1 0,0 0 0,-5 3 0,3-2-2127,0 1 0,-7 7-1,7-6-3469</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4.328"/>
    </inkml:context>
    <inkml:brush xml:id="br0">
      <inkml:brushProperty name="width" value="0.05" units="cm"/>
      <inkml:brushProperty name="height" value="0.05" units="cm"/>
    </inkml:brush>
  </inkml:definitions>
  <inkml:trace contextRef="#ctx0" brushRef="#br0">1 0 1072,'11'25'4624,"-8"-14"-4198,0-1 0,-1 0 0,0 1 0,0-1 0,-1 1 0,-1 15 0,2 6-39,2 57 192,6 42-154,-10-128-488,0-1-23,0 0 0,1 0 1,-1 0-1,0 0 0,1-1 1,-1 1-1,1 0 0,-1 0 1,1-1-1,0 1 0,0 0 1,1 2-1</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4.770"/>
    </inkml:context>
    <inkml:brush xml:id="br0">
      <inkml:brushProperty name="width" value="0.05" units="cm"/>
      <inkml:brushProperty name="height" value="0.05" units="cm"/>
    </inkml:brush>
  </inkml:definitions>
  <inkml:trace contextRef="#ctx0" brushRef="#br0">10 220 3073,'-3'-12'2024,"1"6"-1253,1 0-1,-1 1 0,1-1 1,0-7-1,1 10-674,1 0-1,-1 1 1,0-1 0,1 1-1,0-1 1,-1 1-1,1-1 1,0 1-1,0-1 1,0 1 0,1 0-1,-1 0 1,2-3-1,10-10 34,1 1-1,0 1 1,1 0-1,0 0 1,1 2-1,20-12 0,-26 17-112,0 1 1,1-1-1,12-3 0,-19 7-75,-1 1-1,1 0 1,-1 0 0,1 1 0,0-1 0,0 1 0,-1-1 0,1 1 0,0 0 0,0 0 0,0 1 0,-1-1 0,6 3-1,-7-3-167,-1 1 0,0-1-1,0 1 1,0 0 0,0 0-1,0 0 1,-1-1 0,1 1-1,0 0 1,0 0 0,0 0-1,-1 0 1,1 0-1,-1 1 1,1-1 0,-1 0-1,1 0 1,-1 0 0,0 0-1,1 1 1,-1-1 0,0 0-1,0 0 1,0 1 0,0-1-1,0 0 1,0 0 0,0 1-1,0-1 1,-1 0-1,1 2 1,-4 9-2921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5.209"/>
    </inkml:context>
    <inkml:brush xml:id="br0">
      <inkml:brushProperty name="width" value="0.05" units="cm"/>
      <inkml:brushProperty name="height" value="0.05" units="cm"/>
    </inkml:brush>
  </inkml:definitions>
  <inkml:trace contextRef="#ctx0" brushRef="#br0">6 122 2817,'-5'1'3905,"17"-4"-2770,-6 2-1002,1 0-1,-1-1 1,0 0-1,1 0 1,-1-1-1,0 1 1,0-1 0,-1 0-1,1-1 1,5-4-1,11-5-24,23-18-557,-32 21-1906,25-15-1,-22 16-1907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5.698"/>
    </inkml:context>
    <inkml:brush xml:id="br0">
      <inkml:brushProperty name="width" value="0.05" units="cm"/>
      <inkml:brushProperty name="height" value="0.05" units="cm"/>
    </inkml:brush>
  </inkml:definitions>
  <inkml:trace contextRef="#ctx0" brushRef="#br0">103 1 2561,'-1'0'200,"-1"0"-1,0 1 1,1-1 0,-1 1-1,1-1 1,-1 1-1,1-1 1,-1 1 0,1 0-1,-1 0 1,1 0 0,-1 0-1,1 0 1,0 0-1,0 0 1,-2 2 0,-16 22 659,15-19-616,-3 5-9,1 0 1,0 1 0,1 0 0,0 0-1,1 0 1,0 1 0,-2 14-1,1 0 68,2-1 0,0 41-1,3-64-304,0 0 0,0 0 1,0-1-1,1 1 0,-1 0 0,1 0 0,0 0 0,0 0 1,0-1-1,0 1 0,0 0 0,0-1 0,1 1 0,-1-1 1,1 0-1,0 1 0,3 3 0,-3-4-177,1-1-1,0 1 1,-1-1-1,1 1 1,0-1-1,-1 0 1,1 0-1,0 0 1,0 0 0,0 0-1,0-1 1,0 1-1,0-1 1,0 0-1,0 0 1,5-1-1,8-3-2404,0-2-1550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043"/>
    </inkml:context>
    <inkml:brush xml:id="br0">
      <inkml:brushProperty name="width" value="0.05" units="cm"/>
      <inkml:brushProperty name="height" value="0.05" units="cm"/>
    </inkml:brush>
  </inkml:definitions>
  <inkml:trace contextRef="#ctx0" brushRef="#br0">127 0 2193,'-1'2'218,"0"-1"0,0 1 1,0-1-1,0 1 0,0-1 0,1 1 1,-1 0-1,0-1 0,1 1 0,-1 3 1,-1-1 96,1-1-195,-38 96 2997,33-86-2905,-1-1 1,0 0 0,-1-1 0,0 0 0,-16 17 0,8-13-365,23-27-5533,-4 5 2099</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402"/>
    </inkml:context>
    <inkml:brush xml:id="br0">
      <inkml:brushProperty name="width" value="0.05" units="cm"/>
      <inkml:brushProperty name="height" value="0.05" units="cm"/>
    </inkml:brush>
  </inkml:definitions>
  <inkml:trace contextRef="#ctx0" brushRef="#br0">1 1 4482,'0'1'206,"0"1"1,0-1-1,-1 0 0,1 1 0,0-1 1,1 0-1,-1 1 0,0-1 0,0 0 0,1 1 1,-1-1-1,0 0 0,1 0 0,-1 1 1,1-1-1,0 0 0,-1 0 0,3 2 1,14 21 143,-15-22-206,3 4-96,0-1 1,1 1-1,-1-1 1,1 0-1,1-1 1,-1 1-1,0-1 0,1-1 1,0 1-1,0-1 1,12 4-1,-18-7-239,0 0 0,1 0 0,-1 0 0,0 0 0,0 0 0,0 0 0,0 0 0,0 0 0,0 0 0,0-1 0,0 1 0,0 0 0,0-1 0,0 1 0,0-1 0,0 1 0,0-1 0,0 1 0,0-1 0,0 0 0,0 0 0,-1 1 0,1-1 0,0 0 0,-1 0 0,1 0 0,0 0 0,-1 0 0,1-1 0,4-6-3555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760"/>
    </inkml:context>
    <inkml:brush xml:id="br0">
      <inkml:brushProperty name="width" value="0.05" units="cm"/>
      <inkml:brushProperty name="height" value="0.05" units="cm"/>
    </inkml:brush>
  </inkml:definitions>
  <inkml:trace contextRef="#ctx0" brushRef="#br0">0 0 3714,'3'1'428,"-1"0"0,0 0 1,0 1-1,0-1 0,0 0 1,0 1-1,4 2 1,19 27 508,-13-15-254,18 23-75,-1 1-1,30 58 1,-53-87-589,-1 1 0,1 0 1,-2 0-1,7 24 1,-10-31-405,-1 0 1,1 0 0,-1 1-1,1-1 1,-2 0-1,1 0 1,0 1-1,-1-1 1,0 0-1,0 0 1,-1 0 0,0 0-1,1 0 1,-6 9-1,-5 5-4529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0:10.197"/>
    </inkml:context>
    <inkml:brush xml:id="br0">
      <inkml:brushProperty name="width" value="0.05" units="cm"/>
      <inkml:brushProperty name="height" value="0.05" units="cm"/>
    </inkml:brush>
  </inkml:definitions>
  <inkml:trace contextRef="#ctx0" brushRef="#br0">1797 12 3762,'-10'2'364,"-1"0"0,0-1 0,0 0 0,0-1 0,0 0 0,1-1 1,-15-2-1,-3 1 306,-82-1 396,-144 16-1,146-5-875,44-2-141,-117 26 0,-59 37-35,198-54 26,1 1 1,1 2-1,-41 26 1,-106 81 376,161-104-383,1 0 1,0 2-1,2 1 1,-29 38-1,23-22 0,2 2 0,-30 60 1,47-80-10,0 1 0,2 0 1,1 1-1,1 0 1,1 0-1,1 1 1,1-1-1,1 1 0,1-1 1,1 1-1,1 0 1,2 0-1,0-1 1,11 38-1,-9-47-15,1 0 1,1-1-1,0 0 1,1 0-1,0-1 0,1 0 1,1 0-1,0-1 1,0 0-1,15 12 0,3 0 22,1 0 1,2-2-1,36 21 0,-47-33-13,1 0 1,0-1-1,0-1 1,0-1-1,1-1 1,0-1-1,30 3 1,160 0 86,-180-8-99,396-10 307,-280 4-180,452-60-5,-254 20 34,-129 18-54,41 5 143,-97 10-72,29-3 53,183-21 35,-286 24-120,-1-4 0,105-35-1,-58 3 108,-104 37-176,0-3-1,38-23 1,-53 28-49,0 0 0,-1-1-1,0 0 1,-1-1 0,22-27 0,-27 28-21,1 0 0,-2 0 0,1-1 1,-2 0-1,0-1 0,0 1 0,-1-1 0,4-22 1,-6 27-8,-1-1 1,0 0 0,-1 0-1,0 1 1,0-1 0,-1 0-1,0 0 1,0 1 0,-1-1-1,0 1 1,-1-1 0,0 1-1,0 0 1,-1 0 0,0 0-1,0 0 1,-1 1 0,0 0-1,0 0 1,-1 0 0,0 0-1,0 1 1,-13-11 0,-17-9-4,-2 1 0,0 2 0,-1 2 0,-1 1 0,-1 2 0,-55-16 0,-266-53-8,275 69 9,-269-68-11,-84-16-8,-137 34-4,-6 43-528,437 21 152,-72 1-1964,64 2-2307,39-4-1845</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0:12.806"/>
    </inkml:context>
    <inkml:brush xml:id="br0">
      <inkml:brushProperty name="width" value="0.05" units="cm"/>
      <inkml:brushProperty name="height" value="0.05" units="cm"/>
    </inkml:brush>
  </inkml:definitions>
  <inkml:trace contextRef="#ctx0" brushRef="#br0">27 74 3538,'-3'-5'939,"-1"1"1,1-1 0,-1 0 0,-3-9-1,6 12-830,0 0 0,1-1 0,-1 1 0,0-1 0,1 1 0,-1-1 0,1 1 0,0-1 0,0 1 0,0-1 0,0 1 0,1-1 0,0-3 0,1 4-1,0 6-33,2 8 94,-4-12-164,35 108 1169,-13-43-832,-15-46-204,14 28 0,-1-6-14,-18-35-115,0-1 1,1 1 0,0-1-1,0 0 1,1 0-1,-1 0 1,1 0 0,0-1-1,9 8 1,-5-7-1,-7-4-5,0 0 1,0 0-1,0 0 0,0 0 1,1 0-1,-1 0 1,0-1-1,1 1 0,-1 0 1,1-1-1,-1 1 1,1-1-1,-1 0 0,1 0 1,-1 1-1,1-1 1,-1 0-1,1 0 0,-1 0 1,2-1-1,0 8-858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5"/>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0:13.508"/>
    </inkml:context>
    <inkml:brush xml:id="br0">
      <inkml:brushProperty name="width" value="0.05" units="cm"/>
      <inkml:brushProperty name="height" value="0.05" units="cm"/>
    </inkml:brush>
  </inkml:definitions>
  <inkml:trace contextRef="#ctx0" brushRef="#br0">1 134 3506,'26'29'4643,"-18"-21"-4300,-1 1 0,1-1 0,0 0 0,1-1 0,14 10 0,-17-14-249,0 0 0,0 0-1,0-1 1,0 1-1,1-2 1,-1 1-1,8 1 1,3-2 164,25 0 1,-31-1-172,-6 0-45,4 0 304,-9 0-333,0 0 0,0 0 0,0-1 0,1 1 0,-1 0 0,0 0-1,0 0 1,0 0 0,0-1 0,0 1 0,1 0 0,-1 0 0,0 0-1,0-1 1,0 1 0,0 0 0,0 0 0,0 0 0,0-1 0,0 1 0,0 0-1,0 0 1,0 0 0,0-1 0,0 1 0,0 0 0,0 0 0,0-1-1,0 1 1,0 0 0,0 0 0,0 0 0,0-1 0,0 1 0,-1 0 0,1 0-1,0-1 95,2 1 249,-3 0-45,0-1-302,1 1 0,0 0 1,-1-1-1,1 1 0,0-1 1,0 1-1,-1 0 0,1-1 1,0 1-1,0-1 1,0 1-1,0-1 0,0 1 1,0-1-1,0 1 0,0 0 1,-1-1-1,2 1 0,-1-1 1,-5-57 18,2 45-21,2 0-1,0-1 1,1 1 0,2-23-1,3 15-32,-4 16 12,0 0 0,0 1-1,0-1 1,0 0 0,-1 0 0,1-8 0,-2 7-83,-1-3-384,1 9 360,1 0 0,0 0 1,0 0-1,-1 0 0,1 0 0,0 0 0,0 1 0,-1-1 1,1 0-1,0 0 0,0 0 0,0 0 0,-1 0 1,1 0-1,0 0 0,0 1 0,0-1 0,-1 0 1,1 0-1,0 0 0,0 0 0,0 1 0,0-1 1,0 0-1,-1 0 0,1 0 0,0 1 0,0-1 1,0 0-1,0 0 0,0 1 0,0-1 0,0 0 1,0 0-1,0 1 0,0-1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04.805"/>
    </inkml:context>
    <inkml:brush xml:id="br0">
      <inkml:brushProperty name="width" value="0.05" units="cm"/>
      <inkml:brushProperty name="height" value="0.05" units="cm"/>
    </inkml:brush>
  </inkml:definitions>
  <inkml:trace contextRef="#ctx0" brushRef="#br0">1 106 2353,'6'-8'5435,"-7"8"-5391,1 1 0,-1-1 0,1 1 0,0-1 0,-1 1 0,1-1 0,0 1 0,-1-1 0,1 1 0,0-1 0,0 1 0,0-1 0,-1 1 0,1 0 0,0-1 0,0 1 0,0-1 0,0 1 0,0 0 0,0-1 0,0 1 0,0-1 0,0 1 0,0 0 1,1-1-1,-1 1 0,0-1 0,0 1 0,0-1 0,1 1 0,-1-1 0,0 1 0,1-1 0,-1 1 0,1-1 0,-1 1 0,1 0-25,0 0 0,0-1 0,-1 1 0,1 0 0,0-1 0,0 1 0,0-1 0,0 1 0,0-1 0,0 0 1,0 1-1,0-1 0,0 0 0,0 0 0,0 1 0,0-1 0,0 0 0,0 0 0,0 0 0,0 0 0,0 0 0,1-1 0,4 0 22,0-1-1,0 0 1,0 0-1,0-1 0,6-4 1,-4 3-34,1 0-1,-1 1 1,1 0-1,0 0 1,0 0-1,0 1 1,15-1-1,68 0 17,-76 3-15,72 7 55,-66-4-28,0-1 1,0-1-1,0-1 0,24-2 1,104-28 181,-112 21-149,-5 3-8,0 1-1,35-1 1,66 5 114,56-3 258,72-16 2,44 17-252,-203 3-105,319-6 113,-73 16 20,-145 0-178,-100-7 30,146 9 117,-34-6-150,-41-2 19,76 9 496,-250-13-541,16 0 68,0 1-1,0 1 1,20 4-1,-32-5-57,0 0 1,0 1-1,-1 0 0,1 0 0,0 0 0,-1 0 1,0 1-1,1 0 0,-1 0 0,0 0 0,-1 0 1,1 1-1,0-1 0,-1 1 0,4 6 0,-6-10-43,-1 1-1,0 0 0,1-1 1,-1 1-1,1-1 0,-1 1 0,1-1 1,-1 1-1,1-1 0,0 1 1,-1-1-1,1 1 0,0-1 1,-1 0-1,1 1 0,0-1 0,-1 0 1,1 0-1,0 1 0,0-1 1,-1 0-1,1 0 0,1 0 1,-1 0-335,0-1 1,0 1 0,0 0 0,0-1-1,0 1 1,0-1 0,0 1 0,0-1 0,0 0-1,0 1 1,0-1 0,0 0 0,-1 1 0,1-1-1,0 0 1,0 0 0,-1 0 0,2-1 0,4-11-5954</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06.179"/>
    </inkml:context>
    <inkml:brush xml:id="br0">
      <inkml:brushProperty name="width" value="0.05" units="cm"/>
      <inkml:brushProperty name="height" value="0.05" units="cm"/>
    </inkml:brush>
  </inkml:definitions>
  <inkml:trace contextRef="#ctx0" brushRef="#br0">27 500 4754,'-3'-5'271,"0"0"-1,0-1 0,0 1 1,0-1-1,1 0 0,0 0 1,0 0-1,0 0 1,1 0-1,0 0 0,0 0 1,1-1-1,0 1 1,0 0-1,0 0 0,1-1 1,-1 1-1,2 0 0,-1 0 1,1 0-1,0 0 1,4-9-1,88-150 602,-80 142-805,-4 8-8,1 1 1,0 0-1,1 0 1,1 1-1,15-13 0,-17 17-16,0 0-1,1 1 1,0 1-1,0 0 1,1 0-1,0 1 1,14-4-1,-21 8-36,0 1 0,-1 0-1,1 0 1,0 0-1,0 0 1,0 1 0,0 0-1,0 1 1,0-1 0,0 1-1,0 0 1,0 1-1,11 3 1,-10-2-3,0 1 0,0 0-1,0 0 1,0 1 0,-1 0 0,0 0 0,0 0-1,0 1 1,7 10 0,-4-4-1,-1 0 0,0 1 1,0 1-1,-2-1 0,0 1 0,0 0 0,-1 0 1,-1 1-1,-1 0 0,4 23 0,-6-27 3,-1 0 1,0 0-1,-1-1 0,0 1 1,-1 0-1,0-1 0,0 1 0,-1-1 1,-1 0-1,-9 20 0,-2-3 97,-2 0-1,-27 34 1,25-35 2,-4 5 71,1 1-1,-26 56 1,38-67-111,2 0 0,0 0 0,1 0-1,2 1 1,-6 43 0,8-28-23,3 1 0,1-1-1,9 57 1,-5-62-44,1-1 1,17 51 0,-15-62-5,0 0 1,1 0-1,1-1 0,25 34 1,-23-38-244,60 87-337,-41-47-1971,-25-41-624,9 29 0,-12-25-1295</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06.527"/>
    </inkml:context>
    <inkml:brush xml:id="br0">
      <inkml:brushProperty name="width" value="0.05" units="cm"/>
      <inkml:brushProperty name="height" value="0.05" units="cm"/>
    </inkml:brush>
  </inkml:definitions>
  <inkml:trace contextRef="#ctx0" brushRef="#br0">58 1 3842,'-12'9'1296,"1"-4"97,3 0-337,0-1-143,2 3-145,0 0-175,1-1-177,4 3-144,2 3-96,2 0-64,-1-2-64,-2-3-64,6 3-112,-2-5-336,2-2-641,2 0-464,-2-9-1088,2 1-2289</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08.227"/>
    </inkml:context>
    <inkml:brush xml:id="br0">
      <inkml:brushProperty name="width" value="0.05" units="cm"/>
      <inkml:brushProperty name="height" value="0.05" units="cm"/>
    </inkml:brush>
  </inkml:definitions>
  <inkml:trace contextRef="#ctx0" brushRef="#br0">138 22 3025,'-1'8'3314,"-10"13"-1361,-21 31 1,20-34-1514,2-1 0,-16 35-1,25-51-435,1-1 0,0 1 0,-1 0 0,1 0 1,0-1-1,-1 1 0,1 0 0,0 0 0,0 0 0,0-1 0,0 1 0,-1 0 0,1 0 0,0 0 0,0-1 0,1 1 0,-1 0 0,0 0 0,0 0 0,0-1 0,1 1 0,-1 0 0,0 0 0,0-1 1,1 1-1,-1 0 0,1 0 0,-1-1 0,1 1 0,-1 0 0,1-1 0,-1 1 0,1-1 0,0 1 0,-1-1 0,1 1 0,0-1 0,-1 1 0,1-1 0,0 0 0,0 1 0,-1-1 0,1 0 0,0 0 0,0 0 1,0 1-1,1-1 0,1 0 1,1 0 0,0 0 1,-1 0-1,1 0 1,-1-1-1,1 0 0,0 1 1,-1-1-1,7-3 0,-3 0 4,0 0-1,0-1 0,0 0 0,0 0 0,-1 0 0,0-1 1,11-12-1,-4 1 6,21-35 0,-32 49-12,0 0 0,-1 1 0,1-1 0,-1 0 0,0 0 0,0-1 0,0 1 0,0 0 0,-1 0 0,0 0 0,1 0 0,-1-1 0,0 1 0,0 0-1,-1-6 1,0 7 2,0 0 0,0 0 0,0 0 0,0 0-1,0 1 1,0-1 0,0 0 0,0 1-1,-1-1 1,1 1 0,0 0 0,-1-1-1,1 1 1,-1 0 0,0 0 0,1 0 0,-1 0-1,0 0 1,0 0 0,0 0 0,0 1-1,0-1 1,0 1 0,0-1 0,0 1-1,-2 0 1,0-1 14,-1 1 0,1 0 0,-1 0 1,1 0-1,-1 1 0,1-1 0,-1 1 0,1 0 0,0 1 0,-1-1 0,1 1 0,0 0 0,0 0 1,0 0-1,0 0 0,1 1 0,-1 0 0,1-1 0,-1 1 0,-3 5 0,2-3 3,1 1-1,-1-1 1,1 1 0,0 0-1,1 1 1,0-1 0,0 1-1,0-1 1,1 1 0,0 0-1,0 0 1,-1 8-1,3-14-16,-1 1-1,1 0 1,0-1-1,0 1 0,0-1 1,0 1-1,0 0 0,0-1 1,0 1-1,1 0 0,-1-1 1,0 1-1,1-1 0,0 1 1,-1-1-1,1 1 0,0-1 1,0 0-1,-1 1 1,1-1-1,0 0 0,0 1 1,1-1-1,-1 0 0,0 0 1,0 0-1,0 0 0,3 1 1,-2-1 0,-1-1 0,1 1 0,0-1 0,0 0 1,0 0-1,0 0 0,0 0 0,0 0 0,0 0 0,0 0 1,0 0-1,0-1 0,0 1 0,-1-1 0,1 1 0,0-1 1,0 0-1,0 0 0,-1 0 0,1 0 0,0 0 1,-1 0-1,3-2 0,2-4 8,1 1 0,-1-1 0,0 0 0,0 0-1,0-1 1,-1 1 0,-1-1 0,1 0 0,-1-1 0,-1 1 0,1-1 0,-1 0 0,-1 0 0,2-11 0,-3 19-6,-1 0 0,0 0 0,0 0 0,0 0 0,0 0 0,0 0 1,0 0-1,0 0 0,0 0 0,0 0 0,0 0 0,-1 0 0,1-1 1,0 1-1,-1 0 0,1 1 0,0-1 0,-1 0 0,0 0 0,1 0 1,-1 0-1,1 0 0,-1 0 0,0 1 0,0-1 0,0 0 0,1 1 0,-1-1 1,0 0-1,0 1 0,0-1 0,0 1 0,0-1 0,0 1 0,0 0 1,0-1-1,0 1 0,-1 0 0,-1 0 8,0 0 0,0 0-1,0 0 1,1 0 0,-1 1-1,0-1 1,1 1 0,-1 0 0,0 0-1,1 0 1,-1 0 0,1 0 0,-1 1-1,-2 1 1,-7 7 22,1 1 0,0 1-1,0 0 1,1 0 0,1 1-1,0 0 1,-11 21 0,1 7 17,18-39-50,0 1 0,0-1-1,1 0 1,-1 1 0,1-1 0,-1 0 0,1 1 0,0-1 0,0 1-1,0-1 1,0 0 0,0 1 0,0-1 0,1 1 0,1 3-1,-2-5 0,1 0-1,0 0 1,-1 0-1,1-1 0,0 1 1,0 0-1,0-1 1,0 1-1,-1-1 0,1 1 1,0-1-1,0 1 1,0-1-1,0 1 0,0-1 1,0 0-1,0 0 1,0 1-1,0-1 0,0 0 1,0 0-1,0 0 1,0 0-1,0 0 0,1 0 1,-1-1-1,0 1 1,0 0-1,0 0 0,0-1 1,0 1-1,-1-1 1,2 0-1,3-1 9,0 0 0,0-1 1,0 0-1,8-6 0,-7 3 6,1 0 0,-1 0 0,-1 0 0,1-1 0,6-10 0,-10 13-7,0 0 0,0 0-1,0 0 1,0 0 0,0-1 0,-1 1 0,0-1 0,1 1 0,-2-1 0,1 1 0,0-9 0,-1 12-7,0 1 1,0-1-1,0 0 0,0 0 1,-1 0-1,1 0 1,0 0-1,0 0 0,0 0 1,-1 0-1,1 1 1,-1-1-1,1 0 0,0 0 1,-1 0-1,1 0 1,-1 1-1,0-1 0,1 0 1,-1 1-1,0-1 1,1 0-1,-1 1 0,0-1 1,0 1-1,1-1 1,-1 1-1,0 0 0,0-1 1,0 1-1,0 0 1,0-1-1,0 1 0,1 0 1,-1 0-1,0 0 1,0 0-1,0 0 0,0 0 1,0 0-1,0 0 1,0 0-1,0 0 0,0 1 1,0-1-1,-1 1 1,-4 1 3,0 0 0,0 1 0,1-1 0,-1 1 0,-7 6 0,8-6-30,1 0 0,-1 0 0,1 0 0,0 1-1,0 0 1,0 0 0,0 0 0,1 1 0,-1-1-1,1 1 1,1-1 0,-1 1 0,0 0 0,1 0 0,-3 11-1,5-15-90,0 0 0,-1 0 0,1 0 0,0 0 0,0 0 0,1 0 0,-1 0 0,0 0 0,0 0 0,0 0 0,1 0 0,-1 0 0,0 0 0,1 0 0,-1 0 0,1 0 0,-1 0 0,1 0 0,-1-1 0,1 1 0,0 0 0,0 0 0,0 0 0,15 7-4867,-3-5-1234</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3.151"/>
    </inkml:context>
    <inkml:brush xml:id="br0">
      <inkml:brushProperty name="width" value="0.05" units="cm"/>
      <inkml:brushProperty name="height" value="0.05" units="cm"/>
      <inkml:brushProperty name="color" value="#004F8B"/>
    </inkml:brush>
  </inkml:definitions>
  <inkml:trace contextRef="#ctx0" brushRef="#br0">184 1 2385,'-22'33'1913,"-2"-1"0,-43 46 0,58-70-1946,0 0 1,1 1 0,0 0-1,1 1 1,0-1 0,1 2-1,-9 17 1,15-28-101,-1 0 0,1 0 0,0 1 0,0-1 0,0 0 0,0 0 1,0 1-1,0-1 0,0 0 0,0 0 0,0 1 0,0-1 0,0 0 0,0 0 0,0 1 0,0-1 0,0 0 0,0 1 0,0-1 1,0 0-1,0 0 0,0 1 0,0-1 0,1 0 0,-1 0 0,0 1 0,0-1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3.663"/>
    </inkml:context>
    <inkml:brush xml:id="br0">
      <inkml:brushProperty name="width" value="0.05" units="cm"/>
      <inkml:brushProperty name="height" value="0.05" units="cm"/>
      <inkml:brushProperty name="color" value="#004F8B"/>
    </inkml:brush>
  </inkml:definitions>
  <inkml:trace contextRef="#ctx0" brushRef="#br0">333 1 3442,'-1'0'202,"-1"0"1,1 0 0,0 0-1,0 0 1,0 0 0,-1 0 0,1 0-1,0 1 1,0-1 0,0 1 0,0-1-1,0 1 1,0-1 0,0 1-1,0-1 1,0 1 0,0 0 0,-1 1-1,-17 15 349,3 2-101,1 1 1,-12 22 0,-17 22 77,-7-4-396,-27 37 247,67-82-682,0 1 1,2 0-1,0 1 0,-10 24 0,17-28-3957</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4.165"/>
    </inkml:context>
    <inkml:brush xml:id="br0">
      <inkml:brushProperty name="width" value="0.05" units="cm"/>
      <inkml:brushProperty name="height" value="0.05" units="cm"/>
      <inkml:brushProperty name="color" value="#004F8B"/>
    </inkml:brush>
  </inkml:definitions>
  <inkml:trace contextRef="#ctx0" brushRef="#br0">709 1 1825,'-10'24'1340,"-1"-1"1,-1 0 0,-1-1-1,-23 31 1,12-18-547,-62 77 416,45-61-964,-46 54-21,-9 10-154,-166 215-4,255-321-158,4-5-129,0-1 1,1 1-1,-1-1 0,1 1 1,-1 0-1,1 0 1,0 0-1,-2 7 0,4-11 155,0 0-1,0 0 0,0 0 0,0 0 0,0 0 0,0-1 0,0 1 0,0 0 1,0 0-1,1 0 0,-1 0 0,0 0 0,0 0 0,0 0 0,0 0 0,0 0 0,0 0 1,0-1-1,0 1 0,0 0 0,0 0 0,1 0 0,-1 0 0,0 0 0,0 0 0,0 0 1,0 0-1,0 0 0,0 0 0,0 0 0,1 0 0,-1 0 0,0 0 0,0 0 0,0 0 1,0 0-1,0 0 0,0 0 0,0 0 0,1 0 0,-1 0 0,0 0 0,0 0 1,0 1-1,0-1 0,0 0 0,0 0 0,0 0 0,0 0 0,0 0 0,0 0 0,1 0 1,-1 0-1,0 0 0,0 0 0,0 1 0,0-1 0,0 0 0,0 0 0,0 0 0,0 0 1,0 0-1,0 0 0,0 0 0,0 0 0,0 1 0,0-1 0,0 0 0,7-5-4461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4.699"/>
    </inkml:context>
    <inkml:brush xml:id="br0">
      <inkml:brushProperty name="width" value="0.05" units="cm"/>
      <inkml:brushProperty name="height" value="0.05" units="cm"/>
      <inkml:brushProperty name="color" value="#004F8B"/>
    </inkml:brush>
  </inkml:definitions>
  <inkml:trace contextRef="#ctx0" brushRef="#br0">888 1 2753,'-14'13'2751,"-4"10"-1192,-17 31 1,-11 16-888,-30 26-497,-119 168 829,50-49-143,48-72-625,91-133-227,-125 200 96,10 14-238,121-224 50,-1 1-1,1 0 1,-1-1 0,1 1 0,0 0-1,-1 0 1,1-1 0,0 1 0,0 0-1,0 0 1,0 0 0,-1-1 0,1 1-1,0 1 1,1-2-131,-1 0-1,1 0 1,-1 0-1,1-1 1,-1 1-1,1 0 1,-1 0-1,1-1 1,-1 1-1,0 0 1,1-1 0,-1 1-1,0 0 1,1-1-1,-1 1 1,0-1-1,1 1 1,-1-1-1,0 1 1,0 0-1,0-1 1,1 0-1,6-11-5155</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5.322"/>
    </inkml:context>
    <inkml:brush xml:id="br0">
      <inkml:brushProperty name="width" value="0.05" units="cm"/>
      <inkml:brushProperty name="height" value="0.05" units="cm"/>
      <inkml:brushProperty name="color" value="#004F8B"/>
    </inkml:brush>
  </inkml:definitions>
  <inkml:trace contextRef="#ctx0" brushRef="#br0">951 0 2881,'-69'104'4930,"32"-46"-3681,-207 280 1348,127-181-2329,-211 310-17,307-435-247,-99 148 27,108-159-242,10-14-802,10-15-1661,2-3-517,3-5-1931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8"/>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5.907"/>
    </inkml:context>
    <inkml:brush xml:id="br0">
      <inkml:brushProperty name="width" value="0.05" units="cm"/>
      <inkml:brushProperty name="height" value="0.05" units="cm"/>
      <inkml:brushProperty name="color" value="#004F8B"/>
    </inkml:brush>
  </inkml:definitions>
  <inkml:trace contextRef="#ctx0" brushRef="#br0">784 0 3137,'0'0'160,"0"1"-1,-1-1 0,1 0 0,-1 0 0,1 0 0,0 0 1,-1 0-1,1 1 0,0-1 0,-1 0 0,1 0 0,0 0 0,-1 1 1,1-1-1,0 0 0,0 1 0,-1-1 0,1 0 0,0 1 1,0-1-1,-1 0 0,1 1 0,0-1 0,0 0 0,0 1 0,0-1 1,0 1-1,-1 0 0,-10 19 101,8-15 139,-201 311 2850,77-127-2651,-136 208 77,230-350-654,-39 60 26,57-82-64,1 0-1,-15 40 1,25-47-144,4-12-278,7-11-674,28-41-5442,-19 26 1873</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6.455"/>
    </inkml:context>
    <inkml:brush xml:id="br0">
      <inkml:brushProperty name="width" value="0.05" units="cm"/>
      <inkml:brushProperty name="height" value="0.05" units="cm"/>
      <inkml:brushProperty name="color" value="#004F8B"/>
    </inkml:brush>
  </inkml:definitions>
  <inkml:trace contextRef="#ctx0" brushRef="#br0">713 1 3346,'-1'0'128,"-14"27"3253,-19 36-1341,5-4-1170,-3-1 1,-49 66 0,-82 104 233,-61 90-306,120-145-689,74-111-2673,43-93-2929,-3 10 32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6.953"/>
    </inkml:context>
    <inkml:brush xml:id="br0">
      <inkml:brushProperty name="width" value="0.05" units="cm"/>
      <inkml:brushProperty name="height" value="0.05" units="cm"/>
      <inkml:brushProperty name="color" value="#004F8B"/>
    </inkml:brush>
  </inkml:definitions>
  <inkml:trace contextRef="#ctx0" brushRef="#br0">382 1 3041,'0'3'4437,"-3"12"-2532,-66 108 516,-16 25-2011,32-71-286,-1 1-57,-49 94 0,99-164-113,2-6-12,1 0 1,0 0 0,0-1 0,0 1-1,0 0 1,0 0 0,0 1 0,1-1 0,-2 3-1,4-6-325,0 0 0,0 0 0,-1 0 0,1 0 0,0 0 0,-1-1 0,0 1 0,1 0-1,1-3 1,8-9-2749,2-4-1758</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7.404"/>
    </inkml:context>
    <inkml:brush xml:id="br0">
      <inkml:brushProperty name="width" value="0.05" units="cm"/>
      <inkml:brushProperty name="height" value="0.05" units="cm"/>
      <inkml:brushProperty name="color" value="#004F8B"/>
    </inkml:brush>
  </inkml:definitions>
  <inkml:trace contextRef="#ctx0" brushRef="#br0">101 0 4594,'-31'53'4983,"19"-30"-4540,-14 37 0,1 21-813,19-46-5278,6-28 1203</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7"/>
    </inkml:context>
    <inkml:brush xml:id="br0">
      <inkml:brushProperty name="width" value="0.05" units="cm"/>
      <inkml:brushProperty name="height" value="0.05" units="cm"/>
      <inkml:brushProperty name="color" value="#E71224"/>
    </inkml:brush>
  </inkml:definitions>
  <inkml:trace contextRef="#ctx0" brushRef="#br0">42 43 3394,'-2'1'427,"0"0"0,0 1 0,0-1 0,0 0 0,0 1 0,1 0 1,-1-1-1,0 1 0,1 0 0,0 0 0,-1-1 0,1 1 0,0 0 0,-2 4 1,1-1-261,0 0-1,1 0 1,-1 0 0,1 0 0,-1 9 0,2-11-101,0 1-1,0 0 0,0-1 1,0 1-1,1 0 1,0-1-1,-1 1 1,1-1-1,3 6 0,-4-8-51,1 1 0,-1-1 1,1 0-1,0 0 0,-1 0 0,1 0 0,0 0 0,0 0 0,0-1 0,0 1 0,0 0 0,0 0 0,0-1 0,0 1 0,0 0 1,0-1-1,0 1 0,0-1 0,1 0 0,-1 1 0,0-1 0,0 0 0,0 0 0,1 1 0,-1-1 0,0 0 0,0 0 0,1 0 1,-1-1-1,0 1 0,2-1 0,2 0 1,-1 0 1,1-1-1,0 0 1,-1 0 0,0-1-1,0 1 1,0-1-1,0 0 1,0 0-1,0 0 1,-1-1-1,7-6 1,-7 6-8,-1 1 0,1-1 1,-1 0-1,0 1 0,0-1 0,0 0 0,0 0 1,-1 0-1,1 0 0,-1-1 0,0 1 1,0 0-1,-1 0 0,1-8 0,-2 9-3,1 1 0,-1 0 1,0 0-1,1-1 0,-1 1 0,0 0 0,0 0 0,-1 0 0,1 0 0,0 0 0,-1 0 0,1 1 0,-1-1 1,1 0-1,-1 1 0,0-1 0,0 1 0,0 0 0,-3-2 0,-2-1 54,0 0 0,0 1 1,-1 0-1,-10-3 0,16 6-33,0-1 1,1 1 0,-1 0-1,0 0 1,1-1 0,-1 1-1,0 0 1,0 1 0,1-1-1,-1 0 1,0 0 0,1 1 0,-1-1-1,0 1 1,1 0 0,-1-1-1,0 1 1,1 0 0,-1 0-1,1 0 1,0 0 0,-1 0-1,1 0 1,0 0 0,0 0-1,-1 1 1,1-1 0,0 1-1,0-1 1,0 0 0,1 1-1,-2 1 1,1 0-201,0 0 0,0 0 1,0 0-1,0 0 0,0 0 1,1 0-1,-1 5 0,1-5-548,0 0 0,1 0 0,-1 0 0,0-1 0,1 1 0,0 0-1,0 0 1,1 3 0,2 0-4899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8"/>
    </inkml:context>
    <inkml:brush xml:id="br0">
      <inkml:brushProperty name="width" value="0.05" units="cm"/>
      <inkml:brushProperty name="height" value="0.05" units="cm"/>
      <inkml:brushProperty name="color" value="#E71224"/>
    </inkml:brush>
  </inkml:definitions>
  <inkml:trace contextRef="#ctx0" brushRef="#br0">5 0 4370,'0'2'2689,"-1"-1"-1760,1 1-161,0 0-128,-1 0-127,1 2-145,-1 0-96,1 1-80,0 1-80,-1-1-48,1 1-80,0-1-128,0 0-320,0-1-593,1-1-511,0 0-1090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9"/>
    </inkml:context>
    <inkml:brush xml:id="br0">
      <inkml:brushProperty name="width" value="0.05" units="cm"/>
      <inkml:brushProperty name="height" value="0.05" units="cm"/>
      <inkml:brushProperty name="color" value="#E71224"/>
    </inkml:brush>
  </inkml:definitions>
  <inkml:trace contextRef="#ctx0" brushRef="#br0">0 60 4226,'1'-5'991,"-1"-1"1,1 1-1,1 0 1,-1 0-1,4-10 0,-4 14-900,0-1 0,0 1 0,0 0 1,0-1-1,0 1 0,0 0 0,0-1 0,0 1 0,0 0 0,2-1 0,-2 1-65,0 1 1,0-1-1,0 1 1,-1 0 0,1-1-1,0 1 1,0 0-1,0 0 1,0 0-1,0-1 1,0 1-1,0 0 1,0 0-1,0 0 1,-1 1 0,1-1-1,0 0 1,0 0-1,0 0 1,1 1-1,0 0 4,1 0-1,-1 1 1,0-1-1,0 1 0,0-1 1,0 1-1,0 0 1,0 0-1,0 0 0,0 0 1,-1 0-1,1 0 1,-1 0-1,1 0 1,-1 1-1,0-1 0,0 1 1,0-1-1,1 4 1,-1-1-9,0-1 0,0 0 0,-1 1 0,1-1 0,-1 0-1,0 1 1,0-1 0,-1 1 0,1-1 0,-3 9 0,2-9-6,-1 0-1,0 0 1,0 0-1,0 0 1,-6 8-1,7-11-10,-1 1-1,1 0 1,-1-1 0,1 1-1,-1-1 1,1 0 0,-1 1-1,0-1 1,0 0 0,0 0-1,0 0 1,0 0 0,1 0-1,-5 0 1,5-2 7,5-2 36,4-2 74,-2 3-60,-1 1 0,1-1 1,0 1-1,0 0 0,0 1 1,0 0-1,0 0 0,0 0 1,-1 0-1,1 1 1,0 0-1,0 0 0,0 1 1,-1 0-1,1 0 0,0 0 1,9 6-1,-9-6-1102</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0"/>
    </inkml:context>
    <inkml:brush xml:id="br0">
      <inkml:brushProperty name="width" value="0.05" units="cm"/>
      <inkml:brushProperty name="height" value="0.05" units="cm"/>
      <inkml:brushProperty name="color" value="#E71224"/>
    </inkml:brush>
  </inkml:definitions>
  <inkml:trace contextRef="#ctx0" brushRef="#br0">44 18 2545,'-1'-1'456,"1"1"-1,-1-1 0,1 1 1,-1-1-1,1 0 1,0 1-1,-1-1 0,1 0 1,0 1-1,-1-1 1,1-1-1,0 2-408,0-1-1,0 1 1,0 0 0,0-1-1,0 1 1,0 0-1,0-1 1,0 1 0,0 0-1,0-1 1,0 1 0,0 0-1,0-1 1,1 1 0,-1 0-1,0-1 1,0 1 0,0 0-1,0-1 1,1 1 0,-1 0-1,0 0 1,0-1 0,1 1-1,-1 0 1,0 4 225,0 1 0,0 0 0,-1 0 0,-2 8 1,1-6-139,0-1 1,0 1 0,-1 0-1,0 0 1,-7 11 0,4-4 65,5-12-187,1 0 0,-1 0 0,0-1 0,0 1 0,0 0 0,0 0 0,-2 3 0,3-6-257,1 0 1,-1 0-1,1 0 1,-1 0-1,1 0 1,-1-1-1,1 1 1,-1 0-1,0 0 1,0 0-1,1-2 1,2-9-5188,-1 8 2088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1"/>
    </inkml:context>
    <inkml:brush xml:id="br0">
      <inkml:brushProperty name="width" value="0.05" units="cm"/>
      <inkml:brushProperty name="height" value="0.05" units="cm"/>
      <inkml:brushProperty name="color" value="#E71224"/>
    </inkml:brush>
  </inkml:definitions>
  <inkml:trace contextRef="#ctx0" brushRef="#br0">7 2 2833,'0'0'111,"0"0"-1,0 0 0,0 0 1,0 0-1,0-1 0,0 1 1,-1 0-1,1 0 1,0 0-1,0 0 0,0 0 1,0 0-1,-1 0 0,1 0 1,0 0-1,0 0 0,0 0 1,0-1-1,-1 1 1,1 0-1,0 0 0,0 0 1,0 0-1,-1 0 0,1 1 1,0-1-1,0 0 0,0 0 1,0 0-1,-1 0 0,1 0 1,0 0-1,0 0 1,0 0-1,0 0 0,-1 0 1,1 0-1,0 1 0,0-1 1,0 0-1,0 0 0,0 0 1,-1 0-1,1 0 1,0 1-1,0-1 0,0 0-27,0 1 1,0-1-1,0 1 0,0-1 0,0 1 0,0-1 1,0 0-1,0 1 0,1-1 0,-1 1 1,0-1-1,0 1 0,0-1 0,1 0 0,-1 1 1,0-1-1,0 0 0,1 1 0,-1 0 0,19 17 915,10 11-766,-10-11-3532,-12-12-835,-3-3 656</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2"/>
    </inkml:context>
    <inkml:brush xml:id="br0">
      <inkml:brushProperty name="width" value="0.05" units="cm"/>
      <inkml:brushProperty name="height" value="0.05" units="cm"/>
      <inkml:brushProperty name="color" value="#E71224"/>
    </inkml:brush>
  </inkml:definitions>
  <inkml:trace contextRef="#ctx0" brushRef="#br0">0 61 3394,'2'-18'5564,"1"-1"-5403,0 0-5332,-2 15 1223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9"/>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
    </inkml:context>
    <inkml:brush xml:id="br0">
      <inkml:brushProperty name="width" value="0.05" units="cm"/>
      <inkml:brushProperty name="height" value="0.05" units="cm"/>
      <inkml:brushProperty name="color" value="#E71224"/>
    </inkml:brush>
  </inkml:definitions>
  <inkml:trace contextRef="#ctx0" brushRef="#br0">1 69 3410,'-1'-4'944,"1"0"48,1-1-399,-1 1-193,1-1-112,0 0-96,-1-1-96,2 1-48,-2-1-112,1 1-160,0-1-288,0 2-481,0-1-751,0 0-1682</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1"/>
    </inkml:context>
    <inkml:brush xml:id="br0">
      <inkml:brushProperty name="width" value="0.05" units="cm"/>
      <inkml:brushProperty name="height" value="0.05" units="cm"/>
      <inkml:brushProperty name="color" value="#E71224"/>
    </inkml:brush>
  </inkml:definitions>
  <inkml:trace contextRef="#ctx0" brushRef="#br0">1 76 2609,'0'-4'737,"-1"0"15,2 0-304,-1-1-160,0 0-64,0 0-96,1-1-64,-1 1-48,1 0 0,-1 0-32,0 0-96,1 0-160,0 1-464,-1 0-32,1-1-465,-1 0-912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2"/>
    </inkml:context>
    <inkml:brush xml:id="br0">
      <inkml:brushProperty name="width" value="0.05" units="cm"/>
      <inkml:brushProperty name="height" value="0.05" units="cm"/>
      <inkml:brushProperty name="color" value="#E71224"/>
    </inkml:brush>
  </inkml:definitions>
  <inkml:trace contextRef="#ctx0" brushRef="#br0">0 79 3554,'1'-5'896,"-1"0"0,0-2-527,1 2-97,-1-2-96,1 1-96,0 0-80,-1 0-80,0 0-160,1 0-192,-1 0-289,1 2-175,-1-1-561,0 1-960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3"/>
    </inkml:context>
    <inkml:brush xml:id="br0">
      <inkml:brushProperty name="width" value="0.05" units="cm"/>
      <inkml:brushProperty name="height" value="0.05" units="cm"/>
      <inkml:brushProperty name="color" value="#E71224"/>
    </inkml:brush>
  </inkml:definitions>
  <inkml:trace contextRef="#ctx0" brushRef="#br0">0 111 2961,'1'-2'604,"-1"-1"1,1 1-1,-1-1 0,0 1 0,0-1 0,0 1 0,-1-4 0,1 4-378,-1 0-1,1 0 0,0 0 0,0 0 0,0-1 0,1 1 1,-1 0-1,0 0 0,1 0 0,1-4 0,10-28-176,-6 11-6767,-6 19 3116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8"/>
    </inkml:context>
    <inkml:brush xml:id="br0">
      <inkml:brushProperty name="width" value="0.05" units="cm"/>
      <inkml:brushProperty name="height" value="0.05" units="cm"/>
      <inkml:brushProperty name="color" value="#E71224"/>
    </inkml:brush>
  </inkml:definitions>
  <inkml:trace contextRef="#ctx0" brushRef="#br0">0 71 3426,'1'-5'1235,"0"0"0,-1 0 0,1-1 0,-2-6 0,1-4-2690,2 0-3426,0 10 1616</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9"/>
    </inkml:context>
    <inkml:brush xml:id="br0">
      <inkml:brushProperty name="width" value="0.05" units="cm"/>
      <inkml:brushProperty name="height" value="0.05" units="cm"/>
      <inkml:brushProperty name="color" value="#E71224"/>
    </inkml:brush>
  </inkml:definitions>
  <inkml:trace contextRef="#ctx0" brushRef="#br0">29 48 3025,'0'0'255,"-1"0"-1,1 0 0,-1-1 1,1 1-1,0 0 0,-1 0 1,1 0-1,-1 0 0,1-1 0,0 1 1,-1 0-1,1 0 0,-1 0 1,1 0-1,-1 0 0,1 0 1,0 0-1,-1 0 0,1 0 0,-1 0 1,1 1-1,-1-1 0,1 0-202,-1 0-1,1 1 1,0-1-1,0 0 1,0 1-1,0-1 1,0 0-1,-1 1 1,1-1-1,0 0 1,0 1-1,0-1 1,0 0-1,0 1 1,0-1-1,0 0 1,0 1-1,0-1 0,0 0 1,0 1-1,1-1 1,-1 1-1,0 0-48,1 1-1,0 0 1,0 0-1,-1-1 0,1 1 1,0 0-1,0-1 0,1 1 1,-1-1-1,1 2 1,-1-3 16,-1 1 1,0-1 0,1 0 0,-1 0 0,0 0-1,1 1 1,-1-1 0,0 0 0,1 0 0,-1 0-1,1 0 1,-1 0 0,0 0 0,1 0 0,-1 0-1,1 0 1,-1 0 0,0 0 0,1 0 0,-1 0-1,0 0 1,1 0 0,-1 0 0,1 0 0,-1-1-1,0 1 1,1 0 0,-1 0 0,2-1 20,-1 0 0,0 0 1,0 0-1,0 0 0,0-1 1,0 1-1,2-2 0,-2 0 22,1 1 1,-1 0-1,1-1 0,-1 1 0,0-1 1,0 0-1,-1 1 0,2-6 0,-2 7-50,0 1 0,0-1 0,0 0 0,0 0 0,0 1 0,-1-1 0,1 0 0,0 1 0,0-1 0,-1 0 0,1 1-1,0-1 1,-1 1 0,1-1 0,0 0 0,-1 1 0,1-1 0,-1 1 0,1-1 0,-1 1 0,1 0 0,-1-1 0,0 1 0,1-1 0,-1 1 0,0 0-1,1 0 1,-1-1 0,0 1 0,1 0 0,-1 0 0,0 0 0,1 0 0,-1-1 0,0 1 0,0 0 0,-1 0 20,0 0 0,0 0 0,0 1 0,0-1 0,0 0 1,0 1-1,0-1 0,0 1 0,0 0 0,0-1 0,-3 3 0,4-3-31,0 1 1,0 0-1,0-1 0,0 1 0,0 0 0,0 0 0,0 0 0,1 0 1,-1 0-1,0 0 0,0 0 0,1 0 0,-1 0 0,1 0 0,-1 0 0,1 0 1,-1 0-1,1 0 0,-1 1 0,1-1 0,0 0 0,0 0 0,0 0 0,0 1 1,0-1-1,0 0 0,0 0 0,0 1 0,0-1 0,0 0 0,1 0 1,0 2-1,-1-3 4,0 0 1,0 1 0,1-1 0,-1 0 0,0 0-1,1 1 1,-1-1 0,0 0 0,1 0 0,-1 1-1,0-1 1,1 0 0,-1 0 0,1 0 0,-1 0-1,0 1 1,1-1 0,-1 0 0,1 0 0,-1 0-1,0 0 1,1 0 0,-1 0 0,1 0 0,14-2 100,-9 1-72,-5 1-28,0 0 0,0 0 0,0 0-1,0 0 1,0-1 0,0 1 0,1 0 0,-1 0 0,0-1-1,0 1 1,0-1 0,0 1 0,0-1 0,0 0-1,0 1 1,-1-1 0,1 0 0,0 1 0,0-1 0,0 0-1,1-2 1,-2 3 12,0-1 0,0 0 0,1 0 0,-1 0-1,0 0 1,0 0 0,0 0 0,0 0 0,0 0 0,0 0 0,0 0-1,0 0 1,-1 0 0,1 0 0,0 0 0,0 0 0,-1 0 0,1 1-1,-1-1 1,1 0 0,-1 0 0,1 0 0,-1 0 0,1 1 0,-2-2-1,-1-1 17,1 0-1,-1 0 0,1 1 0,-1-1 0,-6-3 0,9 5-33,-1 1 0,1 0 0,-1-1 0,1 1 0,-1 0 0,1 0-1,-1 0 1,0-1 0,1 1 0,-1 0 0,1 0 0,-1 0 0,1 0-1,-1 0 1,0 0 0,1 0 0,-1 0 0,1 0 0,-1 0 0,1 0-1,-1 1 1,0-1 0,1 0 0,-1 0 0,1 1 0,-1-1-1,1 0 1,-1 0 0,1 1 0,0-1 0,-1 1 0,1-1 0,-1 0-1,1 1 1,0-1 0,-1 1 0,1-1 0,0 1 0,-1-1 0,1 1-1,0-1 1,0 1 0,-1-1 0,1 1 0,0-1 0,0 2 0,-1 1-7,1 0 1,-1-1 0,1 1 0,-1 0 0,1 0 0,0 0 0,0-1 0,0 1 0,1 0 0,-1 0 0,1 0 0,0 2 0,0-4 7,-1 0 0,0 0 0,1 0 0,-1 0-1,0 0 1,1 0 0,-1-1 0,1 1 0,-1 0-1,1 0 1,0 0 0,-1-1 0,1 1-1,0 0 1,0-1 0,0 1 0,-1-1 0,1 1-1,0-1 1,0 1 0,0-1 0,0 0 0,0 1-1,0-1 1,0 0 0,0 0 0,0 1 0,0-1-1,0 0 1,0 0 0,0 0 0,0 0 0,-1 0-1,1-1 1,0 1 0,0 0 0,2-1-1,-2 1 5,0-1 0,1 1-1,-1-1 1,0 1-1,0-1 1,0 0 0,0 0-1,0 1 1,0-1-1,0 0 1,0 0 0,0 0-1,0 0 1,0 0-1,-1 0 1,1 0 0,0 0-1,-1-1 1,1 1-1,-1 0 1,1 0-1,-1 0 1,1-2 0,-1 2 2,0 0 0,0 0 0,0 1 0,0-1 1,0 0-1,0 0 0,-1 0 0,1 0 0,0 1 1,0-1-1,-1 0 0,1 0 0,0 0 0,-1 1 0,1-1 1,-1 0-1,1 1 0,-1-1 0,1 0 0,-1 1 1,1-1-1,-1 0 0,0 1 0,1-1 0,-1 1 1,0 0-1,0-1 0,1 1 0,-1-1 0,0 1 1,0 0-1,0 0 0,1-1 0,-1 1 0,0 0 0,-1 0 1,1 0 9,0 0 1,-1 0 0,1 0 0,0 0-1,-1 0 1,1 0 0,0 0 0,-1 1 0,1-1-1,0 1 1,0-1 0,-1 1 0,1-1-1,0 1 1,0-1 0,0 1 0,-2 1-1,2-1-14,1-1 0,-1 1 0,0 0 0,1-1-1,-1 1 1,1 0 0,-1-1 0,1 1-1,-1 0 1,1 0 0,0 0 0,-1-1 0,1 1-1,0 0 1,-1 0 0,1 0 0,0 0-1,0 0 1,0 0 0,0 0 0,0-1 0,0 1-1,0 0 1,0 0 0,0 0 0,1 1-1,-1-1-17,1 0 0,-1-1-1,1 1 1,-1 0-1,1-1 1,-1 1-1,1-1 1,0 1-1,-1-1 1,1 1-1,0-1 1,-1 0 0,1 1-1,0-1 1,0 0-1,-1 0 1,1 1-1,0-1 1,0 0-1,-1 0 1,1 0-1,0 0 1,0 0 0,0 0-1,-1 0 1,1 0-1,0 0 1,1-1-1,-1 1-4,0 0 0,0 0-1,0 0 1,0 0-1,0-1 1,0 1 0,0 0-1,0-1 1,0 1 0,0-1-1,0 1 1,0-1-1,0 0 1,-1 1 0,1-1-1,0 0 1,0 1 0,-1-1-1,1 0 1,0 0-1,0-1 1,1-11 39,-2 12-18,0 1-1,0 0 1,0-1-1,0 1 0,0 0 1,0 0-1,0-1 1,0 1-1,0 0 0,0-1 1,0 1-1,0 0 0,0-1 1,0 1-1,0 0 1,0 0-1,-1-1 0,1 1 1,0 0-1,0-1 0,0 1 1,0 0-1,-1 0 1,1-1-1,0 1 0,0 0 1,0 0-1,-1 0 1,1-1-1,0 1 0,0 0 1,-1 0-1,1 0 0,0 0 1,0 0-1,-1-1 1,1 1-1,0 0 0,-1 0 1,0 0-5,1 1 0,-1-1 1,1 1-1,-1-1 0,0 1 0,1-1 0,-1 1 1,1-1-1,0 1 0,-1 0 0,1-1 1,-1 1-1,1 0 0,0-1 0,0 1 1,-1 0-1,1-1 0,0 1 0,0 1 1,-3 15-37,3-17 42,0 1-1,0 0 1,0 0-1,0 0 1,1-1 0,-1 1-1,0 0 1,0 0-1,1-1 1,-1 1 0,0 0-1,1-1 1,-1 1-1,1 0 1,-1-1 0,1 1-1,-1-1 1,1 1-1,-1 0 1,1-1 0,0 1-1,-1-1 1,1 0-1,0 1 1,-1-1 0,1 0-1,0 1 1,0-1-1,-1 0 1,1 0 0,0 1-1,0-1 1,0 0-1,-1 0 1,1 0 0,0 0-1,0 0 1,0 0-1,-1 0 1,1-1 0,0 1-1,0 0 1,-1 0-1,1-1 1,0 1 0,0 0-1,-1-1 1,1 1-1,0 0 1,-1-1 0,1 1-1,-1-1 1,1 1-1,0-1 1,-1 0 0,1 1-1,-1-1 1,1 0-1,-1 1 1,0-1 0,1 0-1,-1 1 1,0-1-1,1 0 1,-1 0 0,0 1-1,0-1 1,0 0-1,0-1 1,0 0 20,0 0 1,0-1-1,0 1 0,0-1 0,-1 1 0,1 0 1,-1-1-1,0 1 0,0 0 0,0-1 1,0 1-1,0 0 0,0 0 0,0 0 0,-4-3 1,4 3-14,0 0 0,-1 1 0,1-1-1,-1 1 1,1 0 0,-1-1 0,0 1 0,1 0 0,-1 0 0,0 0 0,0 0 0,0 0 0,0 1 0,0-1 0,0 0 0,0 1 0,0 0 0,-4-1 0,5 1-10,1 0 0,-1 0 0,0 0 1,1 1-1,-1-1 0,0 0 0,1 0 0,-1 0 1,0 1-1,1-1 0,-1 0 0,1 1 1,-1-1-1,1 1 0,-1-1 0,1 0 0,-1 1 1,1-1-1,-1 1 0,1-1 0,-1 1 1,1 0-1,0-1 0,-1 1 0,1-1 1,0 1-1,0 0 0,-1-1 0,1 1 0,0 0 1,0-1-1,0 1 0,0 0 0,0-1 1,0 1-1,0 0 0,0-1 0,0 1 0,0 0 1,1 0-1,-1 2 1,0-1 0,1 0 0,-1-1 1,1 1-1,0 0 0,-1 0 0,1 0 0,0 0 1,0 0-1,0-1 0,1 1 0,1 2 0,-1-2 8,0 0-1,0-1 1,0 1-1,0 0 1,0-1-1,1 0 1,-1 0-1,1 1 1,-1-1 0,5 1-1,-7-2 1,0 0 0,0 0 1,1 0-1,-1 0 0,0 0 0,0 0 1,0 0-1,0 0 0,0 0 0,0 0 1,0 0-1,0 0 0,0 0 0,0 0 1,0 0-1,0 0 0,0 0 0,0 0 0,0 0 1,0 0-1,0-1 0,0 1 0,1 0 1,-1 0-1,0 0 0,0 0 0,0 0 1,0 0-1,0 0 0,0 0 0,0 0 0,0 0 1,0 0-1,0 0 0,0 0 0,0 0 1,0 0-1,0 0 0,0 0 0,0 0 1,0-1-1,0 1 0,0 0 0,0 0 0,0 0 1,0 0-1,0 0 0,0 0 0,0 0 1,0 0-1,0 0 0,0 0 0,0 0 1,0 0-1,-1 0 0,-2-5 238,-7-3-46,9 7-194,-1 1 1,1 0-1,0 0 0,0 0 0,0 0 1,0 0-1,0 0 0,-1 0 1,1 1-1,0-1 0,0 0 0,0 1 1,0-1-1,0 0 0,0 1 1,0-1-1,0 1 0,0 0 0,0-1 1,0 1-1,0 0 0,-1 1 0,1-1-6,0 0-1,0 0 0,0 0 0,1 0 1,-1 0-1,0 0 0,0 1 0,1-1 1,-1 0-1,1 1 0,-1-1 0,1 0 1,-1 1-1,1-1 0,0 1 0,0-1 1,0 3-1,-1-4 0,1 0 1,0 0 0,0 0-1,1 1 1,-1-1 0,0 0-1,0 0 1,0 0-1,0 0 1,0 0 0,0 0-1,0 0 1,0 1-1,0-1 1,0 0 0,0 0-1,0 0 1,0 0-1,0 0 1,0 0 0,0 0-1,0 0 1,1 0-1,-1 0 1,0 0 0,0 1-1,0-1 1,0 0 0,0 0-1,0 0 1,0 0-1,0 0 1,1 0 0,-1 0-1,0 0 1,0 0-1,0 0 1,0 0 0,0 0-1,0 0 1,0 0-1,1 0 1,-1 0 0,6-4 3,5-6-43,-9 8-102,0 0-1,-1 0 1,1 0-1,-1 0 0,0-1 1,2-3-1,0-3-7972</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2"/>
    </inkml:context>
    <inkml:brush xml:id="br0">
      <inkml:brushProperty name="width" value="0.05" units="cm"/>
      <inkml:brushProperty name="height" value="0.05" units="cm"/>
      <inkml:brushProperty name="color" value="#004F8B"/>
    </inkml:brush>
  </inkml:definitions>
  <inkml:trace contextRef="#ctx0" brushRef="#br0">38 20 1553,'-4'-7'2682,"4"6"-2422,0 0 1,0 1-1,0-1 1,-1 0-1,1 1 0,0-1 1,0 1-1,-1-1 1,1 0-1,0 1 0,-1-1 1,1 1-1,-1-1 1,1 1-1,0-1 1,-1 1-1,1 0 0,-1-1 1,0 1-1,1-1 1,-1 1-1,1 0 0,-2-1 1,2 1-224,0 1 0,-1-1 0,1 0-1,0 0 1,0 1 0,-1-1 0,1 0 0,0 1 0,0-1 0,0 0 0,0 0 0,-1 1 0,1-1-1,0 1 1,0-1 0,0 0 0,0 1 0,0-1 0,0 0 0,0 1 0,0 0 0,-1 10 158,1-10-130,-1 13 22,0 0 0,-1 0 0,-1-1 0,-8 26 0,9-35-1064</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3"/>
    </inkml:context>
    <inkml:brush xml:id="br0">
      <inkml:brushProperty name="width" value="0.05" units="cm"/>
      <inkml:brushProperty name="height" value="0.05" units="cm"/>
      <inkml:brushProperty name="color" value="#004F8B"/>
    </inkml:brush>
  </inkml:definitions>
  <inkml:trace contextRef="#ctx0" brushRef="#br0">1 0 4114,'16'11'6864,"0"1"-6661,20 21 0,-24-20-5995</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4"/>
    </inkml:context>
    <inkml:brush xml:id="br0">
      <inkml:brushProperty name="width" value="0.05" units="cm"/>
      <inkml:brushProperty name="height" value="0.05" units="cm"/>
      <inkml:brushProperty name="color" value="#004F8B"/>
    </inkml:brush>
  </inkml:definitions>
  <inkml:trace contextRef="#ctx0" brushRef="#br0">16 51 4194,'-2'1'312,"1"1"0,0-1 0,-1 1 0,1-1 0,0 1 1,0-1-1,0 1 0,0 0 0,0-1 0,1 1 0,-1 0 0,0 0 0,1 0 1,-1-1-1,1 4 0,-1-2-184,1 0 0,0-1 0,1 1 0,-1 0 0,0 0 0,1-1 0,-1 1 1,1 0-1,0-1 0,2 4 0,-2-3-111,0-1 0,0 0 0,0 0 0,0 0 1,1 0-1,-1 0 0,1 0 0,0 0 0,-1-1 0,1 1 0,0 0 1,0-1-1,0 1 0,0-1 0,0 0 0,0 0 0,1 0 0,-1 0 0,0 0 1,1 0-1,-1-1 0,0 1 0,1-1 0,-1 1 0,4-1 0,-2-1-1,-1 1 0,1-1 0,-1 0 1,0 0-1,0-1 0,0 1 0,0 0 0,0-1 0,0 0 0,0 0 0,0 0 0,0 0 0,-1 0 0,1-1 0,-1 1 0,0-1 0,0 1 0,1-1 0,-2 0 0,1 0 0,0 0 0,-1 0 0,1 0 0,-1-1 0,0 1 0,0 0 0,0 0 0,0-6 0,0 6 15,-1 0-1,0 0 0,0 0 1,0-1-1,0 1 1,0 0-1,-1 0 0,1 0 1,-1-1-1,0 1 1,0 0-1,0 0 0,-3-4 1,3 5 20,-1 0 0,1-1 0,-1 1 0,0 0 0,0 1 1,0-1-1,0 0 0,0 0 0,0 1 0,0-1 0,-1 1 0,1 0 1,0 0-1,-1 0 0,1 0 0,-1 0 0,1 0 0,-4 0 1,4 0-38,0 1 1,-1 0 0,1 0-1,0 0 1,-1 0 0,1 0 0,0 0-1,-1 0 1,1 1 0,0-1-1,0 1 1,-1 0 0,1-1-1,0 1 1,0 0 0,0 0 0,0 1-1,0-1 1,0 0 0,0 1-1,0-1 1,1 1 0,-1-1 0,1 1-1,-1 0 1,1 0 0,-1 0-1,1 0 1,0 0 0,0 0-1,0 0 1,0 0 0,0 0 0,1 0-1,-1 1 1,1-1 0,-1 0-1,1 1 1,0-1 0,0 5 0,0-5-196,0 0 0,1-1 1,-1 1-1,0 0 1,1 0-1,0-1 1,-1 1-1,1 0 1,2 2-1,6 7-5452,-3-6-436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5"/>
    </inkml:context>
    <inkml:brush xml:id="br0">
      <inkml:brushProperty name="width" value="0.05" units="cm"/>
      <inkml:brushProperty name="height" value="0.05" units="cm"/>
      <inkml:brushProperty name="color" value="#004F8B"/>
    </inkml:brush>
  </inkml:definitions>
  <inkml:trace contextRef="#ctx0" brushRef="#br0">1 1 4658,'1'1'2801,"0"1"-1728,0 0-385,0 1-160,1 0-111,-1 1-113,0 0-96,0 1-80,0 0-64,-1-1-128,1 2-256,-1-1-737,0-1-495,1 0-1138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6"/>
    </inkml:context>
    <inkml:brush xml:id="br0">
      <inkml:brushProperty name="width" value="0.05" units="cm"/>
      <inkml:brushProperty name="height" value="0.05" units="cm"/>
      <inkml:brushProperty name="color" value="#004F8B"/>
    </inkml:brush>
  </inkml:definitions>
  <inkml:trace contextRef="#ctx0" brushRef="#br0">19 52 5507,'-1'0'217,"0"-1"1,1 1 0,-1 0-1,0 0 1,0 0 0,1 0-1,-1 0 1,0 0 0,1 0 0,-1 0-1,0 0 1,1 0 0,-1 0-1,0 1 1,0-1 0,1 0-1,-1 0 1,1 1 0,-1-1 0,0 1-1,1-1 1,-2 1 0,2 0-169,0 0 0,-1 1 1,1-1-1,0 0 0,-1 0 0,1 0 1,0 1-1,0-1 0,0 0 1,0 0-1,0 1 0,1 1 0,-1 0 5,1 0 0,-1 0-1,1 0 1,0-1-1,0 1 1,0 0-1,0 0 1,0-1 0,1 1-1,-1-1 1,1 1-1,0-1 1,3 4-1,1 0 34,0-1 0,1 0-1,10 6 1,-8-5-34,13 10 1,-21-15-50,0-1 1,-1 1-1,1-1 1,-1 1-1,1 0 1,-1-1-1,1 1 1,-1 0-1,0-1 1,1 1 0,-1 0-1,0 0 1,1 0-1,-1-1 1,0 1-1,0 0 1,0 0-1,0 0 1,0-1-1,0 1 1,0 0-1,0 0 1,0 0 0,0 0-1,0-1 1,-1 1-1,1 0 1,0 0-1,-1-1 1,1 1-1,0 0 1,-1 0-1,0 0 1,1 0-1,-1 0 1,0 0-1,0 1 1,0-1 0,0 0-1,0 0 1,0 0-1,-1-1 1,1 1-1,0 0 1,0 0-1,0-1 1,-1 1-1,1-1 1,-1 1-1,1-1 1,0 1-1,-2-1 1,0 0 0,1 1 0,0-1 0,0 0 0,0-1 0,0 1 1,0 0-1,-1-1 0,1 1 0,0-1 0,0 1 0,0-1 0,-3-2 1,4 2-3,0 1 0,0-1 0,1 0 0,-1 0 0,0 0 0,0 1 0,1-1 0,-1 0 0,0 0 0,1 0 0,-1 0 0,1 0 1,0 0-1,-1-1 0,1 1 0,0 0 0,-1 0 0,1 0 0,0 0 0,0 0 0,0-1 0,0 1 0,0 0 0,0 0 0,1-1 1,1-11 160,1 1 0,1 0 0,0 0 0,11-21 0,-9 21 15,-1 0 0,0-1 0,-1 1 0,4-18 0,-8 30-157,0 0-1,0-1 1,0 1 0,0 0-1,0 0 1,0-1 0,0 1 0,0 0-1,0-1 1,0 1 0,0 0-1,0-1 1,-1 1 0,1 0 0,0-1-1,0 1 1,0 0 0,0 0-1,0-1 1,-1 1 0,1 0-1,0 0 1,0-1 0,0 1 0,-1 0-1,1 0 1,0 0 0,0-1-1,-1 1 1,0 0 4,0-1-1,0 1 1,0 0 0,0 0-1,0-1 1,0 1 0,0 0-1,0 0 1,-2 1 0,-23 4-52,25-4 22,-6 0-705,1 2 0,-9 4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7"/>
    </inkml:context>
    <inkml:brush xml:id="br0">
      <inkml:brushProperty name="width" value="0.05" units="cm"/>
      <inkml:brushProperty name="height" value="0.05" units="cm"/>
      <inkml:brushProperty name="color" value="#004F8B"/>
    </inkml:brush>
  </inkml:definitions>
  <inkml:trace contextRef="#ctx0" brushRef="#br0">2 58 2385,'0'1'159,"0"-1"0,-1 0 0,1 1 0,0-1-1,0 0 1,0 1 0,-1-1 0,1 0 0,0 1 0,0-1 0,0 1 0,1 4 5631,-1-16-5280,1 6-461,0 1 0,0-1 0,-1 0 0,0-5 0,1-12-5652,0 16 369</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4"/>
    </inkml:context>
    <inkml:brush xml:id="br0">
      <inkml:brushProperty name="width" value="0.05" units="cm"/>
      <inkml:brushProperty name="height" value="0.05" units="cm"/>
      <inkml:brushProperty name="color" value="#004F8B"/>
    </inkml:brush>
  </inkml:definitions>
  <inkml:trace contextRef="#ctx0" brushRef="#br0">1 32 2641,'0'-1'641,"0"-1"15,0 0-384,0 0-112,0 1-64,1-1-32,-1 0-64,0 0-16,2 1-48,-2-2-160,0 0-336,0-1-97,0 1-431,0 0-833</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5"/>
    </inkml:context>
    <inkml:brush xml:id="br0">
      <inkml:brushProperty name="width" value="0.05" units="cm"/>
      <inkml:brushProperty name="height" value="0.05" units="cm"/>
      <inkml:brushProperty name="color" value="#004F8B"/>
    </inkml:brush>
  </inkml:definitions>
  <inkml:trace contextRef="#ctx0" brushRef="#br0">1 80 5683,'-1'-32'5103,"4"1"-6519,-2 17-1805,0 12 735</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6"/>
    </inkml:context>
    <inkml:brush xml:id="br0">
      <inkml:brushProperty name="width" value="0.05" units="cm"/>
      <inkml:brushProperty name="height" value="0.05" units="cm"/>
      <inkml:brushProperty name="color" value="#004F8B"/>
    </inkml:brush>
  </inkml:definitions>
  <inkml:trace contextRef="#ctx0" brushRef="#br0">1 99 5715,'0'-13'2046,"2"0"0,3-20 0,-1 15-4394,-1 1-3683,-3 13 2557</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9"/>
    </inkml:context>
    <inkml:brush xml:id="br0">
      <inkml:brushProperty name="width" value="0.05" units="cm"/>
      <inkml:brushProperty name="height" value="0.05" units="cm"/>
      <inkml:brushProperty name="color" value="#004F8B"/>
    </inkml:brush>
  </inkml:definitions>
  <inkml:trace contextRef="#ctx0" brushRef="#br0">4 117 4354,'-1'-4'711,"0"1"1,1-1-1,-1 1 1,1-1-1,0 1 1,0-1-1,0 1 1,1-8-1,1-1-462,6-15 0,1-8-1289,-9 31-746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0"/>
    </inkml:context>
    <inkml:brush xml:id="br0">
      <inkml:brushProperty name="width" value="0.05" units="cm"/>
      <inkml:brushProperty name="height" value="0.05" units="cm"/>
      <inkml:brushProperty name="color" value="#004F8B"/>
    </inkml:brush>
  </inkml:definitions>
  <inkml:trace contextRef="#ctx0" brushRef="#br0">3 65 4418,'-1'-4'1409,"0"0"63,1 0-255,0 0-417,0 0-159,0 0-177,0-1-144,1 0-128,0 0-80,0 0-64,0-1-80,-1 2-96,2 0-448,-1 0-1009,1 1-1264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1"/>
    </inkml:context>
    <inkml:brush xml:id="br0">
      <inkml:brushProperty name="width" value="0.05" units="cm"/>
      <inkml:brushProperty name="height" value="0.05" units="cm"/>
      <inkml:brushProperty name="color" value="#004F8B"/>
    </inkml:brush>
  </inkml:definitions>
  <inkml:trace contextRef="#ctx0" brushRef="#br0">29 14 3474,'-1'1'331,"0"0"1,1-1 0,-1 1 0,0-1 0,0 1 0,0 0 0,1-1 0,-1 1-1,0 0 1,1 0 0,-1 0 0,1 0 0,-1 0 0,1-1 0,-1 1-1,1 2 1,-1-1-138,0 1 0,1-1 0,0 1 0,0-1 0,-1 0 0,1 1 0,1 2-1,-1-2-118,0 0-1,1 0 0,0 1 0,0-1 1,0 0-1,0 0 0,0 0 0,0 0 1,1 0-1,-1-1 0,3 4 0,-3-5-46,-1-1-1,1 0 1,-1 1-1,1-1 1,-1 0-1,1 1 0,-1-1 1,1 0-1,-1 0 1,1 1-1,-1-1 1,1 0-1,-1 0 1,1 0-1,-1 0 0,1 0 1,-1 0-1,1 0 1,0 0-1,-1 0 1,1 0-1,-1 0 1,1 0-1,-1 0 0,1 0 1,-1-1-1,1 1 1,-1 0-1,1 0 1,-1-1-1,1 1 1,-1 0-1,1 0 0,-1-1 1,1 1-1,-1-1 1,0 1-1,1 0 1,-1-1-1,0 1 1,1-1-1,1-1 17,-1 0-1,1 0 1,-1-1 0,0 1-1,1 0 1,-1 0 0,1-5-1,-1 3-2,0 0 0,0 0 0,0 0 0,-1-1-1,0 1 1,1 0 0,-2 0 0,0-7 0,1 10-20,0 0-1,-1 0 1,1 0 0,0 0 0,-1 0 0,1 0 0,-1 0 0,1 0 0,-1 0 0,0 0 0,0 0 0,1 0 0,-1 0 0,0 0 0,0 1 0,0-1-1,0 0 1,0 1 0,0-1 0,0 0 0,0 1 0,0-1 0,0 1 0,0 0 0,0-1 0,0 1 0,0 0 0,0 0 0,0 0 0,0 0 0,-1 0 0,1 0-1,0 0 1,0 0 0,0 0 0,-2 1 0,2-1-14,0 0 1,0 0-1,0 0 0,0 1 0,0-1 1,0 0-1,0 1 0,0-1 0,0 1 1,1-1-1,-1 1 0,0 0 0,0-1 1,0 1-1,1 0 0,-1 0 0,0-1 1,1 1-1,-2 2 0,1-2-2,0 1 1,1 0-1,-1-1 0,1 1 0,-1 0 1,1 0-1,-1-1 0,1 1 0,0 0 1,0 0-1,0 2 0,0-3 1,0 1 1,0 0-1,0-1 1,1 1-1,-1 0 1,0-1-1,1 1 1,-1-1-1,1 1 0,0-1 1,-1 1-1,1-1 1,0 1-1,0-1 1,0 0-1,0 1 0,0-1 1,0 0-1,1 0 1,-1 0-1,0 0 1,0 0-1,1 0 0,-1 0 1,1 0-1,1 1 1,-2-2-3,0 0 1,-1 0-1,1 0 1,0 0-1,0 0 1,-1 0-1,1 0 1,0-1-1,0 1 1,-1 0-1,1 0 1,0 0-1,0-1 1,-1 1-1,1-1 0,0 1 1,-1 0-1,1-1 1,-1 1-1,1-1 1,0 1-1,-1-1 1,1 1-1,-1-1 1,1 0-1,-1 1 1,0-1-1,1 0 1,-1 1-1,1-2 1,0 1 3,-1-1-1,1 1 1,-1 0 0,0-1 0,1 1 0,-1 0 0,0-1-1,0 1 1,0-1 0,0 1 0,0 0 0,0-1 0,0 1-1,0-1 1,-1 1 0,1-2 0,-1 2-6,1 0 0,0 0 0,-1 0 1,1 0-1,-1 0 0,0 0 0,1 1 0,-1-1 1,0 0-1,1 0 0,-1 0 0,0 1 0,0-1 1,0 0-1,1 1 0,-1-1 0,0 1 0,0-1 1,-2 0-1,2 1-1,0 0 0,1 0 1,-1 0-1,0 1 0,0-1 1,0 0-1,1 0 0,-1 0 1,0 1-1,0-1 0,1 0 1,-1 1-1,0-1 0,1 1 1,-1-1-1,0 1 0,1-1 1,-1 1-1,1-1 1,-1 1-1,1 0 0,-1-1 1,1 1-1,-1 0 0,1-1 1,-1 2-1,-1 2-2,0 0-1,1 0 1,-1-1 0,1 1-1,-2 8 1,3-11 1,0 0-1,0 0 1,-1 0 0,1 0-1,0 0 1,0 0 0,0 0-1,0 0 1,0 1 0,1-1 0,-1 0-1,0 0 1,0 0 0,1 0-1,-1 0 1,0 0 0,1 0-1,-1 0 1,1 0 0,0 0 0,-1 0-1,1 0 1,0-1 0,-1 1-1,1 0 1,1 1 0,-1-2 10,0 1 0,1-1 1,-1 0-1,0 1 0,0-1 1,0 0-1,0 0 0,0 0 0,1 0 1,-1 0-1,0 0 0,0 0 1,0 0-1,0 0 0,0-1 1,0 1-1,1 0 0,-1-1 0,0 1 1,0-1-1,0 1 0,0-1 1,0 0-1,0 1 0,0-1 0,-1 0 1,1 0-1,0 1 0,1-2 1,-1 0 13,1 0 1,0 0 0,-1 0-1,0 0 1,1 0-1,-1 0 1,0-1 0,0 1-1,-1 0 1,1-1 0,0 1-1,-1 0 1,1-3-1,-1 3-3,0 1-1,0-1 1,0 0-1,0 1 0,-1-1 1,1 1-1,-1-1 0,1 1 1,-1-1-1,0 1 0,1-1 1,-1 1-1,0 0 0,0-1 1,0 1-1,0 0 0,0 0 1,-2-2-1,3 2-16,-1 1 1,0-1-1,0 0 0,0 1 0,0-1 1,0 1-1,0-1 0,-1 1 0,1-1 1,0 1-1,0 0 0,0 0 0,0-1 1,0 1-1,-1 0 0,1 0 0,0 0 1,0 0-1,0 0 0,-1 1 0,1-1 1,0 0-1,0 0 0,0 1 1,0-1-1,-1 1 0,0 1-6,0-1-1,1 0 1,-1 1-1,0-1 1,1 1-1,0-1 1,-1 1-1,1 0 1,0 0 0,0-1-1,0 1 1,0 0-1,0 0 1,0 0-1,1 0 1,-1 3-1,0-2-2,0 1 1,0-1-1,1 0 0,0 0 0,0 0 0,0 0 0,0 1 0,0-1 0,0 0 0,2 4 0,-2-6 4,0 0-1,1 0 1,-1-1-1,0 1 1,1 0-1,-1-1 1,0 1-1,1 0 1,-1-1-1,1 1 1,-1 0 0,1-1-1,-1 1 1,1-1-1,0 1 1,-1-1-1,1 0 1,-1 1-1,1-1 1,0 1-1,0-1 1,0 0 0,0 1 2,0-1 0,1 0 0,-1 0 0,0 0 0,0 0 0,0-1 0,0 1 0,0 0 0,0 0 0,1-1 1,-1 1-1,0-1 0,1 0 0,1-1 11,0 0 0,0 0 0,0 0 0,0 0 0,0-1 0,-1 1 1,1-1-1,3-4 0,-5 4 2,0 1 0,0 0 0,0 0 0,0 0 0,-1 0 0,1-1 0,0 1 0,-1 0 0,0-1 0,1 1 0,-1-1 0,0 1 0,0 0 0,-1-1 0,1 1 0,-1-4 0,1 5-8,-1 0-1,1-1 0,-1 1 1,1 0-1,-1 0 0,1 0 1,-1 0-1,0 0 0,0 0 0,1 0 1,-1 0-1,0 0 0,0 1 1,0-1-1,0 0 0,0 0 0,0 1 1,0-1-1,0 1 0,0-1 1,0 1-1,-1-1 0,1 1 1,0 0-1,0-1 0,0 1 0,0 0 1,-1 0-1,1 0 0,0 0 1,0 0-1,-1 0 0,-1 1 1,2-1-8,0 1 1,-1-1-1,1 1 1,0-1 0,0 1-1,-1 0 1,1-1-1,0 1 1,0 0 0,0 0-1,0 0 1,0 0 0,0 0-1,0 0 1,0 0-1,1 0 1,-1 1 0,0-1-1,1 0 1,-1 0 0,1 1-1,-1-1 1,1 0-1,-1 3 1,0 0-1,0 0 1,1 0-1,-1 0 0,1 0 1,0 0-1,0 0 0,0 5 1,1-7 0,-1-1 0,0 0 0,0 0-1,1 0 1,-1 0 0,1 0 0,-1 0 0,1 1 0,-1-1 0,1 0 0,-1 0 0,1 0 0,0-1 0,0 1 0,-1 0 0,1 0 0,0 0 0,0 0 0,0-1 0,0 1 0,0-1 0,0 1 0,0 0 0,0-1 0,0 0 0,2 1 0,-1 0 5,0-1-1,-1 0 0,1 0 0,0 0 1,-1 0-1,1 0 0,0-1 0,-1 1 1,1 0-1,0-1 0,-1 1 0,1-1 1,0 0-1,-1 1 0,1-1 0,-1 0 1,0 0-1,3-2 0,-4 3 13,1-1-1,0 0 1,0 0-1,-1 0 1,1-1-1,0 1 1,-1 0-1,1 0 0,-1 0 1,0 0-1,1-1 1,-1 1-1,0 0 1,0 0-1,0 0 1,0-1-1,0 1 1,0 0-1,0 0 1,0-1-1,0 1 1,0 0-1,-1 0 1,1 0-1,-1-1 0,1 1 1,-2-2-1,2 2-12,-1-1 0,1 1 0,-1-1 0,0 1 0,0 0 0,0 0-1,0-1 1,0 1 0,0 0 0,0 0 0,0 0 0,0 0 0,-1 0 0,1 0-1,0 0 1,-1 0 0,1 0 0,0 1 0,-1-1 0,1 1 0,-3-1-1,3 1-4,0 0 0,0 0 0,0 0-1,0 1 1,0-1 0,1 0-1,-1 1 1,0-1 0,0 1-1,1-1 1,-1 1 0,0-1-1,0 1 1,1-1 0,-1 1-1,1 0 1,-1-1 0,1 1 0,-1 0-1,1 0 1,-1-1 0,1 1-1,-1 0 1,1 0 0,0 0-1,0 0 1,-1-1 0,1 1-1,0 1 1,-1 2-13,0 1-1,0-1 1,1 0-1,0 8 1,0-11 13,0 0 0,0 0 0,0-1 0,0 1 0,0 0 0,0 0 0,0 0 0,0-1 0,1 1 0,-1 0 0,0 0 0,1-1 0,-1 1 0,0 0 0,1 0 0,-1-1 1,1 1-1,-1 0 0,1-1 0,-1 1 0,1-1 0,0 1 0,-1-1 0,1 1 0,0-1 0,-1 1 0,1-1 0,0 0 0,-1 1 0,1-1 0,0 0 0,0 0 0,0 1 0,-1-1 0,1 0 0,0 0 0,0 0 0,0 0 1,-1 0-1,1 0 0,0 0 0,0 0 0,0-1 0,-1 1 0,1 0 0,1-1 0,0 1 6,-1-1 0,1 1 0,-1-1 0,1 0 0,-1 0 1,0 0-1,1 1 0,-1-1 0,0-1 0,1 1 0,-1 0 0,0 0 0,0 0 0,0-1 1,0 1-1,0 0 0,0-1 0,0 1 0,-1-1 0,1 1 0,-1-1 0,2-1 0,-2 1 4,0 0 0,0 1 0,0-1 0,0 1 0,-1-1 0,1 1 0,0-1 0,-1 1 0,1-1 0,-1 1 0,1-1 0,-1 1 0,0 0 0,1-1 0,-1 1 0,0 0 0,0-1 0,0 1-1,0 0 1,0 0 0,0 0 0,0 0 0,-1 0 0,1 0 0,0 0 0,-1 1 0,1-1 0,0 0 0,-2 0 0,2 1-8,-1-1 1,1 1-1,0 0 0,0-1 1,0 1-1,0 0 0,-1 0 1,1 0-1,0 0 0,0 0 1,-1 0-1,1 0 0,0 1 1,0-1-1,0 0 0,0 1 1,0-1-1,-1 1 0,1-1 1,0 1-1,0-1 0,0 1 1,0 0-1,0-1 0,0 1 1,1 0-1,-1 0 0,0 0 1,0 0-1,0 0 0,1 0 1,-1 0-1,1 0 0,-1 0 1,1 0-1,-2 2 0,2-2-38,0 0 1,0-1-1,0 1 1,0-1-1,0 1 0,-1 0 1,1-1-1,0 1 0,1 0 1,-1-1-1,0 1 0,0-1 1,0 1-1,0 0 0,0-1 1,1 1-1,-1-1 0,0 1 1,0 0-1,1-1 0,0 2 1,10 8-4887,-7-7 546</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4"/>
    </inkml:context>
    <inkml:brush xml:id="br0">
      <inkml:brushProperty name="width" value="0.05" units="cm"/>
      <inkml:brushProperty name="height" value="0.05" units="cm"/>
    </inkml:brush>
  </inkml:definitions>
  <inkml:trace contextRef="#ctx0" brushRef="#br0">15 51 1377,'-3'-5'532,"1"-1"0,0 0 0,0 0 1,0 0-1,0-8 0,1 7 380,1 6-315,0 4-271,0 0-376,0 15 349,-1-5-18,3 16 1,1 0-61,4 51-90,4 141 13,-9-195-133,0 0 1,-3 40 0,-3-33-9,1-6 3,0 32 1,4-37 7,-2 102 262,-2-86-100,1 0 1,5 55-1,-2-86-174,5 40 29,-2 64 0,-5-63-20,-1 68 23,2-102-34,-1 0 0,-2 15 0,0-6 0,-1 49-8,4-57 5,1-1 1,5 29-1,-2-22 3,-1-1 0,0 1 0,-2 42 0,-3 24 0,2-68 0,2-1 0,6 31 0,-5-30 1,0 1 1,1 31-1,-6 40 6,1 9-2,1-70 256,0 1-1,-8 45 1,4-49 55,1-1 0,1 1 0,4 41 0,1-25 131,-1-7-1218,0-18-4841,-3-24 810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5"/>
    </inkml:context>
    <inkml:brush xml:id="br0">
      <inkml:brushProperty name="width" value="0.05" units="cm"/>
      <inkml:brushProperty name="height" value="0.05" units="cm"/>
    </inkml:brush>
  </inkml:definitions>
  <inkml:trace contextRef="#ctx0" brushRef="#br0">42 112 3890,'-1'-3'527,"0"3"358,-2 5 1432,-3 10 805,-1 10-3098,-6 46 0,3-17 5,9-49 19,3-7 39,3-9 34,1-8 29,-1 0 0,4-33 0,5-19 345,-8 52-322,0 1 1,1 0-1,14-25 0,-19 39-133,3-4 286,-5 14 26,0 19 111,1 1-1,4 26 1,-4-39-365,1 1-18,0 1-1,1-1 1,1 0 0,0 0-1,12 25 1,-16-39-93,0 0 1,0 1-1,0-1 1,0 0-1,0 0 1,1 0 0,-1 0-1,0 0 1,0 0-1,0 0 1,0 0-1,0 1 1,0-1-1,0 0 1,0 0-1,0 0 1,0 0 0,0 0-1,0 0 1,1 0-1,-1 0 1,0 0-1,0 0 1,0 0-1,0 0 1,0 0-1,0 0 1,0 0 0,1 0-1,-1 0 1,0 0-1,0 0 1,0 0-1,0 0 1,0 0-1,0 0 1,0 0-1,1 0 1,-1 0 0,0 0-1,0 0 1,0 0-1,0 0 1,0 0-1,4-6-932,2-8-2765,-4 5-217,0 0-2324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1"/>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6"/>
    </inkml:context>
    <inkml:brush xml:id="br0">
      <inkml:brushProperty name="width" value="0.05" units="cm"/>
      <inkml:brushProperty name="height" value="0.05" units="cm"/>
    </inkml:brush>
  </inkml:definitions>
  <inkml:trace contextRef="#ctx0" brushRef="#br0">37 32 2385,'0'-1'80,"0"1"0,0 0 0,0 0-1,0-1 1,0 1 0,0 0 0,0 0 0,0-1 0,0 1 0,0 0-1,-1 0 1,1-1 0,0 1 0,0 0 0,0 0 0,0-1 0,0 1-1,-1 0 1,1 0 0,0 0 0,0-1 0,0 1 0,-1 0-1,1 0 1,0 0 0,0 0 0,-1-1 0,1 1-28,-1 0 0,0 0 0,0 0 1,1 0-1,-1 0 0,0 0 0,1 0 0,-1 0 1,-1 0-1,-1 0 128,0 1 0,1 0 0,-1 0 0,-3 1 0,6-2-54,-1 1-1,1-1 1,-1 0 0,1 0 0,0 0-1,-1 0 1,1 0 0,-1 0 0,1 0-1,-1 0 1,1 0 0,-1 0 0,0 0 0,0-1 775,5 1-338,12 1 827,-11-1-1110,0 0 1,8 0-1,0 1 227,-12 0-460,1-1 1,-1 0 0,1 0 0,-1 0-1,1 0 1,-1 0 0,1 0 0,-1 0-1,3-1 1,2 0 6,0-1 1,-1 1-1,1 0 1,0 1-1,-1-1 0,12 2 1,-3 0-4,23 6 0,-31-6-20,0 0-1,0 0 1,0-1 0,8-1-1,-7 1-8,-1 0 0,1 0-1,9 2 1,-4-1 110,1 0-1,-1 0 0,16-2 1,-20 1-82,29-3 165,25 1-62,35-1-117,-70 2-7,77 2 97,-65 1-77,53-4 0,-80 0-33,12 0 16,12 0-5,-10 0-22,3 0-5,26 0 16,304-6 66,-264-2-68,-77 8-12,-1 1 1,1 1 0,31 4 0,13 0 2,62-5 11,19 7-16,-70-2 0,-7-6 7,-30-1-1,12 3-4,12-2 12,14 1 1,-57 1-9,9 1 13,-15 0-4,1-1 0,14-2 0,2 0 38,36 1 0,-34 2-33,7 0-4,-22 1-16,25-3 0,59-2 15,-75 2-11,11 4 9,-10-1-13,15 0 0,144 2 0,-168-4-1,21 3 1,-9-1 14,-14 1-27,-12-2 15,-1-1 9,-3-2 40,3 2-72,-1 0 0,0 0 0,0 0-1,0 0 1,0 0 0,0 0 0,1 0 0,-1 0 0,0 0 0,0 0 0,0 0 0,0 0-1,0-1 1,0 1 0,1 0 0,-1 0 0,0 0 0,0 0 0,0 0 0,0 0-1,0 0 1,0-1 0,0 1 0,0 0 0,0 0 0,0 0 0,0 0 0,0 0 0,0-1-1,0 1 1,0 0 0,0 0 0,0 0 0,0-1 0,4-1-1974,-3 2 1640,0-1-1,-1 0 1,1 1 0,0-1 0,0 1-1,0 0 1,1-1 0,1 0-575,-1 1 0,1 0 1,-1-1-1,5-1 0,-5 2 641,0-1 0,-1 1 0,1-1 0,-1 1 1,1 0-1,0-1 0,-1 1 0,1 0 0,0 0 0,-1 0 0,3 1 0,-3-1 266,0 0-1,0 0 1,0 0-1,0 0 0,0 0 1,0 0-1,0 0 1,0 0-1,0 0 1,0-1-1,1 0 0,-3-1-346,2 1-300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7"/>
    </inkml:context>
    <inkml:brush xml:id="br0">
      <inkml:brushProperty name="width" value="0.05" units="cm"/>
      <inkml:brushProperty name="height" value="0.05" units="cm"/>
    </inkml:brush>
  </inkml:definitions>
  <inkml:trace contextRef="#ctx0" brushRef="#br0">57 21 4930,'-10'-9'3904,"6"3"-2699,4 6-1180,0 0-1,0 0 1,0 0-1,0 0 1,0-1 0,0 1-1,0 0 1,0 0-1,0 0 1,0-1-1,0 1 1,1 0 0,-1 0-1,0 0 1,0-1-1,0 1 1,0 0-1,0 0 1,0 0-1,0 0 1,1 0 0,-1-1-1,0 1 1,0 0-1,0 0 1,0 0-1,0 0 1,1 0 0,0-1 64,1 1 0,0 0 0,-1-1 0,1 1 0,0 0 0,-1 0 0,4 1 0,-1 0 73,1 0 0,6 3 0,4 1 78,2-1-143,-1 1 1,16 8 0,-23-9-91,0 0 0,0 1 0,-1-1-1,0 2 1,0-1 0,9 9 0,-11-7 0,-6-7-6,0 1 1,1-1-1,-1 0 1,0 0-1,0 0 0,0 0 1,0 1-1,0-1 1,0 0-1,0 0 0,0 0 1,0 1-1,0-1 1,0 0-1,1 0 0,-1 0 1,0 1-1,0-1 1,0 0-1,0 0 1,-1 0-1,1 1 0,0-1 1,0 0-1,0 0 1,0 0-1,0 1 0,0-1 1,0 0-1,0 0 1,0 0-1,-1 1 0,-1 2 128,-3 3 60,1-2-65,3-4-108,1 1 0,-1-1 0,0 1 1,1-1-1,-1 1 0,0-1 0,0 1 0,1-1 0,-1 0 0,0 1 0,-1-1 0,-36 9 292,16-4-219,-33 4 0,31-6-294,-38 8-1,56-10-14,-2 0-1006</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8"/>
    </inkml:context>
    <inkml:brush xml:id="br0">
      <inkml:brushProperty name="width" value="0.05" units="cm"/>
      <inkml:brushProperty name="height" value="0.05" units="cm"/>
    </inkml:brush>
  </inkml:definitions>
  <inkml:trace contextRef="#ctx0" brushRef="#br0">25 57 2897,'-2'1'712,"1"0"-1,0 1 0,-1-1 0,1 0 0,0 0 0,-2 2 1,2-1-525,0 1 0,-1-1 0,1 0-1,0 1 1,0-1 0,0 1 0,0-1 0,0 5 0,0 1 51,-1 13 0,2-14-193,0 0-1,1 0 1,0 1-1,0-1 1,0 0 0,1 0-1,0 0 1,1 0-1,2 7 1,-3-11-23,0 0 0,-1 0-1,1-1 1,0 1 0,1 0 0,-1-1-1,0 1 1,1-1 0,3 3 0,-4-4 11,0 1 0,1-1 0,-1 0 0,0 0 0,1 0 0,-1-1 0,1 1 0,-1 0 0,0-1 0,1 0 0,-1 1 0,1-1 0,5-1 0,-2 0 20,-1 0 1,1 0 0,0-1-1,0 0 1,0 0 0,-1 0 0,1-1-1,-1 0 1,0 0 0,6-4-1,3-5 6,0 1-1,13-16 0,-23 23-45,0 0-1,-1-1 0,1 1 0,-1-1 0,0 0 0,0 0 0,-1 0 0,1 0 0,1-7 0,-3 9-3,-1 1 1,1-1-1,-1 1 0,1-1 1,-1 0-1,0 1 0,0-1 1,0 0-1,-1 0 0,1 1 1,-1-1-1,1 1 0,-1-1 0,0 0 1,0 1-1,0-1 0,0 1 1,0 0-1,-1-1 0,1 1 1,-3-3-1,0 1 34,0 1 1,0-1-1,0 1 0,0 0 0,0 0 1,-1 1-1,1-1 0,-9-2 1,2 1 89,0 0 0,-20-3 1,25 6-99,0 0 1,0 0 0,1 1 0,-1 0-1,0 0 1,0 1 0,0 0-1,-6 1 1,8-1-30,1 0 0,0 0 0,-1 1 0,1-1 0,0 1 0,0 0 0,0 0 0,0 0 0,0 0 0,1 1 0,-1-1 0,1 1 0,-1-1 0,-2 6-1,2-4-126,1 0-1,0 0 0,-1 1 1,1-1-1,1 1 0,-1 0 0,0 6 1,1-8-675,1 0 0,-1 0 0,1 1 0,0-1 0,0 0 0,1 0-1,0 4 1,1 2-5313</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9"/>
    </inkml:context>
    <inkml:brush xml:id="br0">
      <inkml:brushProperty name="width" value="0.05" units="cm"/>
      <inkml:brushProperty name="height" value="0.05" units="cm"/>
    </inkml:brush>
  </inkml:definitions>
  <inkml:trace contextRef="#ctx0" brushRef="#br0">0 195 2353,'8'-6'1500,"0"-1"0,7-7 0,-9 6-1262,0 1 0,0-1 1,0 0-1,5-11 0,-2 2-73,-3 6-82,1-1-1,-2 0 1,9-26 0,-14 36-17,1 0-1,-1 0 1,0 0 0,0 1-1,0-1 1,0 0 0,0 0-1,0-3 1,-1 5-39,1 0 0,0-1 1,0 1-1,0-1 0,0 1 1,0 0-1,0-1 0,-1 1 1,1 0-1,0-1 0,0 1 1,-1 0-1,1-1 0,0 1 1,0 0-1,-1 0 0,1-1 1,0 1-1,-1 0 0,1 0 0,0-1 1,-1 1-1,1 0 0,-1 0 1,1 0-1,0 0 0,-1 0 1,1-1-1,0 1 0,-1 0 1,1 0-1,-1 0 0,1 0 1,0 0-1,-1 0 0,1 1 1,-1-1-1,1 0 0,0 0 0,-1 0 1,1 0-1,-1 0 0,1 1 1,-2-1 38,0 1 0,0 0 0,0 0 0,0 0 1,0 0-1,0 1 0,1-1 0,-1 0 0,0 1 1,-1 1-1,2-2-44,0 0 0,1 0 0,-1 0 0,0 1 0,1-1 0,-1 0 0,1 0 0,-1 0 0,1 0 0,0 1 0,-1-1 0,1 0 1,0 0-1,0 1 0,0-1 0,0 0 0,0 1 0,1 1 0,0 4 85,1 0 1,0 0-1,1-1 0,4 11 0,17 24 176,0-1-147,-21-33-116,0-1 0,0 1-1,-1 0 1,3 10 0,-5-13-12,1 1 0,-1 0 0,0 0 0,0 0 0,0-1 0,-1 1 0,0 0 0,0-1 0,0 1 0,0 0 0,-1-1 0,0 0 0,0 1 0,0-1 0,0 0 0,-1 0 0,0 0 0,-3 4 0,3-5-8,1 0 0,-1 0 1,0 0-1,0 0 1,-1 0-1,1-1 0,-1 0 1,1 0-1,-1 0 1,0 0-1,0 0 0,0-1 1,0 1-1,0-1 0,0 0 1,0-1-1,0 1 1,0-1-1,0 1 0,-8-2 1,12 1-2,-1 0 0,1 0-1,-1 0 1,0 0 0,1 0 0,-1 0 0,1-1 0,-1 1 0,1 0 0,-1 0-1,1-1 1,-1 1 0,1 0 0,-1-1 0,1 1 0,-1-1 0,0 0 0,1 1-1,0 0 1,0-1 0,0 1 0,0 0 0,0-1-1,0 1 1,0 0 0,0-1 0,0 1-1,0 0 1,0-1 0,0 1 0,0 0 0,0 0-1,0-1 1,0 1 0,0 0 0,0-1 0,0 1-1,1 0 1,-1-1 0,0 1 0,0 0 0,0 0-1,0-1 1,1 1 0,-1 0 0,0 0-1,0 0 1,1-1 0,-1 1 0,0 0 0,1 0-1,8-6 22,0 0 0,0 1 0,0 0-1,1 0 1,0 1 0,0 1 0,0 0-1,14-3 1,9 1 19,42-2 1,-66 6-21,0 1 0,0 0 1,14 3-1,-23-3-34,0 0 0,0 0 1,1 0-1,-1 0 0,0 0 1,0 0-1,0 0 0,1 0 0,-1 0 1,0 0-1,0 0 0,0 0 0,1 0 1,-1 0-1,0 0 0,0 0 1,0 0-1,0 1 0,1-1 0,-1 0 1,0 0-1,0 0 0,0 0 0,0 0 1,0 1-1,0-1 0,1 0 1,-1 0-1,0 0 0,0 0 0,0 1 1,0-1-1,0 0 0,0 0 0,0 0 1,0 1-1,0-1 0,0 0 1,0 0-1,0 0 0,0 1 0,0-1 1,0 0-1,0 0 0,0 0 0,0 1 1,0-1-1,0 0 0,0 0 1,-1 4-3102</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0"/>
    </inkml:context>
    <inkml:brush xml:id="br0">
      <inkml:brushProperty name="width" value="0.05" units="cm"/>
      <inkml:brushProperty name="height" value="0.05" units="cm"/>
    </inkml:brush>
  </inkml:definitions>
  <inkml:trace contextRef="#ctx0" brushRef="#br0">0 8 2529,'1'0'88,"-1"0"-1,0 0 0,0 1 1,0-1-1,0 0 0,1 0 1,-1 0-1,0 0 1,0 0-1,1 0 0,-1 1 1,0-1-1,0 0 1,1 0-1,-1 0 0,0 0 1,0 0-1,0 0 1,1 0-1,-1 0 0,1 0 1,7-1 302,1 0-328,0 2 3662,-8-1-3692,-1 0-1,1 1 1,0-1 0,0 0 0,-1 0 0,1 0-1,0 1 1,-1-1 0,2 1 0,5 2 37,13 1 657,33 2 0,-5-1-71,56 3-583,-76-7-61,17 5 21,-32-3-16,-1-2 0,23 1 0,-12-3 16,80 1 320,-91 1-308,0 0 0,0-2 0,17-1 0,-15 1-20,29 0 0,4 0 6,64-6 36,-62-1 22,-33 5-58,-1 1 1,29-1-1,17 1 2,0 0 11,51-2-34,-34 0 17,-70 4-24,142 0 76,-127 1-61,28-5 0,6 1 10,-23 2-20,-20 0 12,0 1 0,23 2 0,76 7 16,-30-3-19,4 1 0,-40-9-2,-35 1-12,39-3 33,64-3 90,-81 6-108,-9 1 15,28 2-1,-23 0-6,37-2 1,-20 0 72,38-3 54,-24-1-117,-59 4-35,-1 0 0,1 0 0,-1 0 0,1 0 0,-1 0 0,1 1 0,-1-1 0,0 0 0,1 1 0,-1 0 0,2 0 0,-1 0 9,-2-2 15,0 1-23,0 0-1,0 0 1,0 0-1,0 0 1,0 0 0,0 0-1,0 0 1,1 0-1,-1 0 1,0 0 0,0 0-1,0 0 1,0 0-1,0 0 1,0 0-1,0 0 1,0 0 0,0 0-1,0 0 1,0 0-1,0 0 1,0 0 0,0 0-1,0 0 1,0 0-1,0 0 1,0 0-1,0 0 1,0 0 0,0 0-1,0 0 1,0 0-1,0 0 1,0 0 0,0 0-1,0 0 1,0 0-1,0 0 1,0 0-1,0 0 1,0 0 0,0 0-1,0 0 1,0 0-1,0 0 1,0 0 0,0 0-1,0 0 1,0 0-1,0 0 1,0 0 0,0 0-1,0 0 1,0 0-1,0 0 1,0 0-1,0 0 1,0 0 0,0 0-1,0 0 1,0 0-1,0-7-6531,-2 1-149</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1"/>
    </inkml:context>
    <inkml:brush xml:id="br0">
      <inkml:brushProperty name="width" value="0.05" units="cm"/>
      <inkml:brushProperty name="height" value="0.05" units="cm"/>
    </inkml:brush>
  </inkml:definitions>
  <inkml:trace contextRef="#ctx0" brushRef="#br0">33 3 1137,'-3'-3'1459,"3"6"-1045,0 7-444,1-3 62,0 1 0,-1 0 0,0 0 0,-2 14 0,0 7 86,2 31 0,0-26-98,1 81-6,0-90-10,-1-10 2,-1 20 0,-5 9 96,3-29-20,0 0 1,2 0-1,0 25 1,2 14 412,-1-12-142,-2 6-202,1-37-139,-1 27 38,-6 50 108,6-79-42,2 1 1,-1-1-1,3 15 0,5 26 96,-2-19-155,-2-7 64,-3 46 0,0-36-78,0 46-8,-1-40-26,1-26-14,1 27 1,0-31 18,0-6-7,0 0 1,-1-1-1,0 1 1,0 0-1,0-1 1,0 5 0,-3 6-8,2 1 0,0-1 0,2 29 0,2 23-3,-3-32 595,-1-25-266,0-6-222,1-4-134,-1-5-3534,1 2-59</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2"/>
    </inkml:context>
    <inkml:brush xml:id="br0">
      <inkml:brushProperty name="width" value="0.05" units="cm"/>
      <inkml:brushProperty name="height" value="0.05" units="cm"/>
    </inkml:brush>
  </inkml:definitions>
  <inkml:trace contextRef="#ctx0" brushRef="#br0">21 11 640,'0'0'7,"0"0"0,0 0 0,0 0 0,0 0-1,0 0 1,0 0 0,0 0 0,0 0 0,0 0-1,0 0 1,0 0 0,0 0 0,0 0 0,0 0 0,0 0-1,0 0 1,0 0 0,0 0 0,0 0 0,0 0-1,0 0 1,0 0 0,0 0 0,0 0 0,0 0 0,0 0-1,0 0 1,0 0 0,0 0 0,0 0 0,0 0-1,1 0 1,-1 0 0,0 0 0,0 0 0,0 0 0,0 0-1,0 0 1,0 0 0,0 0 0,0 0 0,0 0-1,0 0 1,0 0 0,0 0 0,0 0 0,0 0 0,0 0-1,0 0 1,0 0 0,0 0 0,0 0 0,0 0 0,0 0-1,0 0 1,0 0 0,0 0 0,0 0 0,0 0-1,0 0 1,0 0 0,0 0 0,0 0 0,0 0 0,0 0-1,0 0 1,0 0 0,0 0 0,-1-4 57,-1 0 402,-3 1 1972,4 8-2076,0-2-353,0 0 0,0-1 0,0 1 0,1 0 0,-1 4 0,-7 73 77,8-56-79,1 0 0,2-1 1,5 28-1,-7-47-7,1 13 9,-1 0-1,-2 29 0,0-13-1,-1 2 5,0-6-8,1-3-4,5 46 0,-2-60 0,-1 0 0,0 1 0,-1-1 0,-3 24 0,1-17 0,1 32 0,0-14 0,2-23 8,1 16 1,0-13 3,-1 7-10,-1 42-1,-2-46 0,2 27 1,0-41 0,-1 1 1,1-1-1,-3 9 1,0 8 0,3-22-3,0 3-4,0 1 0,0-1 0,0 6 0,2 21-9,-2-12 10,0-15 3,0 1 0,0-1 0,1 6 0,1 8-71,1 37 1,-3-53 62,0 12-34,-1-1 0,-3 26 0,2-24-22,-1 15 0,3-14-223,0-12 7,0 0 1,0-1-1,0 7 0,0-8 184,0-1 0,0 1 0,0 0 0,0 0 0,0-1 0,1 1 0,0 1 0,0 4-93,0-1 164,0 11 0,-1-4 43,0 10-56,1-18-810,-1-4-142</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3"/>
    </inkml:context>
    <inkml:brush xml:id="br0">
      <inkml:brushProperty name="width" value="0.05" units="cm"/>
      <inkml:brushProperty name="height" value="0.05" units="cm"/>
    </inkml:brush>
  </inkml:definitions>
  <inkml:trace contextRef="#ctx0" brushRef="#br0">4 0 1857,'-3'2'1784,"2"-1"-1372,3 2-541,-2-1 118,1-1-1,-1 0 1,0 1-1,0-1 0,1 1 1,-1 2-1,0 4 24,9 76 51,-4-22 5,-5-57-63,16 168 262,-12-101-164,0-16-81,0-9 2,-2-25 5,-1 1 1,-2 30-1,0 34-33,2-80-2,-1 35 23,2 24 11,-2-44-35,-3 33 0,0-10 5,0-5 7,2-23-2,0 0 0,2 30-1,2-26-17,-1 0 0,-2 0-1,-2 39 1,1-48 29,1-1 0,1 13 0,-1-13 5,1-1 0,-2 0 0,0 12-1,-6 37-194,6-52-435,1-4-787,-1 0-1000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4"/>
    </inkml:context>
    <inkml:brush xml:id="br0">
      <inkml:brushProperty name="width" value="0.05" units="cm"/>
      <inkml:brushProperty name="height" value="0.05" units="cm"/>
    </inkml:brush>
  </inkml:definitions>
  <inkml:trace contextRef="#ctx0" brushRef="#br0">20 0 1601,'0'1'259,"1"0"0,-1 0 0,0 0 0,1 0 0,-1 0 0,0 0 0,0 0 0,0 1 0,0-1 0,0 0 0,0 1 0,0 3 106,5 95 722,-2-34-946,-4 58-73,-1-40-56,8 1-7,-4-57 16,0 0-1,-2 1 1,-6 42 0,4 32 50,2-71 464,-6 58 0,2-63-469,1 1 0,1 35 0,-2 112-79,-2-91-41,6-79-21,0-2-418,0 0-1,0 0 1,0-1-1,-1 1 1,0 4-1,0-7-1392,0-2-934</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5"/>
    </inkml:context>
    <inkml:brush xml:id="br0">
      <inkml:brushProperty name="width" value="0.05" units="cm"/>
      <inkml:brushProperty name="height" value="0.05" units="cm"/>
    </inkml:brush>
  </inkml:definitions>
  <inkml:trace contextRef="#ctx0" brushRef="#br0">0 0 1153,'3'19'2996,"-1"-5"-2670,0 0-1,6 19 1,-4-18-135,-1-1 0,1 17 0,0 78 426,-1-10-402,-3 91 294,0-184-490,-2 179 269,4-66-229,0-64-2,-6 60 1,1-88 24,1 1-1,4 46 1,0-49-5,1 9-1408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2"/>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6"/>
    </inkml:context>
    <inkml:brush xml:id="br0">
      <inkml:brushProperty name="width" value="0.05" units="cm"/>
      <inkml:brushProperty name="height" value="0.05" units="cm"/>
    </inkml:brush>
  </inkml:definitions>
  <inkml:trace contextRef="#ctx0" brushRef="#br0">12 0 800,'2'5'1748,"9"134"1904,-12-81-2558,-4 17-304,2-40-620,1-14-99,0-1 16,1 27 1,3-11-27,1 0 78,-4 60 0,-2 69 250,4-96-255,-6 59 12,8-50-79,-1 2-23,-3-55-21,-3 29 1,3-45-45,-6 51 136,7-53-189,0-1 1,1 1-1,-1 0 0,1 0 1,1 0-1,2 10 0,-2-14-508,-2-3 496,0 0 0,0 0 1,0 0-1,0 0 0,0 0 1,0 1-1,0-1 1,0 0-1,0 0 0,0 0 1,0 0-1,0 0 0,0 0 1,0 0-1,0 0 0,0 0 1,2 0-3255,-2-2-526</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7"/>
    </inkml:context>
    <inkml:brush xml:id="br0">
      <inkml:brushProperty name="width" value="0.05" units="cm"/>
      <inkml:brushProperty name="height" value="0.05" units="cm"/>
    </inkml:brush>
  </inkml:definitions>
  <inkml:trace contextRef="#ctx0" brushRef="#br0">177 0 3826,'0'0'70,"0"0"-1,0 0 1,-1 0 0,1 0 0,0 0 0,0 0 0,0 0 0,0 0-1,-1 0 1,1 0 0,0 0 0,0 0 0,0 0 0,0 1 0,0-1-1,-1 0 1,1 0 0,0 0 0,0 0 0,0 0 0,0 0 0,0 0-1,0 0 1,-1 1 0,1-1 0,0 0 0,0 0 0,0 0-1,0 0 1,0 0 0,0 1 0,0-1 0,0 0 0,-3 7 665,2-4-556,-7 21 464,-1 0-306,0-1 0,-13 23 0,-2-7-173,-35 42-1,43-60-586,15-21 407,0 2-258,0 0 1,-1 0-1,0-1 0,-1 3 1,2-4 186,1 0 0,0 0 0,0 1 0,0-1-1,0 0 1,-1 0 0,1 0 0,0 0 0,0 0 0,-1 0 0,1 0 0,0 1 0,0-1 0,-1 0 0,1 0-1,0 0 1,0 0 0,0 0 0,-1 0 0,1 0 0,0 0 0,0 0 0,-1 0 0,1 0 0,0 0 0,0 0 0,-1-1-1,1 1 1,0 0 0,0 0 0,-1 0 0,1 0 0,0 0 0,0 0 0,0-1 0,-1 1 0,1 0 0,0 0-1,0 0 1,0 0 0,0-1 0,0 1 0,-1 0 0,1 0 0,0-1 0,0 1 0,0 0 0,0 0 0,0 0-1,0-1 1,0 1 0,0-1 0,-2-5-2586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8"/>
    </inkml:context>
    <inkml:brush xml:id="br0">
      <inkml:brushProperty name="width" value="0.05" units="cm"/>
      <inkml:brushProperty name="height" value="0.05" units="cm"/>
    </inkml:brush>
  </inkml:definitions>
  <inkml:trace contextRef="#ctx0" brushRef="#br0">1 13 3249,'-1'-13'2941,"3"19"-2205,1-1 0,4 7 1,-5-8-575,8 12-76,2 1-1,0-2 0,0 0 1,1 0-1,25 20 0,-7-4-569,-12-9-3924,-12-14 227</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8"/>
    </inkml:context>
    <inkml:brush xml:id="br0">
      <inkml:brushProperty name="width" value="0.05" units="cm"/>
      <inkml:brushProperty name="height" value="0.05" units="cm"/>
    </inkml:brush>
  </inkml:definitions>
  <inkml:trace contextRef="#ctx0" brushRef="#br0">94 270 1569,'0'0'57,"0"0"0,0 0 0,0 1 0,0-1 0,0 0 0,0 0 0,1 0 0,-1 1 0,0-1 0,0 0 0,0 0 0,0 0 0,0 0 0,1 0 0,-1 1 0,0-1 0,0 0 0,0 0 0,0 0 0,1 0 0,-1 0 0,0 0 0,0 0 0,0 0 0,1 0 0,-1 0 0,0 0 0,0 0 0,0 0 0,1 0 0,-1 0 0,0 0 0,0 0 0,0 0 0,1 0 0,-1 0 0,0 0 0,0 0 0,1 0 0,4-9 1078,-1-14-138,-3 1-348,-1 0 1,-1 0-1,-1 0 0,-2 0 0,0 1 0,-11-36 0,12 49-418,1 0 1,-2 0 0,1 1-1,-7-11 1,10 17-225,-1 1 1,1 0-1,0 0 0,0 0 1,0 0-1,0-1 1,0 1-1,0 0 0,0 0 1,0 0-1,-1 0 1,1 0-1,0-1 1,0 1-1,0 0 0,0 0 1,0 0-1,-1 0 1,1 0-1,0 0 1,0 0-1,0 0 0,0 0 1,-1 0-1,1 0 1,0 0-1,0 0 0,0 0 1,-1 0-1,1 0 1,0 0-1,0 0 1,0 0-1,0 0 0,-1 0 1,1 0-1,0 0 1,-4 7 124,-1 15-54,5-19-58,-8 95 162,7-68-121,-3 70 68,-19 268-301,22-353-564,1-10-261,0 0-1,-1 1 1,1-1-1,-1 0 1,-1 0-1,-1 7 1,-1-6-3680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9"/>
    </inkml:context>
    <inkml:brush xml:id="br0">
      <inkml:brushProperty name="width" value="0.05" units="cm"/>
      <inkml:brushProperty name="height" value="0.05" units="cm"/>
    </inkml:brush>
  </inkml:definitions>
  <inkml:trace contextRef="#ctx0" brushRef="#br0">1 105 6179,'5'-3'1601,"0"-2"79,3 0-847,2 0-225,2-1-32,0-1-128,2 1-111,1 0-97,3 0-96,2 1-64,-1 0-48,2-1-144,0 1-176,-1-2-769,-1-1-784,1 0-1344,-4-4-3090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0"/>
    </inkml:context>
    <inkml:brush xml:id="br0">
      <inkml:brushProperty name="width" value="0.05" units="cm"/>
      <inkml:brushProperty name="height" value="0.05" units="cm"/>
    </inkml:brush>
  </inkml:definitions>
  <inkml:trace contextRef="#ctx0" brushRef="#br0">88 1 3842,'-2'0'182,"0"0"0,0 0 0,1 0 0,-1 1 0,0-1 0,1 1 1,-1-1-1,1 1 0,-1 0 0,0-1 0,1 1 0,-1 0 0,1 0 0,0 0 1,-1 0-1,1 0 0,0 1 0,0-1 0,0 0 0,0 1 0,0-1 0,0 0 0,0 1 1,-1 2-1,-1 3-16,0 1 1,0-1-1,-3 16 1,6-19-13,-14 59 546,-8 101 1,22-161-762,-1 37-730,1-36 188,1 0 0,-1 0 1,1-1-1,0 1 0,0-1 0,0 1 0,0 0 0,3 4 0,2 0-3735</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1"/>
    </inkml:context>
    <inkml:brush xml:id="br0">
      <inkml:brushProperty name="width" value="0.05" units="cm"/>
      <inkml:brushProperty name="height" value="0.05" units="cm"/>
    </inkml:brush>
  </inkml:definitions>
  <inkml:trace contextRef="#ctx0" brushRef="#br0">85 0 4786,'-10'49'4670,"7"-35"-4318,-2-1 0,0 0 0,-8 16 0,9-22-414,-11 19 354,14-24-439,0 0-1,-1 0 1,1-1 0,-1 1 0,1-1-1,-1 1 1,0-1 0,1 0 0,-1 0-1,0 0 1,-3 2 0,5-3 5,0 0 1,-1 0-1,1 0 1,0 0-1,0 0 1,-1 0-1,1 0 1,0 0-1,-1 0 1,1 0-1,0 0 1,0 0-1,-1 0 1,1 0-1,0 0 1,0 0-1,-1-1 1,1 1-1,0 0 1,0 0-1,-1 0 1,1 0-1,0 0 1,0-1-1,0 1 0,-1 0 1,1 0-1,-1-1-476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2"/>
    </inkml:context>
    <inkml:brush xml:id="br0">
      <inkml:brushProperty name="width" value="0.05" units="cm"/>
      <inkml:brushProperty name="height" value="0.05" units="cm"/>
    </inkml:brush>
  </inkml:definitions>
  <inkml:trace contextRef="#ctx0" brushRef="#br0">0 123 3330,'1'4'1088,"1"3"129,2 2-33,-1-3-448,3 2-127,1 1-81,4 3-96,-3-3-112,2 1-112,-1-3-80,-1 0-80,0-3-160,0 1-320,-2-3-496,1 0-481,1 0-1008,2-2-2113</inkml:trace>
  <inkml:trace contextRef="#ctx0" brushRef="#br0" timeOffset="1">162 8 4994,'9'-3'1528,"-8"2"-1303,1 0 1,-1 1-1,1-1 1,-1 1-1,1-1 1,-1 1-1,1 0 1,-1 0-1,1 0 1,0 0-1,-1 0 1,1 0-1,-1 0 1,1 0-1,0 0 1,-1 1-1,3 0 1,1 2-101,0-1 0,-1 1 0,0 0 1,1 0-1,-1 0 0,0 0 0,-1 1 0,1 0 1,5 7-1,1 2 111,13 25-1,-16-24-146,0 0 0,-1 0 0,0 1 0,-1 0 0,4 24-1,-7-28-470,-1-1 0,0 1 0,-1 0-1,0-1 1,-1 1 0,0 0 0,0-1-1,-1 1 1,-4 10 0,-1 2-3028,1 0-2195</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7"/>
    </inkml:context>
    <inkml:brush xml:id="br0">
      <inkml:brushProperty name="width" value="0.05" units="cm"/>
      <inkml:brushProperty name="height" value="0.05" units="cm"/>
    </inkml:brush>
  </inkml:definitions>
  <inkml:trace contextRef="#ctx0" brushRef="#br0">35 238 3554,'-1'0'276,"0"0"0,0 0 0,0 0 0,0 0 0,0-1 0,0 1 1,0 0-1,0 0 0,0-1 0,0 1 0,0 0 0,-2-1 0,3 0-201,0 1 0,-1 0-1,1 0 1,0 0 0,-1-1-1,1 1 1,0 0 0,-1 0-1,1-1 1,0 1 0,0 0-1,-1 0 1,1-1 0,0 1-1,0 0 1,0-1 0,-1 1-1,1 0 1,0-1 0,0 1-1,0-1 1,0 1 0,0 0-1,0-1 1,0 1 0,-1-1-1,1 1 1,0 0 0,1-1-1,-1 1 1,0-1 0,0 1-1,0 0 1,0-1 0,0 1-1,0-1 1,6-13 1050,-5 10-970,0 1-1,1 0 0,-1-1 0,4-5 1,1 0 17,-4 7-150,-1-1 0,0 1 1,1 0-1,-1 0 0,1 0 1,3-3-1,1 0-13,0 0-1,0-1 1,0 0 0,-1 0 0,0 0-1,0-1 1,-1 0 0,0 1-1,0-2 1,3-7 0,0-2 1,-5 14-4,-1 0 0,1 0 0,-1-1 0,0 1 0,0 0 0,0 0 0,-1-1 0,1 1 0,-1 0 0,0-1 1,0-6-1,-1 9-4,0 0 0,1 0 0,-1-1 0,0 1 0,0 0 0,0 0 0,0 0 0,0 0 0,0 0 0,0 0 0,0 0 0,-1 1 0,1-1 0,0 0 0,0 1 0,-1-1 0,1 1 0,-1-1 0,1 1 0,0 0 0,-1-1 0,1 1 0,-1 0 0,-1 0 0,2 0-3,1 0 0,-1 1 0,1-1-1,-1 0 1,1 0 0,-1 1 0,1-1-1,-1 0 1,1 1 0,0-1-1,-1 1 1,1-1 0,0 0 0,-1 1-1,1-1 1,0 1 0,-1-1 0,1 1-1,0-1 1,0 1 0,0-1 0,-1 1-1,1-1 1,0 2 0,-2 15-15,2-10 13,-3 14 10,1 0 0,1 0 1,4 40-1,10 9 4,-9-50-4,0 0 0,2 39 0,-6-54-8,0 1 0,0 0 0,-1 0 0,0 0 0,0-1 0,0 1 0,-1-1 0,0 1 0,0-1 0,0 1 1,-1-1-1,1 0 0,-6 6 0,4-5-14,0 0 1,-1 0-1,1-1 1,-1 1 0,-1-1-1,1 0 1,-1-1-1,0 1 1,-7 3 0,-1-4-4,6-4 20,8 0-1,0 0-1,0 0 1,0 0-1,0 0 0,0 0 1,0 0-1,-1 0 0,1 0 1,0 0-1,0 0 1,0 0-1,0 0 0,0 0 1,0 0-1,0 0 1,0 0-1,0 0 0,-1 0 1,1 0-1,0 0 0,0 0 1,0 0-1,0 0 1,0 0-1,0 0 0,0 0 1,0-1-1,0 1 0,0 0 1,0 0-1,0 0 1,-1 0-1,1 0 0,0 0 1,0 0-1,0 0 0,0 0 1,0-1-1,0 1 1,1-1 7,0 0 0,0 1 0,0-1 1,0 0-1,0 1 0,1-1 1,-1 0-1,0 1 0,0 0 1,0-1-1,1 1 0,1-1 0,2 0 34,84-38 844,-79 35-849,0 1 0,1 1 1,0 0-1,0 0 0,16 0 1,-18-1 340,-3 1-2132,-1 2-4194</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3"/>
    </inkml:context>
    <inkml:brush xml:id="br0">
      <inkml:brushProperty name="width" value="0.05" units="cm"/>
      <inkml:brushProperty name="height" value="0.05" units="cm"/>
      <inkml:brushProperty name="color" value="#E71224"/>
    </inkml:brush>
  </inkml:definitions>
  <inkml:trace contextRef="#ctx0" brushRef="#br0">39 41 3394,'-1'1'427,"-1"1"0,0-1 0,0 0 0,0 0 0,1 1 0,-1-1 1,1 1-1,-1 0 0,1-1 0,-1 1 0,1 0 0,0 0 0,0 0 0,-2 3 1,1 0-261,1-1-1,-1 1 1,1 0 0,0-1 0,-1 9 0,2-9-101,-1-1-1,1 1 0,1-1 1,-1 1-1,0-1 1,1 0-1,0 1 1,0-1-1,2 6 0,-3-8-51,1 0 0,0 0 1,-1 0-1,1 0 0,0 0 0,-1 0 0,1 0 0,0 0 0,0-1 0,0 1 0,0 0 0,0 0 0,0-1 0,0 1 0,0-1 1,0 1-1,0-1 0,0 1 0,0-1 0,0 0 0,0 1 0,0-1 0,1 0 0,-1 0 0,0 0 0,0 0 0,0 0 0,0 0 1,1 0-1,-1 0 0,2-1 0,1 0 1,0-1 1,1 1-1,-1-1 1,0 0 0,0-1-1,0 1 1,0-1-1,0 1 1,-1-1-1,1 0 1,-1-1-1,6-6 1,-6 7-8,-1 0 0,1-1 1,-1 1-1,0-1 0,0 1 0,0-1 0,-1 0 1,1 0-1,-1 0 0,0 0 0,0 0 1,0 0-1,-1 0 0,1-7 0,-2 9-3,1 0 0,-1-1 1,1 1-1,-1 0 0,0 0 0,0 0 0,0 0 0,0 1 0,0-1 0,-1 0 0,1 0 0,-1 1 0,1-1 1,-1 0-1,1 1 0,-1 0 0,0-1 0,0 1 0,-3-2 0,-1-1 54,-1 1 0,0 0 1,0 0-1,-10-2 0,15 4-33,1 1 1,-1 0 0,0-1-1,1 1 1,-1 0 0,0 0-1,1 0 1,-1 0 0,1 0-1,-1 1 1,0-1 0,1 0 0,-1 1-1,1-1 1,-1 1 0,1 0-1,-1-1 1,1 1 0,-1 0-1,1 0 1,0 0 0,-1 0-1,1 0 1,0 0 0,0 0-1,0 1 1,0-1 0,0 0-1,0 1 1,0-1 0,0 0-1,0 2 1,0 0-201,-1 0 0,2-1 1,-1 1-1,0 0 0,0 0 1,1 0-1,-1 5 0,1-5-548,0-1 0,1 1 0,-1 0 0,0-1 0,1 1 0,0 0-1,-1-1 1,3 4 0,0 0-4899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3"/>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4"/>
    </inkml:context>
    <inkml:brush xml:id="br0">
      <inkml:brushProperty name="width" value="0.05" units="cm"/>
      <inkml:brushProperty name="height" value="0.05" units="cm"/>
      <inkml:brushProperty name="color" value="#E71224"/>
    </inkml:brush>
  </inkml:definitions>
  <inkml:trace contextRef="#ctx0" brushRef="#br0">5 0 4370,'0'2'2689,"-1"-2"-1760,1 3-161,0-2-128,0 2-127,-1 0-145,1 1-96,0 1-80,-1 0-80,0 1-48,1-1-80,0 0-128,0 0-320,1-2-593,-1 0-511,2 0-1090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5"/>
    </inkml:context>
    <inkml:brush xml:id="br0">
      <inkml:brushProperty name="width" value="0.05" units="cm"/>
      <inkml:brushProperty name="height" value="0.05" units="cm"/>
      <inkml:brushProperty name="color" value="#E71224"/>
    </inkml:brush>
  </inkml:definitions>
  <inkml:trace contextRef="#ctx0" brushRef="#br0">0 57 4226,'1'-5'991,"-1"0"1,1 0-1,0 0 1,1 0-1,3-9 0,-4 13-900,-1 0 0,1-1 0,0 1 1,0 0-1,0-1 0,0 1 0,0 0 0,0 0 0,0 0 0,2-2 0,-2 3-65,0 0 1,-1-1-1,1 1 1,0 0 0,0-1-1,0 1 1,-1 0-1,1 0 1,0 0-1,0-1 1,0 1-1,0 0 1,0 0-1,0 0 1,-1 1 0,1-1-1,0 0 1,0 0-1,0 0 1,0 1-1,2 0 4,-1 0-1,0 0 1,0 1-1,0-1 0,0 1 1,0-1-1,0 1 1,0 0-1,0 0 0,-1 0 1,1-1-1,-1 2 1,0-1-1,1 0 1,-1 0-1,0 0 0,0 1 1,0-1-1,0 4 1,1-2-9,-1 0 0,-1 0 0,1 0 0,-1 1 0,0-1-1,1 0 1,-2 0 0,1 0 0,0 0 0,-3 8 0,2-8-6,-1 0-1,0 0 1,0 0-1,0 0 1,-5 6-1,5-8-10,1 0-1,0-1 1,-1 1 0,1-1-1,-1 0 1,1 1 0,-1-1-1,1 0 1,-1 0 0,0 0-1,0 0 1,0 0 0,0 0-1,-3 0 1,5-2 7,3-2 36,5-2 74,-3 4-60,0-1 0,1 1 1,-1 0-1,1 0 0,0 1 1,-1-1-1,1 1 0,-1 1 1,1-1-1,0 1 1,-1 0-1,1 0 0,-1 0 1,0 1-1,1 0 0,-1 0 1,9 5-1,-8-4-1102</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6"/>
    </inkml:context>
    <inkml:brush xml:id="br0">
      <inkml:brushProperty name="width" value="0.05" units="cm"/>
      <inkml:brushProperty name="height" value="0.05" units="cm"/>
      <inkml:brushProperty name="color" value="#E71224"/>
    </inkml:brush>
  </inkml:definitions>
  <inkml:trace contextRef="#ctx0" brushRef="#br0">42 18 2545,'-1'-1'456,"1"1"-1,0-1 0,-1 0 1,1 1-1,-1-1 1,1 1-1,0-1 0,-1 0 1,1 1-1,0-1 1,-1-1-1,1 2-408,0 0-1,0-1 1,0 1 0,0 0-1,0-1 1,0 1-1,0 0 1,0-1 0,0 1-1,1 0 1,-1-1 0,0 1-1,0 0 1,0-1 0,0 1-1,0 0 1,0-1 0,1 1-1,-1 0 1,0 0 0,0-1-1,1 1 1,-1 0 0,0 0-1,1-1 1,-1 6 225,0-1 0,-1 1 0,1-1 0,-3 8 1,1-5-139,0 0 1,0-1 0,-1 0-1,0 1 1,-6 10 0,3-4 65,5-11-187,1 0 0,-1 0 0,0-1 0,0 1 0,1 0 0,-1 0 0,-3 2 0,5-5-257,-1 0 1,1 0-1,-1 0 1,1 0-1,-1 0 1,1 0-1,-1 0 1,0 0-1,0 0 1,1 0-1,-1-2 1,3-9-5188,-1 9 2088</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7"/>
    </inkml:context>
    <inkml:brush xml:id="br0">
      <inkml:brushProperty name="width" value="0.05" units="cm"/>
      <inkml:brushProperty name="height" value="0.05" units="cm"/>
      <inkml:brushProperty name="color" value="#E71224"/>
    </inkml:brush>
  </inkml:definitions>
  <inkml:trace contextRef="#ctx0" brushRef="#br0">7 2 2833,'0'0'111,"0"0"-1,0 0 0,0 0 1,0 0-1,-1-1 0,1 1 1,0 0-1,0 0 1,0 0-1,0 0 0,-1 0 1,1 0-1,0 0 0,0 0 1,0 0-1,0 0 0,-1-1 1,1 1-1,0 0 1,0 0-1,0 0 0,0 0 1,-1 0-1,1 0 0,0 0 1,0 1-1,0-1 0,0 0 1,-1 0-1,1 0 0,0 0 1,0 0-1,0 0 1,0 0-1,-1 0 0,1 0 1,0 0-1,0 0 0,0 1 1,0-1-1,0 0 0,0 0 1,-1 0-1,1 0 1,0 0-1,0 1 0,0-1-27,0 1 1,0-1-1,0 0 0,0 1 0,0-1 0,0 1 1,0-1-1,0 0 0,1 1 0,-1-1 1,0 1-1,0-1 0,0 0 0,0 1 0,1-1 1,-1 0-1,0 1 0,0-1 0,1 1 0,16 16 915,11 11-766,-10-11-3532,-11-11-835,-3-3 656</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8"/>
    </inkml:context>
    <inkml:brush xml:id="br0">
      <inkml:brushProperty name="width" value="0.05" units="cm"/>
      <inkml:brushProperty name="height" value="0.05" units="cm"/>
      <inkml:brushProperty name="color" value="#004F8B"/>
    </inkml:brush>
  </inkml:definitions>
  <inkml:trace contextRef="#ctx0" brushRef="#br0">36 19 1553,'-4'-7'2682,"4"6"-2422,0 1 1,0-1-1,0 1 1,0-1-1,-1 0 0,1 1 1,0-1-1,0 1 1,-1-1-1,1 1 0,0-1 1,-1 1-1,1-1 1,-1 1-1,1-1 1,-1 1-1,1-1 0,0 1 1,-1 0-1,0-1 1,1 1-1,-1 0 0,0-1 1,1 1-224,-1 1 0,1-1 0,0 0-1,0 0 1,-1 1 0,1-1 0,0 0 0,0 0 0,0 1 0,0-1 0,-1 0 0,1 1 0,0-1-1,0 0 1,0 1 0,0-1 0,0 0 0,0 1 0,0-1 0,0 0 0,0 1 0,-1 10 158,1-10-130,-1 12 22,0 0 0,-1 0 0,-1 0 0,-7 24 0,8-33-1064</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9"/>
    </inkml:context>
    <inkml:brush xml:id="br0">
      <inkml:brushProperty name="width" value="0.05" units="cm"/>
      <inkml:brushProperty name="height" value="0.05" units="cm"/>
      <inkml:brushProperty name="color" value="#004F8B"/>
    </inkml:brush>
  </inkml:definitions>
  <inkml:trace contextRef="#ctx0" brushRef="#br0">1 0 4114,'16'10'6864,"-1"2"-6661,19 19 0,-22-19-5995</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0"/>
    </inkml:context>
    <inkml:brush xml:id="br0">
      <inkml:brushProperty name="width" value="0.05" units="cm"/>
      <inkml:brushProperty name="height" value="0.05" units="cm"/>
      <inkml:brushProperty name="color" value="#004F8B"/>
    </inkml:brush>
  </inkml:definitions>
  <inkml:trace contextRef="#ctx0" brushRef="#br0">15 49 4194,'-1'1'312,"-1"1"0,1-1 0,0 0 0,0 1 0,0-1 1,0 1-1,0-1 0,0 1 0,0-1 0,0 1 0,1 0 0,-1-1 0,1 1 1,-1 0-1,1 3 0,-1-3-184,1 1 0,0-1 0,1 1 0,-1-1 0,0 1 0,1 0 0,-1-1 1,1 1-1,0-1 0,1 4 0,-1-4-111,0 0 0,0 0 0,0 0 0,1 0 1,-1 0-1,0 0 0,1 0 0,0-1 0,-1 1 0,1-1 0,0 1 1,0-1-1,0 1 0,0-1 0,0 0 0,0 0 0,0 0 0,0 0 0,0 0 1,0-1-1,1 1 0,-1 0 0,0-1 0,0 0 0,4 0 0,-3 0-1,1-1 0,-1 1 0,0-1 1,0 0-1,0-1 0,0 1 0,0 0 0,0-1 0,0 0 0,-1 1 0,1-1 0,-1 0 0,1-1 0,-1 1 0,0 0 0,1-1 0,-1 1 0,-1-1 0,1 0 0,0 1 0,-1-1 0,1 0 0,-1 0 0,0 0 0,0 0 0,0 0 0,0-1 0,0-3 0,0 4 15,-1 0-1,0 0 0,0 0 1,0 0-1,0 0 1,0-1-1,-1 1 0,1 0 1,-1 1-1,0-1 1,0 0-1,0 0 0,-2-4 1,2 5 20,-1 0 0,1 0 0,-1 0 0,0 0 0,0 0 1,1 0-1,-1 1 0,0-1 0,0 1 0,-1-1 0,1 1 0,0 0 1,0 0-1,-1 0 0,1 0 0,0 0 0,-1 0 0,-2 0 1,3 1-38,0 0 1,0-1 0,-1 1-1,1 0 1,0 0 0,0 0 0,0 0-1,-1 1 1,1-1 0,0 1-1,0-1 1,0 1 0,0 0-1,0 0 1,0 0 0,0 0 0,0 0-1,0 0 1,0 0 0,1 1-1,-1-1 1,0 0 0,1 1 0,-1 0-1,1-1 1,0 1 0,-1 0-1,1 0 1,0 0 0,0 0-1,0 0 1,0 0 0,1 0 0,-1 0-1,0 0 1,1 0 0,0 0-1,-1 1 1,1-1 0,0 4 0,0-4-196,1 0 0,-1 0 1,0-1-1,1 1 1,-1 0-1,1-1 1,0 1-1,-1 0 1,3 2-1,6 6-5452,-4-6-436</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1"/>
    </inkml:context>
    <inkml:brush xml:id="br0">
      <inkml:brushProperty name="width" value="0.05" units="cm"/>
      <inkml:brushProperty name="height" value="0.05" units="cm"/>
      <inkml:brushProperty name="color" value="#004F8B"/>
    </inkml:brush>
  </inkml:definitions>
  <inkml:trace contextRef="#ctx0" brushRef="#br0">1 1 4658,'1'1'2801,"0"1"-1728,0 0-385,1 1-160,-1 0-111,0 0-113,0 2-96,0-1-80,0 1-64,-1-1-128,1 1-256,-1 0-737,0-1-495,1-1-1138</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2"/>
    </inkml:context>
    <inkml:brush xml:id="br0">
      <inkml:brushProperty name="width" value="0.05" units="cm"/>
      <inkml:brushProperty name="height" value="0.05" units="cm"/>
      <inkml:brushProperty name="color" value="#004F8B"/>
    </inkml:brush>
  </inkml:definitions>
  <inkml:trace contextRef="#ctx0" brushRef="#br0">18 49 5507,'-1'0'217,"0"0"1,1 0 0,-1-1-1,0 1 1,1 0 0,-1 0-1,0 0 1,1 0 0,-1 0 0,0 0-1,1 0 1,-1 1 0,0-1-1,1 0 1,-1 0 0,0 0-1,1 1 1,-1-1 0,1 0 0,-1 1-1,1-1 1,-2 1 0,2 0-169,-1 0 0,1 0 1,0 1-1,0-1 0,-1 0 0,1 0 1,0 0-1,0 0 0,0 1 1,0-1-1,0 0 0,1 2 0,-1 0 5,1 0 0,-1-1-1,1 1 1,0 0-1,-1-1 1,1 1-1,1-1 1,-1 1 0,0-1-1,1 1 1,-1-1-1,1 0 1,3 4-1,1-1 34,0 0 0,0 0-1,10 6 1,-7-6-34,12 10 1,-21-14-50,1-1 1,-1 1-1,1 0 1,-1-1-1,1 1 1,-1-1-1,1 1 1,-1 0-1,0-1 1,1 1 0,-1 0-1,0 0 1,1-1-1,-1 1 1,0 0-1,0 0 1,0-1-1,0 1 1,0 0-1,0 0 1,0 0-1,0-1 1,0 1 0,0 0-1,0 0 1,-1-1-1,1 1 1,0 0-1,-1 0 1,1-1-1,0 1 1,-1 0-1,0 0 1,1 0-1,-1 0 1,0 0-1,0 0 1,0 0 0,0 0-1,0 0 1,0 0-1,0 0 1,0 0-1,0-1 1,0 1-1,-1 0 1,1-1-1,0 1 1,0-1-1,-1 0 1,1 1-1,-2-1 1,1 1 0,0-1 0,0 0 0,0 0 0,0-1 0,0 1 1,0 0-1,0 0 0,0-1 0,0 0 0,0 1 0,0-1 0,-3-1 1,4 1-3,0 0 0,1 1 0,-1-1 0,0 0 0,0 0 0,1 0 0,-1 0 0,0 0 0,1 1 0,-1-1 0,1 0 0,0 0 1,-1 0-1,1 0 0,0 0 0,-1-1 0,1 1 0,0 0 0,0 0 0,0 0 0,0 0 0,0 0 0,0 0 0,0 0 0,0-1 1,3-10 160,0 0 0,0 1 0,1 0 0,10-21 0,-8 21 15,-1-1 0,-1 1 0,0-1 0,3-16 0,-7 28-157,0-1-1,0 1 1,0 0 0,0-1-1,0 1 1,0 0 0,0-1 0,0 1-1,0 0 1,0 0 0,0-1-1,0 1 1,0 0 0,0-1 0,0 1-1,0 0 1,0 0 0,-1-1-1,1 1 1,0 0 0,0 0-1,0-1 1,0 1 0,-1 0 0,1 0-1,0 0 1,0-1 0,-1 1-1,1 0 1,-1 0 4,0-1-1,0 1 1,0 0 0,0 0-1,0-1 1,0 1 0,0 0-1,0 0 1,-2 1 0,-21 4-52,23-5 22,-5 2-705,0 0 0,-9 5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0"/>
    </inkml:context>
    <inkml:brush xml:id="br0">
      <inkml:brushProperty name="width" value="0.05" units="cm"/>
      <inkml:brushProperty name="height" value="0.05" units="cm"/>
    </inkml:brush>
  </inkml:definitions>
  <inkml:trace contextRef="#ctx0" brushRef="#br0">14 49 1377,'-2'-6'532,"0"1"0,0-1 0,0 1 1,0-1-1,0-7 0,1 6 380,1 6-315,0 4-271,0 0-376,0 14 349,-1-5-18,3 15 1,1 1-61,4 48-90,2 133 13,-6-184-133,-1-1 1,-3 38 0,-3-30-9,1-7 3,1 31 1,2-35 7,-1 96 262,-2-81-100,1 0 1,6 52-1,-4-81-174,6 38 29,-2 60 0,-6-60-20,1 65 23,1-97-34,-1 0 0,-2 15 0,0-7 0,-1 48-8,5-55 5,-1 0 1,6 26-1,-2-21 3,-1 1 0,-1 0 0,-1 39 0,-3 24 0,3-66 0,0 1 0,7 28 0,-5-28 1,0 0 1,1 32-1,-6 35 6,1 10-2,1-66 256,-1 0-1,-6 43 1,3-47 55,1 0 0,2 0 0,2 39 0,2-22 131,-1-9-1218,0-15-4841,-3-25 810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60"/>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0"/>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1"/>
    </inkml:context>
    <inkml:brush xml:id="br0">
      <inkml:brushProperty name="width" value="0.05" units="cm"/>
      <inkml:brushProperty name="height" value="0.05" units="cm"/>
    </inkml:brush>
  </inkml:definitions>
  <inkml:trace contextRef="#ctx0" brushRef="#br0">40 106 3890,'-1'-3'527,"0"3"358,-2 5 1432,-2 9 805,-2 10-3098,-6 43 0,4-16 5,8-46 19,3-7 39,2-8 34,2-8 29,-1-1 0,4-30 0,4-18 345,-8 49-322,1 1 1,1 0-1,13-23 0,-18 35-133,2-2 286,-3 13 26,-2 18 111,2 0-1,4 26 1,-4-39-365,1 3-18,0 0-1,1-1 1,0 0 0,1 1-1,12 23 1,-16-37-93,0 0 1,0 0-1,0 0 1,0 0-1,0 0 1,0 0 0,0 1-1,0-1 1,0 0-1,0 0 1,0 0-1,0 0 1,0 0-1,0 0 1,0 0-1,0 0 1,0 0 0,1 0-1,-1 1 1,0-1-1,0 0 1,0 0-1,0 0 1,0 0-1,0 0 1,0 0-1,0 0 1,1 0 0,-1 0-1,0 0 1,0 0-1,0 0 1,0 0-1,0 0 1,0 0-1,0 0 1,0 0-1,1 0 1,-1 0 0,0 0-1,0 0 1,0 0-1,0 0 1,0 0-1,4-6-932,1-8-2765,-3 6-217,1 0-2324</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2"/>
    </inkml:context>
    <inkml:brush xml:id="br0">
      <inkml:brushProperty name="width" value="0.05" units="cm"/>
      <inkml:brushProperty name="height" value="0.05" units="cm"/>
    </inkml:brush>
  </inkml:definitions>
  <inkml:trace contextRef="#ctx0" brushRef="#br0">35 30 2385,'0'0'80,"0"-1"0,0 1 0,0 0-1,0 0 1,0-1 0,0 1 0,0 0 0,0 0 0,0-1 0,0 1-1,-1 0 1,1 0 0,0 0 0,0-1 0,0 1 0,0 0 0,0 0-1,-1 0 1,1-1 0,0 1 0,0 0 0,0 0 0,0 0-1,-1 0 1,1-1 0,0 1 0,-1 0 0,1 0-28,-1 0 0,0 0 0,1-1 1,-1 1-1,0 0 0,1 0 0,-1 0 0,0 0 1,-1 1-1,0-1 128,-1 1 0,1-1 0,-1 1 0,-2 2 0,4-3-54,1 0-1,0 0 1,-1 0 0,1 0 0,-1 0-1,1 1 1,-1-1 0,1 0 0,-1 0-1,1 0 1,-1 0 0,1 0 0,-1-1 0,0 1 775,5-1-338,10 2 827,-9-1-1110,0 1 1,7-2-1,1 2 227,-12 0-460,0-1 1,1 0 0,-1 1 0,1-1-1,-1 0 1,1 0 0,-1-1 0,1 1-1,2 0 1,1-2 6,0 1 1,0 0-1,1 0 1,-1 0-1,1 1 0,10 0 1,-4 2-4,23 4 0,-29-5-20,0 0-1,0 0 1,-1-1 0,9-1-1,-8 1-8,0 0 0,0 0-1,10 2 1,-5-1 110,1 0-1,0-1 0,14 0 1,-18-1-82,26-1 165,26 0-62,32-1-117,-67 2-7,73 3 97,-61-1-77,50-3 0,-75 1-33,10-1 16,13-1-5,-11 1-22,3 1-5,26-2 16,286-4 66,-249-2-68,-73 7-12,0 1 1,0 1 0,29 4 0,12-1 2,60-3 11,18 6-16,-68-3 0,-5-5 7,-29 0-1,11 1-4,12 0 12,14 0 1,-56 1-9,10 1 13,-14-1-4,0 0 0,14-1 0,1-1 38,35 1 0,-33 1-33,7 2-4,-21-1-16,24-1 0,55-3 15,-70 2-11,10 3 9,-9 0-13,14 0 0,136 2 0,-159-4-1,20 3 1,-8-1 14,-14 1-27,-11-3 15,-1 1 9,-2-3 40,1 2-72,0 0 0,0 0 0,0 0-1,0 0 1,0 0 0,0 0 0,1 0 0,-1 0 0,0 0 0,0 0 0,0-1 0,0 1-1,0 0 1,0 0 0,0 0 0,1 0 0,-1 0 0,0 0 0,0 0 0,0-1-1,0 1 1,0 0 0,0 0 0,0 0 0,0 0 0,0 0 0,0 0 0,0-1 0,0 1-1,0 0 1,0 0 0,0 0 0,0 0 0,0-1 0,4-1-1974,-4 2 1640,1-1-1,0 1 1,0-1 0,0 1 0,0-1-1,-1 1 1,3-1 0,-1 1-575,0 0 0,1-1 1,-1 1-1,5-2 0,-6 1 641,1 1 0,-1-1 0,1 1 0,-1 0 1,1-1-1,-1 1 0,1 0 0,0 0 0,-1 0 0,1 0 0,1 1 0,-2-1 266,0 0-1,0 0 1,0 0-1,0 0 0,0 0 1,0 0-1,-1 0 1,1-1-1,0 1 1,0 0-1,1-1 0,-2-1-346,1 1-300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3"/>
    </inkml:context>
    <inkml:brush xml:id="br0">
      <inkml:brushProperty name="width" value="0.05" units="cm"/>
      <inkml:brushProperty name="height" value="0.05" units="cm"/>
    </inkml:brush>
  </inkml:definitions>
  <inkml:trace contextRef="#ctx0" brushRef="#br0">54 20 4930,'-10'-9'3904,"7"4"-2699,3 5-1180,0 0-1,0 0 1,0-1-1,0 1 1,0 0 0,0 0-1,0 0 1,0 0-1,0-1 1,0 1-1,0 0 1,0 0 0,0 0-1,0-1 1,0 1-1,1 0 1,-1 0-1,0 0 1,0 0-1,0 0 1,0-1 0,0 1-1,0 0 1,1 0-1,-1 0 1,0 0-1,0 0 1,0 0 0,2-1 64,-1 1 0,1 0 0,-1-1 0,1 1 0,0 0 0,-1 0 0,4 1 0,-1-1 73,0 2 0,7 1 0,3 2 78,2-1-143,-1 1 1,16 7 0,-23-8-91,1 0 0,-1 0 0,0 1-1,-1 0 1,1 0 0,8 8 0,-10-6 0,-6-7-6,0 0 1,0 0-1,0 0 1,0 1-1,0-1 0,0 0 1,0 0-1,0 0 1,1 0-1,-1 1 0,0-1 1,0 0-1,0 0 1,0 0-1,0 1 0,0-1 1,0 0-1,0 0 1,0 0-1,0 1 1,0-1-1,0 0 0,0 0 1,0 0-1,0 0 1,0 1-1,-1-1 0,1 0 1,0 0-1,0 0 1,0 0-1,0 1 0,-3 2 128,-1 3 60,0-3-65,3-2-108,1-1 0,-1 1 0,0-1 1,1 1-1,-1-1 0,0 1 0,1-1 0,-1 0 0,0 1 0,0-1 0,-1 1 0,-34 7 292,15-3-219,-30 3 0,28-5-294,-36 7-1,53-9-14,-1 0-1006</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4"/>
    </inkml:context>
    <inkml:brush xml:id="br0">
      <inkml:brushProperty name="width" value="0.05" units="cm"/>
      <inkml:brushProperty name="height" value="0.05" units="cm"/>
    </inkml:brush>
  </inkml:definitions>
  <inkml:trace contextRef="#ctx0" brushRef="#br0">23 54 2897,'-1'1'712,"0"0"-1,-1 0 0,1 0 0,0 1 0,0-1 0,-1 2 1,0-1-525,1 0 0,0 0 0,0 0-1,0 1 1,0-1 0,0 0 0,0 1 0,0 3 0,0 2 51,-1 11 0,2-12-193,0 0-1,1 0 1,-1 0-1,2-1 1,-1 1 0,1 0-1,0 0 1,0-1-1,3 7 1,-3-10-23,-1 0 0,1-1-1,0 1 1,0 0 0,0-1 0,0 0-1,0 1 1,1-1 0,3 3 0,-4-4 11,0 0 0,0 0 0,0 0 0,0 0 0,1 0 0,-1 0 0,0-1 0,1 1 0,-1-1 0,0 1 0,1-1 0,-1 0 0,5 0 0,-1-1 20,0 0 1,-1-1 0,1 1-1,-1-1 1,1 0 0,-1 0 0,0-1-1,0 0 1,0 0 0,5-4-1,4-3 6,-1-1-1,12-14 0,-21 21-45,0 0-1,-1 0 0,0-1 0,0 1 0,0-1 0,0 1 0,-1-1 0,0 0 0,2-7 0,-3 10-3,0-1 1,-1 1-1,1-1 0,-1 1 1,0-1-1,0 1 0,0-1 1,0 1-1,0-1 0,-1 1 1,1-1-1,-1 1 0,0-1 0,1 1 1,-1-1-1,0 1 0,0 0 1,-1 0-1,1-1 0,0 1 1,-3-3-1,0 2 34,1-1 1,-1 1-1,0 0 0,0 0 0,0 1 1,0-1-1,-1 1 0,-7-3 1,2 1 89,-1 0 0,-18-2 1,24 5-99,-1 0 1,1 0 0,-1 1 0,1 0-1,-1 0 1,1 1 0,-1-1-1,-6 3 1,9-2-30,0 0 0,0 0 0,0 0 0,0 1 0,0 0 0,0-1 0,0 1 0,0 0 0,1 0 0,-1 0 0,1 1 0,-1-1 0,1 1 0,-3 4-1,2-4-126,1 2-1,0-1 0,0 0 1,0 0-1,0 1 0,1-1 0,-2 6 1,3-6-675,0-1 0,-1 0 0,1 0 0,0 0 0,0 0 0,1 0-1,0 4 1,1 1-5313</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5"/>
    </inkml:context>
    <inkml:brush xml:id="br0">
      <inkml:brushProperty name="width" value="0.05" units="cm"/>
      <inkml:brushProperty name="height" value="0.05" units="cm"/>
    </inkml:brush>
  </inkml:definitions>
  <inkml:trace contextRef="#ctx0" brushRef="#br0">0 185 2353,'8'-6'1500,"-1"-1"0,7-6 0,-8 6-1262,0 0 0,0-1 1,-1 1-1,5-11 0,-1 2-73,-3 5-82,0 0-1,-1-1 1,8-23 0,-12 33-17,-1 0-1,0 0 1,0 0 0,0 1-1,1-1 1,-2 0 0,1 0-1,0-2 1,0 4-39,0-1 0,0 1 1,-1-1-1,1 1 0,0 0 1,0-1-1,0 1 0,0 0 1,-1-1-1,1 1 0,0 0 1,0-1-1,0 1 0,-1 0 1,1 0-1,0-1 0,-1 1 1,1 0-1,0 0 0,-1 0 0,1-1 1,0 1-1,-1 0 0,1 0 1,0 0-1,-1 0 0,1 0 1,0-1-1,-1 1 0,1 0 1,-1 0-1,1 0 0,0 0 1,-1 0-1,1 0 0,0 0 1,-1 1-1,1-1 0,-1 0 0,1 0 1,0 0-1,-1 0 0,1 1 1,-2-1 38,0 1 0,0 0 0,0 0 0,0 0 1,1 0-1,-1 0 0,0 0 0,1 1 0,-1-1 1,-1 2-1,2-2-44,1 0 0,-1 0 0,0 0 0,1 0 0,-1 0 0,1 1 0,-1-1 0,1 0 0,0 0 0,-1 0 0,1 0 0,0 1 1,0-1-1,0 0 0,0 0 0,0 0 0,0 1 0,0 1 0,2 3 85,-1 1 1,1-1-1,1 1 0,4 9 0,16 22 176,-1 0-147,-19-32-116,0 1 0,0-1-1,-1 0 1,2 11 0,-3-13-12,-1 1 0,0-1 0,0 1 0,0-1 0,0 1 0,-1-1 0,1 0 0,-1 1 0,-1-1 0,1 1 0,0-1 0,-1 0 0,0 0 0,0 0 0,0 0 0,-1 0 0,1 0 0,-4 3 0,3-4-8,1 0 0,-1 0 1,0 0-1,0-1 1,0 1-1,0-1 0,-1 0 1,1 0-1,-1 0 1,1 0-1,-1-1 0,0 1 1,1-1-1,-1 0 0,0 0 1,0 0-1,0-1 1,0 1-1,0-1 0,-6-1 1,9 1-2,0 0 0,1 0-1,-1 0 1,1 0 0,-1 0 0,1 0 0,-1 0 0,1-1 0,-1 1 0,1 0-1,-1-1 1,1 1 0,-1 0 0,1-1 0,-1 1 0,1 0 0,-1-1 0,1 0-1,0 1 1,-1 0 0,1-1 0,0 1 0,0 0-1,0 0 1,0-1 0,0 1 0,0 0-1,0-1 1,0 1 0,0 0 0,0-1 0,0 1-1,1 0 1,-1 0 0,0-1 0,0 1 0,0 0-1,0-1 1,0 1 0,0 0 0,1 0 0,-1-1-1,0 1 1,0 0 0,0 0 0,1 0-1,-1-1 1,0 1 0,0 0 0,1 0 0,-1-1-1,9-4 22,-1-1 0,1 1 0,0 1-1,0 0 1,0 0 0,1 0 0,-1 2-1,14-4 1,9 1 19,38-2 1,-61 7-21,-1 0 0,1 0 1,12 2-1,-20-2-34,-1 0 0,0 0 1,0 0-1,0 0 0,1 0 1,-1 0-1,0 0 0,0 0 0,0 0 1,1 0-1,-1 1 0,0-1 0,0 0 1,0 0-1,0 0 0,1 0 1,-1 0-1,0 0 0,0 0 0,0 0 1,0 1-1,0-1 0,1 0 0,-1 0 1,0 0-1,0 0 0,0 0 1,0 1-1,0-1 0,0 0 0,0 0 1,0 0-1,0 1 0,0-1 0,0 0 1,1 0-1,-1 0 0,0 0 1,0 1-1,0-1 0,0 0 0,0 0 1,-1 0-1,1 1 0,0-1 0,0 0 1,0 0-1,0 0 0,0 1 1,0 2-3102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3"/>
    </inkml:context>
    <inkml:brush xml:id="br0">
      <inkml:brushProperty name="width" value="0.05" units="cm"/>
      <inkml:brushProperty name="height" value="0.05" units="cm"/>
    </inkml:brush>
  </inkml:definitions>
  <inkml:trace contextRef="#ctx0" brushRef="#br0">168 0 3826,'-1'0'70,"1"0"-1,0 0 1,0 0 0,0 0 0,0 0 0,0 0 0,-1 0 0,1 0-1,0 0 1,0 0 0,0 0 0,0 0 0,0 0 0,-1 1 0,1-1-1,0 0 1,0 0 0,0 0 0,0 0 0,0 0 0,-1 0 0,1 0-1,0 0 1,0 0 0,0 1 0,0-1 0,0 0 0,0 0-1,0 0 1,0 0 0,0 0 0,0 1 0,0-1 0,-3 7 665,2-4-556,-7 19 464,0 1-306,-1-1 0,-11 21 0,-4-6-173,-31 39-1,40-56-586,14-19 407,0 0-258,0 1 1,-1 0-1,1-1 0,-3 3 1,4-4 186,0 0 0,0 0 0,-1 0 0,1 1-1,0-1 1,0 0 0,0 0 0,-1 0 0,1 0 0,0 0 0,0 0 0,-1 0 0,1 0 0,0 1 0,0-1-1,0 0 1,-1 0 0,1 0 0,0 0 0,0 0 0,-1 0 0,1 0 0,0 0 0,0-1 0,-1 1 0,1 0 0,0 0-1,0 0 1,0 0 0,-1 0 0,1 0 0,0 0 0,0 0 0,0-1 0,-1 1 0,1 0 0,0 0 0,0 0-1,0 0 1,0-1 0,0 1 0,-1 0 0,1 0 0,0 0 0,0-1 0,0 1 0,0 0 0,0 0 0,0 0-1,0-1 1,0 1 0,0 0 0,-2-7-2586</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4"/>
    </inkml:context>
    <inkml:brush xml:id="br0">
      <inkml:brushProperty name="width" value="0.05" units="cm"/>
      <inkml:brushProperty name="height" value="0.05" units="cm"/>
    </inkml:brush>
  </inkml:definitions>
  <inkml:trace contextRef="#ctx0" brushRef="#br0">1 13 3249,'-1'-13'2941,"3"18"-2205,1 0 0,3 7 1,-4-9-575,8 13-76,1-1-1,0 0 0,1 0 1,0-2-1,24 21 0,-7-5-569,-10-9-3924,-13-12 227</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4"/>
    </inkml:context>
    <inkml:brush xml:id="br0">
      <inkml:brushProperty name="width" value="0.05" units="cm"/>
      <inkml:brushProperty name="height" value="0.05" units="cm"/>
    </inkml:brush>
  </inkml:definitions>
  <inkml:trace contextRef="#ctx0" brushRef="#br0">89 256 1569,'0'0'57,"0"0"0,0 1 0,0-1 0,0 0 0,0 0 0,0 0 0,1 0 0,-1 1 0,0-1 0,0 0 0,0 0 0,0 0 0,0 0 0,0 0 0,1 1 0,-1-1 0,0 0 0,0 0 0,0 0 0,0 0 0,1 0 0,-1 0 0,0 0 0,0 0 0,0 0 0,1 0 0,-1 0 0,0 0 0,0 0 0,0 0 0,1 0 0,-1 0 0,0 0 0,0 0 0,0 0 0,1 0 0,-1 0 0,0 0 0,0 0 0,5-8 1078,-1-14-138,-3 1-348,-1 0 1,-1 0-1,-1 0 0,-1 1 0,-1-1 0,-11-33 0,13 47-418,-1 0 1,0-1 0,0 1-1,-7-10 1,10 17-225,0 0 1,0-1-1,0 1 0,0 0 1,0 0-1,0 0 1,0 0-1,0 0 0,-1-1 1,1 1-1,0 0 1,0 0-1,0 0 1,0 0-1,0 0 0,-1 0 1,1 0-1,0 0 1,0-1-1,0 1 1,0 0-1,0 0 0,-1 0 1,1 0-1,0 0 1,0 0-1,0 0 0,-1 0 1,1 0-1,0 0 1,0 0-1,0 0 1,0 0-1,-1 0 0,1 0 1,0 0-1,0 0 1,-4 7 124,-1 14-54,5-18-58,-7 89 162,6-63-121,-3 65 68,-17 255-301,20-335-564,1-9-261,-1 0-1,1 0 1,-1 0-1,0 0 1,0 0-1,-3 6 1,1-5-3680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5"/>
    </inkml:context>
    <inkml:brush xml:id="br0">
      <inkml:brushProperty name="width" value="0.05" units="cm"/>
      <inkml:brushProperty name="height" value="0.05" units="cm"/>
    </inkml:brush>
  </inkml:definitions>
  <inkml:trace contextRef="#ctx0" brushRef="#br0">1 99 6179,'5'-3'1601,"0"-1"79,3-1-847,1 0-225,2 0-32,1-2-128,1 2-111,2-1-97,1 0-96,3 2-64,0-2-48,0 1-144,1 0-176,-1-2-769,-1 0-784,1-1-1344,-5-3-3090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6"/>
    </inkml:context>
    <inkml:brush xml:id="br0">
      <inkml:brushProperty name="width" value="0.05" units="cm"/>
      <inkml:brushProperty name="height" value="0.05" units="cm"/>
    </inkml:brush>
  </inkml:definitions>
  <inkml:trace contextRef="#ctx0" brushRef="#br0">83 1 3842,'-2'0'182,"1"0"0,-1 1 0,0-1 0,1 0 0,-1 1 0,1-1 1,-1 1-1,1-1 0,-1 1 0,1 0 0,-1 0 0,1-1 0,0 1 0,-1 0 1,1 0-1,0 0 0,0 1 0,0-1 0,0 0 0,0 0 0,0 1 0,0-1 0,0 0 1,-1 3-1,-1 3-16,0 0 1,1 0-1,-4 15 1,6-18-13,-13 55 546,-8 97 1,21-153-762,-1 35-730,1-35 188,1 1 0,-1-1 1,1 1-1,-1-1 0,1 0 0,1 1 0,-1-1 0,2 5 0,3 0-3735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1"/>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7"/>
    </inkml:context>
    <inkml:brush xml:id="br0">
      <inkml:brushProperty name="width" value="0.05" units="cm"/>
      <inkml:brushProperty name="height" value="0.05" units="cm"/>
    </inkml:brush>
  </inkml:definitions>
  <inkml:trace contextRef="#ctx0" brushRef="#br0">80 1 4786,'-9'46'4670,"6"-33"-4318,-1 0 0,-1-1 0,-8 15 0,10-20-414,-11 18 354,12-23-439,1-1-1,0 1 1,0-1 0,-1 1 0,1-1-1,-1 0 1,0 1 0,1-1 0,-1 0-1,0 0 1,-2 1 0,3-2 5,1 0 1,0 0-1,0 0 1,-1 0-1,1 0 1,0 0-1,0 0 1,-1 0-1,1 0 1,0 0-1,0 0 1,-1 0-1,1 0 1,0 0-1,0 0 1,-1 0-1,1 0 1,0 0-1,0 0 1,0 0-1,-1-1 1,1 1-1,0 0 1,0 0-1,0 0 0,-1 0 1,1-1-1,-1 1-476</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8"/>
    </inkml:context>
    <inkml:brush xml:id="br0">
      <inkml:brushProperty name="width" value="0.05" units="cm"/>
      <inkml:brushProperty name="height" value="0.05" units="cm"/>
    </inkml:brush>
  </inkml:definitions>
  <inkml:trace contextRef="#ctx0" brushRef="#br0">0 117 3330,'1'4'1088,"1"2"129,2 3-33,-2-4-448,4 4-127,1-1-81,3 3-96,-2-2-112,2 0-112,-2-3-80,-1 1-80,1-2-160,-1-1-320,-1-2-496,0 0-481,3 0-1008,0-2-2113</inkml:trace>
  <inkml:trace contextRef="#ctx0" brushRef="#br0" timeOffset="1">153 8 4994,'9'-3'1528,"-8"2"-1303,0 1 1,1-1-1,-1 1 1,1-1-1,-1 1 1,1 0-1,-1-1 1,1 1-1,-1 0 1,1 0-1,-1 0 1,1 0-1,-1 0 1,1 1-1,-1-1 1,1 0-1,2 2 1,0 0-101,0 0 0,1 1 0,-1-1 1,0 1-1,0 0 0,-1 1 0,1-1 0,-1 1 1,6 6-1,0 2 111,13 25-1,-15-24-146,-1 0 0,0 1 0,-1 0 0,0 0 0,4 23-1,-7-27-470,-1 0 0,-1 0 0,1 0-1,-1 0 1,-1 0 0,0 0 0,-1 0-1,0 0 1,-3 10 0,-2 2-3028,2 0-2195</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56.334"/>
    </inkml:context>
    <inkml:brush xml:id="br0">
      <inkml:brushProperty name="width" value="0.05" units="cm"/>
      <inkml:brushProperty name="height" value="0.05" units="cm"/>
    </inkml:brush>
  </inkml:definitions>
  <inkml:trace contextRef="#ctx0" brushRef="#br0">14 3 1777,'0'-1'87,"0"1"1,0 0 0,0 0-1,-1 0 1,1 0-1,0-1 1,0 1 0,0 0-1,0 0 1,-1 0-1,1 0 1,0 0 0,0 0-1,0 0 1,0-1-1,-1 1 1,1 0 0,0 0-1,0 0 1,-1 0-1,1 0 1,0 0 0,0 0-1,0 0 1,-1 0-1,1 0 1,0 0 0,0 0-1,-1 1-33,0-1 0,1 1 0,-1-1 0,1 1 0,-1 0 0,1-1-1,0 1 1,-1 1 0,0-1-22,0 1 0,1-1 0,-1 0-1,1 1 1,0-1 0,-1 0 0,1 1-1,0-1 1,0 2 0,1 15 187,0-9-113,1 27 223,0-5-48,5 32 0,1-11-238,3 13 45,-8-48-64,11 29 0,3 13 8,-3-15-16,-8-24-3,-1-5 4,9 20 1,-7-20 6,-1-1 0,0 1 0,7 26 0,-9-20 125,-1-4 181,1-1 1,0 0-1,8 18 0,-1-10-60,51 125 711,-44-110-639,0 4-73,-15-34-221,1 0-1,0-1 0,0 1 0,0-1 1,1 0-1,11 13 0,-8-11-11,-1-1-1,0 2 1,9 17 0,-7-9 94,9 26 0,-12-26-40,-3-10-63,0 1 1,0-1-1,1 0 0,9 14 1,-5-12-21,1-1 1,0 0-1,0 0 1,1-1-1,19 14 1,-17-13 11,1 2-1,-2-1 1,1 1 0,-2 1-1,11 16 1,-15-22-2,1 1-1,-1-1 1,13 11-1,25 16 19,-33-26-27,80 58 41,-53-41-26,-19-13 7,-12-7-8,0 1 0,0 0 1,-1 0-1,6 8 0,-5-7 9,0 1 1,15 11-1,-11-11-15,51 34 62,-43-31-66,-11-7-7,0 1 0,0-1 0,8 8 0,-8-5 1,0-1 0,1 1 0,-1-2 1,1 1-1,12 5 0,4-1 31,0 2-1,37 25 0,-44-26 11,29 14 0,-27-16-20,24 16-1,97 62 100,-119-77-96,27 9 1,1 0-10,51 25 89,-93-41-91,13 4 1,-5-3-9,3 3 8,24 6 5,1-4-5,-31-6-11,-5 0 20,14 4 0,13 7 150,-20-7-98,10 5-5,-15-7-54,-6-3-7,0 0 1,4 3-1,-3-2 6,0 1-1,0-1 1,0-1-1,1 1 1,-1-1 0,1 0-1,0 0 1,8 2-1,46 11 75,-30-7-70,-17-4-2,-4-2 36,-1 0 1,1 0-1,12 1 1,-11-3 44,-7 0-55,0 0 1,0 0-1,1 0 1,-1 0-1,0 1 1,0 0-1,4 1 1,-1 0 29,0 0 0,10 1 1,-3 0 6,-8-3-49,-1 1 1,7 0 0,7 0 32,-3 2-33,0-2 1,0 0 0,31-1-1,-38-1-21,1 1 1,0 0-1,0 0 0,0 1 0,17 3 0,-7 0-6,-8-1 0,-1 0-1,13 4 1,-16-5-6,0 0 0,0 0 1,0 0-1,0-1 1,8 0-1,-4 0 3,13 3 0,24 4-4,-7-2 12,-22-3 0,23 9 1,1 1-10,-18-6 0,-1-1-1,32 3 1,-23-3 13,-25-4-20,-5-1 2,0 0 0,0 0 0,-1 0 0,6 4 0,-5-4 3,0 1 0,0 0 1,4 1-1,20 1 0,-27-4-3,10 3 0,1-1 0,11 2 0,-18-4 0,1-1 0,7 0 0,2 0 0,44-4 16,-38 2-12,4 0 5,48 1-342,-63 2-608,15-4 0,-2-1-5154,-11 3-447</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49"/>
    </inkml:context>
    <inkml:brush xml:id="br0">
      <inkml:brushProperty name="width" value="0.05" units="cm"/>
      <inkml:brushProperty name="height" value="0.05" units="cm"/>
      <inkml:brushProperty name="color" value="#E71224"/>
    </inkml:brush>
  </inkml:definitions>
  <inkml:trace contextRef="#ctx0" brushRef="#br0">41 43 3394,'-2'1'427,"0"0"0,0 0 0,0 1 0,0-1 0,1 1 0,-1-1 1,1 1-1,-1-1 0,1 1 0,-1 0 0,1 0 0,0 0 0,0 0 0,-2 4 1,1-2-261,0 1-1,1 0 1,-1 0 0,1 0 0,-1 8 0,2-9-101,0-1-1,0 1 0,0-1 1,0 1-1,1 0 1,-1-1-1,1 1 1,0-1-1,2 6 0,-2-8-51,-1 0 0,1 0 1,0 0-1,-1 0 0,1 0 0,0 0 0,0 0 0,0 0 0,-1 0 0,1 0 0,0 0 0,0-1 0,0 1 0,0 0 0,1-1 1,-1 1-1,0-1 0,0 1 0,0-1 0,0 0 0,0 1 0,1-1 0,-1 0 0,0 0 0,0 0 0,0 0 0,1 0 0,-1 0 1,0 0-1,0 0 0,2-1 0,2 0 1,-1-1 1,1 0-1,-1 0 1,1 0 0,-1 0-1,0-1 1,0 1-1,0-1 1,0 0-1,-1 0 1,1-1-1,5-6 1,-6 6-8,-1 1 0,1 0 1,-1-1-1,0 0 0,0 0 0,0 1 0,0-1 1,-1 0-1,0 0 0,1-1 0,-2 1 1,1 0-1,0 0 0,-1-8 0,0 10-3,-1 0 0,1-1 1,-1 1-1,0 0 0,0 0 0,0 0 0,0 0 0,0 0 0,0 0 0,0 0 0,-1 0 0,1 1 0,-1-1 1,0 0-1,1 1 0,-1-1 0,0 1 0,0 0 0,-3-2 0,-2-1 54,0 1 0,0-1 1,0 2-1,-11-4 0,16 5-33,0 1 1,1 0 0,-1-1-1,0 1 1,1 0 0,-1 0-1,0 0 1,1 0 0,-1 0-1,0 1 1,1-1 0,-1 0 0,0 1-1,1-1 1,-1 1 0,0 0-1,1-1 1,-1 1 0,1 0-1,0 0 1,-1 0 0,1 0-1,0 0 1,-1 1 0,1-1-1,0 0 1,0 0 0,0 1-1,0-1 1,0 1 0,0-1-1,0 2 1,0 0-201,0 0 0,0 0 1,0 0-1,0-1 0,0 1 1,1 0-1,-1 6 0,1-6-548,0-1 0,1 1 0,-1 0 0,0 0 0,1-1 0,0 1-1,0 0 1,1 3 0,1 0-4899</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0"/>
    </inkml:context>
    <inkml:brush xml:id="br0">
      <inkml:brushProperty name="width" value="0.05" units="cm"/>
      <inkml:brushProperty name="height" value="0.05" units="cm"/>
      <inkml:brushProperty name="color" value="#E71224"/>
    </inkml:brush>
  </inkml:definitions>
  <inkml:trace contextRef="#ctx0" brushRef="#br0">5 0 4370,'0'2'2689,"0"-1"-1760,-1 1-161,1-1-128,0 2-127,-1 1-145,1 0-96,0 1-80,-1 0-80,1 1-48,0-1-80,-1 0-128,2 0-320,-1-1-593,0-1-511,2 0-1090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1"/>
    </inkml:context>
    <inkml:brush xml:id="br0">
      <inkml:brushProperty name="width" value="0.05" units="cm"/>
      <inkml:brushProperty name="height" value="0.05" units="cm"/>
      <inkml:brushProperty name="color" value="#E71224"/>
    </inkml:brush>
  </inkml:definitions>
  <inkml:trace contextRef="#ctx0" brushRef="#br0">0 59 4226,'1'-5'991,"-1"-1"1,1 1-1,1 0 1,-1 0-1,4-9 0,-4 13-900,0-1 0,-1 1 0,1-1 1,0 1-1,0 0 0,0-1 0,0 1 0,1 0 0,-1 0 0,2-1 0,-2 1-65,-1 1 1,1-1-1,0 1 1,0 0 0,0-1-1,0 1 1,0 0-1,-1 0 1,1 0-1,0-1 1,0 1-1,0 0 1,0 0-1,0 0 1,0 1 0,0-1-1,0 0 1,-1 0-1,1 0 1,1 1-1,0 0 4,1 0-1,-1 1 1,0-1-1,0 0 0,0 1 1,0 0-1,0-1 1,0 1-1,0 0 0,-1 0 1,1 0-1,0 0 1,-1 1-1,0-1 1,0 0-1,1 0 0,-1 1 1,-1-1-1,2 5 1,-1-3-9,0 0 0,0 0 0,0 1 0,-1-1 0,0 0-1,0 0 1,0 1 0,0-1 0,-1 0 0,-1 9 0,0-9-6,1 0-1,-1 0 1,0 0-1,-1 0 1,-4 7-1,6-9-10,-1-1-1,1 1 1,-1 0 0,1-1-1,-1 0 1,1 1 0,-1-1-1,0 0 1,0 0 0,1 0-1,-1 0 1,0 0 0,0 0-1,-4 1 1,6-3 7,3-2 36,5-3 74,-2 5-60,-1-1 0,1 1 1,0 0-1,0 0 0,-1 0 1,1 1-1,0 0 0,0 0 1,0 1-1,-1 0 1,1 0-1,0 0 0,-1 0 1,1 1-1,0 0 0,-1 0 1,10 6-1,-9-6-1102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1"/>
    </inkml:context>
    <inkml:brush xml:id="br0">
      <inkml:brushProperty name="width" value="0.05" units="cm"/>
      <inkml:brushProperty name="height" value="0.05" units="cm"/>
      <inkml:brushProperty name="color" value="#E71224"/>
    </inkml:brush>
  </inkml:definitions>
  <inkml:trace contextRef="#ctx0" brushRef="#br0">43 18 2545,'0'0'456,"-1"-1"-1,1 1 0,0-1 1,-1 0-1,1 1 1,-1-1-1,1 0 0,0 1 1,0-1-1,-1 0 1,1-1-1,0 2-408,0 0-1,0-1 1,0 1 0,0 0-1,0-1 1,0 1-1,0 0 1,0-1 0,0 1-1,0 0 1,0-1 0,0 1-1,0 0 1,0-1 0,1 1-1,-1 0 1,0-1 0,0 1-1,0 0 1,0 0 0,1-1-1,-1 1 1,0 0 0,0 0-1,1-1 1,-1 6 225,0-1 0,0 1 0,-1 0 0,-2 8 1,1-7-139,0 1 1,0 0 0,-1-1-1,0 1 1,-7 11 0,4-5 65,6-11-187,-1 0 0,0 0 0,1 0 0,-1 0 0,0 0 0,0-1 0,-3 4 0,5-6-257,-1 0 1,1 0-1,0 0 1,-1 0-1,0 0 1,1 0-1,-1 0 1,0 0-1,1 0 1,-1-1-1,0 0 1,3-11-5188,-1 10 2088</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2"/>
    </inkml:context>
    <inkml:brush xml:id="br0">
      <inkml:brushProperty name="width" value="0.05" units="cm"/>
      <inkml:brushProperty name="height" value="0.05" units="cm"/>
      <inkml:brushProperty name="color" value="#E71224"/>
    </inkml:brush>
  </inkml:definitions>
  <inkml:trace contextRef="#ctx0" brushRef="#br0">7 2 2833,'0'0'111,"0"0"-1,0 0 0,0 0 1,0 0-1,0-1 0,-1 1 1,1 0-1,0 0 1,0 0-1,0 0 0,0 0 1,0 0-1,-1 0 0,1 0 1,0 0-1,0 0 0,0 0 1,-1-1-1,1 1 1,0 0-1,0 0 0,0 0 1,0 0-1,-1 0 0,1 0 1,0 1-1,0-1 0,0 0 1,-1 0-1,1 0 0,0 0 1,0 0-1,0 0 1,0 0-1,0 0 0,-1 0 1,1 0-1,0 1 0,0-1 1,0 0-1,0 0 0,0 0 1,-1 0-1,1 0 1,0 1-1,0-1 0,0 0-27,0 1 1,0-1-1,0 1 0,0-1 0,0 0 0,0 1 1,0-1-1,0 1 0,1-1 0,-1 1 1,0-1-1,0 0 0,0 1 0,0-1 0,1 0 1,-1 1-1,0-1 0,1 1 0,-1-1 0,18 18 915,11 11-766,-10-11-3532,-12-12-835,-4-3 656</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6"/>
    </inkml:context>
    <inkml:brush xml:id="br0">
      <inkml:brushProperty name="width" value="0.05" units="cm"/>
      <inkml:brushProperty name="height" value="0.05" units="cm"/>
      <inkml:brushProperty name="color" value="#004F8B"/>
    </inkml:brush>
  </inkml:definitions>
  <inkml:trace contextRef="#ctx0" brushRef="#br0">37 20 1553,'-4'-8'2682,"4"8"-2422,0-1 1,0 1-1,0-1 1,0 0-1,0 1 0,-1-1 1,1 1-1,0-1 1,-1 0-1,1 1 0,0-1 1,-1 1-1,1-1 1,-1 1-1,1-1 1,-1 1-1,1-1 0,-1 1 1,1 0-1,-1-1 1,1 1-1,-1 0 0,0-1 1,1 1-224,-1 1 0,1-1 0,0 0-1,-1 0 1,1 1 0,0-1 0,0 0 0,0 0 0,-1 1 0,1-1 0,0 0 0,0 1 0,0-1-1,0 0 1,0 1 0,0-1 0,0 0 0,0 1 0,-1-1 0,1 1 0,1-1 0,-2 11 158,0-9-130,1 11 22,-2 1 0,0-1 0,0 1 0,-9 24 0,9-34-1064</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7"/>
    </inkml:context>
    <inkml:brush xml:id="br0">
      <inkml:brushProperty name="width" value="0.05" units="cm"/>
      <inkml:brushProperty name="height" value="0.05" units="cm"/>
      <inkml:brushProperty name="color" value="#004F8B"/>
    </inkml:brush>
  </inkml:definitions>
  <inkml:trace contextRef="#ctx0" brushRef="#br0">1 0 4114,'16'11'6864,"0"1"-6661,19 20 0,-22-19-5995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2"/>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8"/>
    </inkml:context>
    <inkml:brush xml:id="br0">
      <inkml:brushProperty name="width" value="0.05" units="cm"/>
      <inkml:brushProperty name="height" value="0.05" units="cm"/>
      <inkml:brushProperty name="color" value="#004F8B"/>
    </inkml:brush>
  </inkml:definitions>
  <inkml:trace contextRef="#ctx0" brushRef="#br0">15 51 4194,'-1'1'312,"0"0"0,-1 1 0,1-1 0,0 1 0,0-1 1,0 1-1,0-1 0,0 1 0,0 0 0,1-1 0,-1 1 0,0 0 0,1 0 1,-1 0-1,1 2 0,-1-1-184,1 0 0,0-1 0,1 1 0,-1 0 0,0-1 0,1 1 0,-1 0 1,1-1-1,0 1 0,1 3 0,-1-4-111,0 0 0,1 0 0,-1 0 0,0 0 1,1 0-1,-1 0 0,1 0 0,-1 0 0,1 0 0,0-1 0,0 1 1,0-1-1,0 1 0,0-1 0,0 0 0,0 0 0,0 0 0,0 0 0,1 0 1,-1 0-1,0-1 0,1 1 0,-1-1 0,0 0 0,4 1 0,-2-2-1,-1 0 0,0 1 0,0-1 1,1 0-1,-1-1 0,0 1 0,0-1 0,0 1 0,0-1 0,0 0 0,-1 0 0,1 0 0,-1 0 0,1 0 0,-1-1 0,0 1 0,0-1 0,0 0 0,0 0 0,0 0 0,0 0 0,-1 0 0,0 0 0,1 0 0,-1 0 0,0 0 0,-1 0 0,2-6 0,-2 6 15,1 0-1,-1 0 0,0 0 1,0 0-1,0 0 1,-1-1-1,1 1 0,-1 0 1,0 0-1,1 0 1,-1 0-1,-1 0 0,-1-4 1,2 5 20,-1 0 0,1 0 0,-1 0 0,0 0 0,0 0 1,0 0-1,0 0 0,0 1 0,0-1 0,0 1 0,0-1 0,-1 1 1,1 0-1,0 0 0,-1 0 0,1 0 0,-1 1 0,-2-1 1,3 0-38,-1 1 1,1-1 0,0 1-1,0 0 1,-1 0 0,1 0 0,0 0-1,-1 1 1,1-1 0,0 1-1,0-1 1,0 1 0,-1 0-1,1 0 1,0 0 0,0 0 0,0 0-1,0 0 1,0 1 0,1-1-1,-1 0 1,0 1 0,1 0 0,-1-1-1,1 1 1,-1 0 0,1 0-1,0 0 1,0 0 0,0 0-1,0 0 1,0 0 0,0 0 0,0 0-1,1 1 1,-1-1 0,1 0-1,0 0 1,-1 1 0,2 3 0,-1-4-196,0 0 0,0 0 1,1 0-1,-1-1 1,1 1-1,-1 0 1,1-1-1,0 1 1,1 2-1,8 7-5452,-5-6-436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9"/>
    </inkml:context>
    <inkml:brush xml:id="br0">
      <inkml:brushProperty name="width" value="0.05" units="cm"/>
      <inkml:brushProperty name="height" value="0.05" units="cm"/>
      <inkml:brushProperty name="color" value="#004F8B"/>
    </inkml:brush>
  </inkml:definitions>
  <inkml:trace contextRef="#ctx0" brushRef="#br0">1 1 4658,'1'1'2801,"0"1"-1728,0 0-385,1 1-160,-1 0-111,1 1-113,-2 0-96,1 1-80,0 0-64,0-1-128,-1 2-256,0-1-737,0-1-495,2-1-1138</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0"/>
    </inkml:context>
    <inkml:brush xml:id="br0">
      <inkml:brushProperty name="width" value="0.05" units="cm"/>
      <inkml:brushProperty name="height" value="0.05" units="cm"/>
      <inkml:brushProperty name="color" value="#004F8B"/>
    </inkml:brush>
  </inkml:definitions>
  <inkml:trace contextRef="#ctx0" brushRef="#br0">18 51 5507,'0'0'217,"-1"-1"1,0 1 0,1 0-1,-1 0 1,0 0 0,0 0-1,1 0 1,-1 0 0,0 0 0,1 0-1,-1 0 1,0 0 0,1 1-1,-1-1 1,0 0 0,1 0-1,-1 1 1,0-1 0,1 0 0,-1 1-1,1-1 1,-2 1 0,2 0-169,-1 0 0,1 0 1,0 1-1,0-1 0,-1 0 0,1 0 1,0 0-1,0 1 0,0-1 1,0 0-1,0 0 0,1 3 0,-1-1 5,1 0 0,-1-1-1,1 1 1,0 0-1,0 0 1,0-1-1,0 1 1,0-1 0,1 1-1,-1-1 1,1 1-1,-1-1 1,5 4-1,0 0 34,0-1 0,0 0-1,11 5 1,-8-4-34,13 10 1,-22-15-50,1-1 1,0 1-1,-1-1 1,1 1-1,-1 0 1,1-1-1,-1 1 1,0 0-1,1-1 1,-1 1 0,0 0-1,1 0 1,-1-1-1,0 1 1,0 0-1,0 0 1,0 0-1,0-1 1,0 1-1,0 0 1,0 0-1,0 0 1,0-1 0,0 1-1,0 0 1,0 0-1,-1 0 1,1-1-1,0 1 1,-1 0-1,1-1 1,0 1-1,-1 0 1,0 1-1,0-1 1,0 0-1,0 0 1,0 0 0,0 0-1,0 0 1,0 0-1,0 0 1,0-1-1,0 1 1,-1 0-1,1 0 1,0-1-1,-1 1 1,1-1-1,0 1 1,-1-1-1,-1 0 1,1 1 0,0-1 0,0 0 0,0 0 0,0 0 0,0-1 1,0 1-1,-1 0 0,1-1 0,0 0 0,0 1 0,0-1 0,-3-2 1,4 3-3,1-1 0,-1 0 0,0 1 0,0-1 0,0 0 0,1 0 0,-1 0 0,0 0 0,1 0 0,-1 0 0,1 0 0,-1 0 1,1 0-1,0 0 0,-1 0 0,1 0 0,0 0 0,0 0 0,0-1 0,0 1 0,0 0 0,0 0 0,0 0 0,0 0 0,0-1 1,3-11 160,0 1 0,0 1 0,1-1 0,11-21 0,-9 22 15,-1-1 0,-1 0 0,1-1 0,2-16 0,-7 29-157,0 0-1,0-1 1,0 1 0,0 0-1,0-1 1,0 1 0,0 0 0,0-1-1,0 1 1,0 0 0,0 0-1,0-1 1,0 1 0,0 0 0,0-1-1,0 1 1,-1 0 0,1 0-1,0-1 1,0 1 0,0 0-1,0 0 1,-1-1 0,1 1 0,0 0-1,0 0 1,-1 0 0,1-1-1,-1 1 1,0 0 4,0-1-1,0 1 1,0 0 0,0 0-1,0-1 1,0 1 0,0 0-1,0 0 1,-1 1 0,-24 4-52,25-5 22,-5 2-705,0 1 0,-10 4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8"/>
    </inkml:context>
    <inkml:brush xml:id="br0">
      <inkml:brushProperty name="width" value="0.05" units="cm"/>
      <inkml:brushProperty name="height" value="0.05" units="cm"/>
    </inkml:brush>
  </inkml:definitions>
  <inkml:trace contextRef="#ctx0" brushRef="#br0">15 50 1377,'-3'-5'532,"1"-1"0,0 0 0,0 1 1,0-1-1,0-8 0,1 7 380,1 6-315,0 4-271,0 0-376,0 15 349,-1-5-18,3 15 1,1 1-61,4 49-90,3 139 13,-7-192-133,-2 1 1,-2 38 0,-2-31-9,0-7 3,0 32 1,4-36 7,-3 99 262,-1-83-100,2-1 1,4 55-1,-2-86-174,4 41 29,0 61 0,-7-61-20,0 68 23,2-102-34,0 1 0,-3 14 0,0-5 0,-1 48-8,4-57 5,1 0 1,5 28-1,-2-22 3,-1 1 0,-1-1 0,-1 42 0,-3 24 0,3-68 0,0 0 0,7 30 0,-4-29 1,-1 0 1,0 31-1,-4 39 6,-1 9-2,3-68 256,-2 0-1,-7 45 1,4-49 55,1 0 0,2 1 0,2 39 0,2-23 131,0-9-1218,-2-15-4841,-2-26 810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9"/>
    </inkml:context>
    <inkml:brush xml:id="br0">
      <inkml:brushProperty name="width" value="0.05" units="cm"/>
      <inkml:brushProperty name="height" value="0.05" units="cm"/>
    </inkml:brush>
  </inkml:definitions>
  <inkml:trace contextRef="#ctx0" brushRef="#br0">41 110 3890,'0'-3'527,"-1"3"358,-3 5 1432,-1 10 805,-2 10-3098,-7 44 0,5-17 5,8-46 19,3-8 39,3-9 34,0-8 29,0 0 0,5-32 0,4-19 345,-9 53-322,1-1 1,1 0-1,14-24 0,-19 38-133,2-4 286,-3 14 26,-2 19 111,2 0-1,4 26 1,-4-38-365,1 1-18,0 0-1,1 0 1,1 0 0,0-1-1,12 26 1,-16-39-93,0 0 1,0 0-1,0 0 1,0 0-1,0 1 1,0-1 0,0 0-1,0 0 1,0 0-1,0 0 1,0 0-1,1 0 1,-1 0-1,0 0 1,0 0-1,0 0 1,0 1 0,0-1-1,0 0 1,0 0-1,0 0 1,0 0-1,0 0 1,1 0-1,-1 0 1,0 0-1,0 0 1,0 0 0,0 0-1,0 0 1,0 0-1,0 0 1,1 0-1,-1 0 1,0 0-1,0 0 1,0 0-1,0 0 1,0 0 0,0 0-1,0 0 1,1 0-1,-1 0 1,0 0-1,4-6-932,1-8-2765,-3 5-217,1 0-2324</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0"/>
    </inkml:context>
    <inkml:brush xml:id="br0">
      <inkml:brushProperty name="width" value="0.05" units="cm"/>
      <inkml:brushProperty name="height" value="0.05" units="cm"/>
    </inkml:brush>
  </inkml:definitions>
  <inkml:trace contextRef="#ctx0" brushRef="#br0">36 31 2385,'0'0'80,"0"0"0,0-1 0,0 1-1,0 0 1,0 0 0,0-1 0,0 1 0,0 0 0,0 0 0,0-1-1,0 1 1,0 0 0,-1 0 0,1-1 0,0 1 0,0 0 0,0 0-1,0 0 1,0-1 0,-1 1 0,1 0 0,0 0 0,0 0-1,0 0 1,-1-1 0,1 1 0,0 0 0,-1 0-28,0 0 0,1-1 0,-1 1 1,0 0-1,0 0 0,1 0 0,-1 0 0,0 0 1,-1 0-1,0 1 128,-1 0 0,0-1 0,1 1 0,-4 2 0,6-3-54,-1 0-1,1 0 1,-1 0 0,1 0 0,-1 1-1,1-1 1,-1 0 0,1 0 0,0 0-1,-1 0 1,1 0 0,-1 0 0,0-1 0,0 1 775,5-1-338,11 2 827,-10 0-1110,1-1 1,6 0-1,0 1 227,-10-1-460,-1 0 1,1 0 0,-1 1 0,1-1-1,-1 0 1,1 0 0,0 0 0,-1-1-1,3 1 1,2-2 6,-1 1 1,1 0-1,-1 0 1,1 0-1,-1 1 0,12 0 1,-4 2-4,23 5 0,-30-6-20,0-1-1,0 1 1,0-1 0,8 0-1,-7-1-8,-1 1 0,0 0-1,10 2 1,-3-1 110,-1 0-1,0 0 0,15-2 1,-19 1-82,28-2 165,25-1-62,35 1-117,-70 0-7,76 4 97,-64-1-77,52-3 0,-78 1-33,12-1 16,11-1-5,-9 1-22,2 1-5,27-2 16,296-4 66,-257-3-68,-77 8-12,0 1 1,1 1 0,30 4 0,12 0 2,63-5 11,17 7-16,-69-2 0,-6-7 7,-30 1-1,12 1-4,12 0 12,15 0 1,-58 1-9,9 1 13,-13 0-4,-1-1 0,15-2 0,1 0 38,36 1 0,-34 2-33,7 0-4,-21 0-16,24-1 0,58-3 15,-73 2-11,10 4 9,-9-1-13,15 0 0,140 2 0,-164-4-1,20 2 1,-9 0 14,-13 2-27,-12-4 15,-1 0 9,-2-1 40,1 1-72,0 0 0,0 0 0,0 0-1,0 0 1,1 0 0,-1 0 0,0 0 0,0 0 0,0-1 0,0 1 0,0 0 0,0 0-1,0 0 1,1 0 0,-1 0 0,0 0 0,0 0 0,0 0 0,0-1 0,0 1-1,0 0 1,0 0 0,0 0 0,0 0 0,0 0 0,0-1 0,0 1 0,0 0 0,0 0-1,0 0 1,0 0 0,0 0 0,0-1 0,0 1 0,4-2-1974,-3 1 1640,0 1-1,-1-1 1,1 1 0,0-1 0,0 1-1,0-1 1,1 0 0,1 1-575,-1 0 0,1 0 1,-1-1-1,5-1 0,-5 1 641,-1 1 0,1-1 0,-1 1 0,1 0 1,0 0-1,-1-1 0,1 1 0,-1 0 0,1 0 0,0 0 0,1 1 0,-2-1 266,0 0-1,0 0 1,0 0-1,0 0 0,0 0 1,0 0-1,0 0 1,0 0-1,0-1 1,0 1-1,1-1 0,-3-1-346,2 1-300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1"/>
    </inkml:context>
    <inkml:brush xml:id="br0">
      <inkml:brushProperty name="width" value="0.05" units="cm"/>
      <inkml:brushProperty name="height" value="0.05" units="cm"/>
    </inkml:brush>
  </inkml:definitions>
  <inkml:trace contextRef="#ctx0" brushRef="#br0">56 20 4930,'-10'-8'3904,"6"2"-2699,4 6-1180,0 0-1,0 0 1,0 0-1,0-1 1,0 1 0,0 0-1,0 0 1,0 0-1,1-1 1,-1 1-1,0 0 1,0 0 0,0 0-1,0 0 1,0-1-1,0 1 1,0 0-1,0 0 1,0 0-1,1 0 1,-1 0 0,0-1-1,0 1 1,0 0-1,0 0 1,0 0-1,1 0 1,-1 0 0,2-1 64,-1 1 0,1 0 0,-1-1 0,1 1 0,-1 0 0,1 0 0,3 1 0,-1 0 73,0 0 0,8 2 0,3 2 78,1 0-143,-1 0 1,17 8 0,-23-10-91,0 1 0,-1 1 0,1 0-1,-1 0 1,-1 0 0,10 8 0,-11-5 0,-6-8-6,0 0 1,0 0-1,0 0 1,0 1-1,0-1 0,1 0 1,-1 0-1,0 0 1,0 0-1,0 1 0,0-1 1,0 0-1,0 0 1,0 0-1,0 1 0,0-1 1,0 0-1,0 0 1,0 0-1,0 1 1,0-1-1,0 0 0,0 0 1,0 0-1,0 1 1,0-1-1,0 0 0,0 0 1,0 0-1,-1 0 1,1 1-1,0-1 0,-2 4 128,-3 1 60,1-1-65,3-4-108,1 1 0,-1-1 0,0 1 1,1-1-1,-1 1 0,0-1 0,0 1 0,1-1 0,-1 0 0,0 1 0,-1-1 0,-36 9 292,17-4-219,-33 4 0,31-7-294,-38 9-1,55-10-14,-2 0-1006</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2"/>
    </inkml:context>
    <inkml:brush xml:id="br0">
      <inkml:brushProperty name="width" value="0.05" units="cm"/>
      <inkml:brushProperty name="height" value="0.05" units="cm"/>
    </inkml:brush>
  </inkml:definitions>
  <inkml:trace contextRef="#ctx0" brushRef="#br0">24 56 2897,'-1'1'712,"-1"0"-1,1 0 0,0 1 0,0-1 0,-1 0 0,0 2 1,1-1-525,-1 0 0,1 1 0,0-1-1,0 0 1,0 1 0,0-1 0,0 1 0,0 3 0,0 2 51,-1 12 0,2-13-193,0 1-1,1-1 1,0 0-1,0 0 1,0 0 0,1 0-1,0 0 1,0 0-1,4 6 1,-4-10-23,-1 0 0,1 0-1,0-1 1,0 1 0,0 0 0,0-1-1,1 0 1,-1 1 0,4 2 0,-4-4 11,1 0 0,-1 0 0,0 0 0,0 0 0,1 0 0,-1 0 0,0 0 0,1-1 0,-1 1 0,1-1 0,-1 0 0,1 0 0,4 0 0,-1-1 20,0 0 1,0-1 0,-1 1-1,1-1 1,0 0 0,-1-1 0,0 1-1,1-1 1,-1 0 0,5-4-1,4-4 6,0-1-1,12-14 0,-22 22-45,0 0-1,-1 0 0,1-1 0,-1 1 0,0-1 0,0 0 0,-1 0 0,0 0 0,3-7 0,-5 10-3,1-1 1,0 0-1,-1 1 0,0-1 1,0 1-1,0-1 0,0 0 1,0 1-1,0-1 0,0 0 1,-1 1-1,0-1 0,1 1 0,-1-1 1,0 1-1,0-1 0,0 1 1,-1 0-1,1-1 0,-1 1 1,-2-3-1,1 1 34,-1 1 1,0 0-1,0-1 0,0 1 0,0 1 1,-1-1-1,1 1 0,-8-4 1,1 2 89,0 1 0,-20-4 1,26 6-99,-1 0 1,0 0 0,1 1 0,-1 0-1,0 0 1,1 1 0,-1 0-1,-6 1 1,8-1-30,1 0 0,0 0 0,-1 1 0,1-1 0,0 1 0,0 0 0,0 0 0,1 0 0,-1 0 0,0 0 0,1 1 0,-1-1 0,1 1 0,-3 4-1,2-3-126,1 0-1,-1 0 0,1 1 1,0-1-1,1 1 0,-1-1 0,-1 7 1,3-8-675,0 1 0,-1-1 0,1 0 0,0 0 0,0 0 0,1 1-1,0 2 1,1 3-5313</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3"/>
    </inkml:context>
    <inkml:brush xml:id="br0">
      <inkml:brushProperty name="width" value="0.05" units="cm"/>
      <inkml:brushProperty name="height" value="0.05" units="cm"/>
    </inkml:brush>
  </inkml:definitions>
  <inkml:trace contextRef="#ctx0" brushRef="#br0">0 191 2353,'8'-6'1500,"0"0"0,6-8 0,-8 6-1262,1 1 0,-2-1 1,1 0-1,4-10 0,-1 2-73,-2 4-82,-1 0-1,0 0 1,7-24 0,-13 34-17,1 0-1,-1 0 1,0 0 0,0 0-1,0 0 1,0 0 0,0 0-1,0-2 1,-1 4-39,1-1 0,0 1 1,0 0-1,0-1 0,0 1 1,0 0-1,0-1 0,-1 1 1,1 0-1,0-1 0,0 1 1,-1 0-1,1-1 0,0 1 1,0 0-1,-1-1 0,1 1 1,0 0-1,-1 0 0,1 0 0,0-1 1,-1 1-1,1 0 0,0 0 1,-1 0-1,1 0 0,-1 0 1,1-1-1,0 1 0,-1 0 1,1 0-1,-1 0 0,1 0 1,0 0-1,-1 0 0,1 1 1,0-1-1,-1 0 0,1 0 0,-1 0 1,1 0-1,0 0 0,-1 1 1,-1-1 38,0 1 0,0 0 0,0 0 0,0 0 1,1 0-1,-1 0 0,0 1 0,0-1 0,1 1 1,-2 1-1,2-2-44,0 0 0,0 0 0,1 0 0,-1 0 0,1 0 0,-1 0 0,1 1 0,-1-1 0,1 0 0,0 0 0,-1 0 0,1 1 1,0-1-1,0 0 0,0 0 0,0 1 0,0-1 0,0 2 0,2 4 85,0 0 1,0 0-1,0-1 0,6 11 0,15 22 176,1 1-147,-21-34-116,0 1 0,-1-1-1,1 1 1,1 10 0,-3-12-12,-1-1 0,0 1 0,0 0 0,0-1 0,0 1 0,-1 0 0,1-1 0,-1 1 0,-1-1 0,1 1 0,-1-1 0,1 0 0,-1 1 0,0-1 0,-1 0 0,1 0 0,-1 0 0,-3 4 0,3-5-8,1 0 0,-1 0 1,0 0-1,0-1 1,-1 1-1,1-1 0,0 0 1,-1 0-1,0 0 1,1 0-1,-1 0 0,0-1 1,0 0-1,0 1 0,0-2 1,0 1-1,0 0 1,0-1-1,0 0 0,-7 0 1,10 0-2,1 0 0,-1 0-1,0 0 1,1 0 0,-1 0 0,1-1 0,-1 1 0,1 0 0,-1 0 0,1-1-1,-1 1 1,1 0 0,-1-1 0,1 1 0,-1 0 0,1-1 0,-1 0 0,1 1-1,-1 0 1,1-1 0,0 1 0,0 0 0,0-1-1,0 1 1,0 0 0,0-1 0,0 1-1,0 0 1,0-1 0,0 1 0,0 0 0,0-1-1,0 1 1,1 0 0,-1 0 0,0-1 0,0 1-1,0 0 1,0-1 0,0 1 0,1 0 0,-1 0-1,0-1 1,0 1 0,0 0 0,1 0-1,-1 0 1,0-1 0,0 1 0,1 0 0,-1 0-1,9-6 22,0 0 0,0 1 0,0 0-1,0 1 1,1 0 0,0 1 0,0-1-1,13-1 1,10 0 19,40-2 1,-64 6-21,0 1 0,0 0 1,13 3-1,-21-3-34,-1 0 0,0 0 1,0 0-1,0 0 0,1 0 1,-1 0-1,0 0 0,0 0 0,0 0 1,1 0-1,-1 0 0,0 0 0,0 0 1,0 0-1,1 0 0,-1 0 1,0 0-1,0 1 0,0-1 0,0 0 1,0 0-1,1 0 0,-1 0 0,0 0 1,0 1-1,0-1 0,0 0 1,0 0-1,0 0 0,0 0 0,0 1 1,1-1-1,-1 0 0,0 0 0,0 0 1,0 1-1,0-1 0,0 0 1,0 0-1,0 0 0,0 1 0,0-1 1,0 0-1,0 0 0,0 0 0,0 1 1,-1-1-1,1 0 0,0 0 1,0 3-3102</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4"/>
    </inkml:context>
    <inkml:brush xml:id="br0">
      <inkml:brushProperty name="width" value="0.05" units="cm"/>
      <inkml:brushProperty name="height" value="0.05" units="cm"/>
    </inkml:brush>
  </inkml:definitions>
  <inkml:trace contextRef="#ctx0" brushRef="#br0">174 0 3826,'0'0'70,"-1"0"-1,1 0 1,0 0 0,0 0 0,0 0 0,0 0 0,0 0 0,-1 0-1,1 0 1,0 0 0,0 0 0,0 0 0,0 0 0,-1 1 0,1-1-1,0 0 1,0 0 0,0 0 0,0 0 0,0 0 0,0 0 0,-1 0-1,1 0 1,0 1 0,0-1 0,0 0 0,0 0 0,0 0-1,0 0 1,0 0 0,0 0 0,0 1 0,0-1 0,-3 7 665,2-4-556,-7 21 464,0-1-306,-2 0 0,-11 22 0,-3-7-173,-34 41-1,42-58-586,16-21 407,-1 2-258,-1 0 1,1 0-1,-1-1 0,-2 3 1,4-4 186,0 0 0,0 0 0,0 0 0,0 0-1,-1 1 1,1-1 0,0 0 0,0 0 0,-1 0 0,1 0 0,0 0 0,0 0 0,0 0 0,-1 0 0,1 0-1,0 1 1,0-1 0,-1 0 0,1 0 0,0 0 0,0 0 0,-1-1 0,1 1 0,0 0 0,0 0 0,-1 0 0,1 0-1,0 0 1,0 0 0,0 0 0,-1 0 0,1 0 0,0-1 0,0 1 0,0 0 0,-1 0 0,1 0 0,0 0-1,0-1 1,0 1 0,0 0 0,0 0 0,-1 0 0,1-1 0,0 1 0,0 0 0,0 0 0,0 0 0,0-1-1,0 1 1,0 0 0,0-1 0,-2-5-2586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5"/>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5"/>
    </inkml:context>
    <inkml:brush xml:id="br0">
      <inkml:brushProperty name="width" value="0.05" units="cm"/>
      <inkml:brushProperty name="height" value="0.05" units="cm"/>
    </inkml:brush>
  </inkml:definitions>
  <inkml:trace contextRef="#ctx0" brushRef="#br0">1 13 3249,'-1'-13'2941,"3"19"-2205,1-1 0,4 6 1,-5-7-575,8 13-76,1-2-1,1 1 0,0-1 1,1-1-1,24 21 0,-7-5-569,-11-9-3924,-12-13 227</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57.247"/>
    </inkml:context>
    <inkml:brush xml:id="br0">
      <inkml:brushProperty name="width" value="0.05" units="cm"/>
      <inkml:brushProperty name="height" value="0.05" units="cm"/>
    </inkml:brush>
  </inkml:definitions>
  <inkml:trace contextRef="#ctx0" brushRef="#br0">2 0 1777,'0'1'592,"-1"-2"48,0 1-15,1 1-33,0 0-416,0-1-160,0 1-288,0 1-368,1 1-513,-1-1-1200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0.223"/>
    </inkml:context>
    <inkml:brush xml:id="br0">
      <inkml:brushProperty name="width" value="0.05" units="cm"/>
      <inkml:brushProperty name="height" value="0.05" units="cm"/>
    </inkml:brush>
  </inkml:definitions>
  <inkml:trace contextRef="#ctx0" brushRef="#br0">14 2471 1857,'0'0'179,"0"0"-1,0 0 1,-1 0-1,1 0 1,0 0 0,0-1-1,-1 1 1,1 0 0,0 0-1,0 0 1,0 0 0,-1-1-1,1 1 1,0 0 0,0 0-1,0 0 1,0-1 0,-1 1-1,1 0 1,0 0 0,0-1-1,-3-7 550,0 1 72,3 7-737,0 0-1,0 0 0,0 0 1,0 0-1,0-1 0,0 1 0,0 0 1,-1 0-1,1 0 0,0 0 1,0-1-1,0 1 0,0 0 1,-1 0-1,1 0 0,0 0 0,0 0 1,0 0-1,0 0 0,-1 0 1,1-1-1,0 1 0,-1 0 632,7-4-481,-4-1-87,-1 1 0,1-1 0,-1 1 0,1-8 0,1-2 26,-1 7-106,-1 0 0,-1-1 0,1-10 1,-1 10-28,0-1 0,3-14 1,6-29 36,4-64 0,-10 42-38,0 11-7,7-50 21,-8 64-32,1 28 3,-1 8 2,-1 1-1,0-16 0,-2-26-4,2 40 0,-1 7 0,0 1 0,0-8 0,-1 1 0,1-1 0,1 0 0,0 0 0,6-27 0,-2 14 0,5-19 0,-7 33 0,-1 8 0,-1 0 0,0 1 0,-1-1 0,1-5 0,0 4 3,-1 1 0,3-10 0,0-6 20,1 1 7,-2 15-18,-1 0-1,0-7 0,0 0 7,0 0 0,1 0 1,0 0-1,1 1 0,5-16 0,10-29 30,0 14-13,-15 36-29,-1 0-1,2-7 1,4-10 12,-3 11 3,1 0 0,9-13 1,-2 3 42,-10 15-28,1 0 1,7-8-1,1-1 54,13-15 90,-20 25-128,0-1 1,-1 1-1,1-1 1,-1 0-1,3-9 1,6-9 67,-4 11-24,0-1 0,1 1 0,22-23 0,-19 26-52,-10 8-30,0 0 0,1 0 1,-1 0-1,0 0 0,-1-1 1,3-3-1,7-14 62,-7 12-37,0 0 1,9-13 0,16-22 67,1-1-38,-21 33-39,22-19 1,-3 9-6,-10 9-18,-12 7-5,-4 4 1,0 0 0,-1 0-1,1 0 1,-1-1 0,4-3 0,-4 4-1,0 0 1,0 0-1,0 0 1,1 0-1,-1 1 1,5-3-1,-3 2 2,-1 0 0,0-1-1,5-2 1,-4 1 2,-1 1-1,1 0 0,-1-1 1,0 1-1,0-1 0,0 0 0,3-6 0,-5 8-1,1 1-1,-1-1 0,0 0 0,1 0 1,-1 1-1,1-1 0,1-1 0,6-6 22,-5 5-15,0 0-1,0 0 0,7-5 1,-5 5 4,8-8 1,-10 7-9,0 2 1,1-1-1,0 1 1,-1-1 0,1 1-1,0 0 1,1 1-1,4-3 1,7-1 11,22-4 1,-27 7-7,-9 3-9,1-1 0,-1 0 1,1 1-1,-1-2 0,0 1 1,0 0-1,1-1 0,-1 1 1,5-5-1,12-11 98,16-11 100,28-9-116,-48 29-69,-9 5-8,0 0-1,0 0 1,1 1 0,11-2 0,-11 2-6,1 0 0,-1 0 1,11-5-1,-5 1 17,0 1 1,0 1-1,29-6 0,-42 10-7,1-1-1,0 1 0,0-1 0,0 0 0,0 0 1,0 1-1,0-1 0,-1-1 0,4-1 0,0-1 21,-2 2-14,1 0 0,-1 0 0,1 0-1,0 0 1,-1 0 0,1 1-1,8-2 1,-10 2-15,1 0-1,-1 1 1,1-1-1,0 0 1,3-3 0,-3 2 0,0 1 0,-1 0 0,1 0 1,4-2-1,2 1 2,31-8 22,-37 9-26,1 1-1,0-1 1,4 0 0,-4 1-1,-1-1 1,1 1 0,5-2-1,-1 0 3,0 0 1,0 0-1,12 0 0,11-2 11,9-6-11,-1 5 1,-24 3 0,0 0 0,29-8 0,11-12 12,-48 19-15,0 1 0,0-1 0,0 1-1,11-1 1,29-1 8,-11 2-6,-26 1-3,1 1 0,-1 1 0,16 2 0,-14-1 0,0-1 0,14 0 0,-3-3 10,-1-1 1,29-7 0,-36 8-8,-1 0-1,21 0 1,-23 1-1,-1 1 0,1-1 0,0-1 0,20-6 0,-11 2 3,-1 1-1,25-2 1,-15 2 11,-17 3-16,0 1 0,1 0 0,23 2 0,-31-1 2,0-1 1,0 1-1,0-1 1,0 0-1,7-2 1,0 0 0,22-8 11,-32 10-14,-3 1 0,7-3 0,0 1 0,0 0 0,0 0 0,12-1 0,-14 3-8,0 0 0,0 0 0,1 0 0,-1 1 0,0 0 0,0 0 0,0 0 0,0 0 0,7 4 0,2 0-158,0-1 0,0 0 1,25 2-1,-23-3 122,2 0-14,-1 1 0,20 7 0,-33-10 55,0 0 1,1 0-1,-1 0 0,0-1 0,1 0 0,-1 0 0,0 0 1,1 0-1,-1-1 0,0 1 0,0-1 0,0 0 0,1-1 1,-1 1-1,0-1 0,7-3 0,-8 3-320,4-2 292</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7.903"/>
    </inkml:context>
    <inkml:brush xml:id="br0">
      <inkml:brushProperty name="width" value="0.05" units="cm"/>
      <inkml:brushProperty name="height" value="0.05" units="cm"/>
    </inkml:brush>
  </inkml:definitions>
  <inkml:trace contextRef="#ctx0" brushRef="#br0">1 5 3057,'-1'0'61,"1"0"0,0 0 0,0 0-1,0 0 1,0 0 0,0 0-1,0-1 1,0 1 0,0 0 0,0 0-1,0 0 1,0 0 0,0 0-1,0 0 1,0 0 0,0 0 0,0-1-1,0 1 1,0 0 0,0 0-1,0 0 1,0 0 0,0 0 0,0 0-1,0 0 1,1 0 0,-1 0-1,0-1 1,0 1 0,0 0 0,0 0-1,0 0 1,0 0 0,0 0-1,0 0 1,0 0 0,0 0 0,1 0-1,5-2 699,10 2-1083,-11 1 592,8-1-1557,23 5-1,-28-4-154,-1 0-661</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10.138"/>
    </inkml:context>
    <inkml:brush xml:id="br0">
      <inkml:brushProperty name="width" value="0.05" units="cm"/>
      <inkml:brushProperty name="height" value="0.05" units="cm"/>
    </inkml:brush>
  </inkml:definitions>
  <inkml:trace contextRef="#ctx0" brushRef="#br0">35 152 2865,'4'2'2151,"-2"-1"-2083,-5-1 200,4 0 221,-1 0-456,0 0 0,0 0-1,0 0 1,1 0-1,-1 1 1,0-1 0,0 0-1,1 0 1,-1 0 0,0 0-1,0 0 1,0 0-1,1 0 1,-1 0 0,0 0-1,0 0 1,1 0 0,-1 0-1,0 0 1,0-1-1,1 1 1,-1 0 0,0 0-1,0 0 1,0 0 0,1 0-1,-1 0 1,0 0-1,0-1 1,0 1 0,0 0-1,1 0 1,-1 0 0,0 0-1,0-1 1,0 1-1,0 0 1,0 0 0,0 0-1,0-1 1,1 1 0,-1 0-1,0 0 1,0 0-1,0-1 1,2-6-5,1 0 1,5-10-1,2-5-6,1-14 71,-8 28-65,0-1 33,9-16 0,-12 24-41,1 0 1,-1 0-1,0 0 1,1 0-1,-1 0 1,0 0-1,1 0 1,-1 0-1,0 0 1,0-1-1,1-5 435,-1 7-443,0 0 1,0 0 0,0 1-1,0-1 1,-1 0 0,1 0-1,0 0 1,0 0 0,0 0-1,0 0 1,0 0-1,0 0 1,0 0 0,0 0-1,0 0 1,0 0 0,0 0-1,0 0 1,0 0 0,0 0-1,0 0 1,-1 0-1,1 0 1,0 0 0,0 1-1,0-1 1,0 0 0,0 0-1,0 0 1,0 0-1,0 0 1,0 0 0,0 0-1,0-1 1,-1 1 0,1 0-1,0 0 1,0 0 0,0 0-1,0 0 1,0 0-1,0 0 1,0 0 0,0 0-1,0 0 1,0 0 0,0 0-1,0 0 1,0 0 0,0 0-1,-1 0 1,1 0-1,0 0 1,0 0 0,0 0-1,0-1 1,0 1 0,0 0-1,0 0 1,0 0-1,0 0 1,0 0 0,0 0-1,0 0 1,0 0 0,0 0-1,0 0 1,-1 2 1,-1 0-1,1 0 1,0 0 0,0 1-1,0-1 1,0 0 0,0 1-1,0-1 1,1 1 0,-1-1-1,1 1 1,0 0 0,0 2-1,0 5 38,1 1 0,2 9 0,0 3-8,-2-13-35,0-6-7,-1 0 1,0-1 0,0 1 0,0-1 0,0 1 0,-1 4 0,-3 22 5,3-21-26,-1 0 0,-3 14-1,2-11 10,-1 0-33,0 1-1,-7 12 0,9-22 31,0 1 0,0-1-1,0 0 1,0 0-1,-1 1 1,0-2 0,1 1-1,-1 0 1,0 0 0,0-1-1,-5 3 1,4-2 8,2-2 2,1 0-1,-1 0 1,0 0 0,0 0 0,0 0 0,0 0-1,0 0 1,0-1 0,-4 1 0,15-2 136,0 0 1,0-1 0,0 0 0,11-4 0,5-1 122,-11 3-316,-9 2-137,0 1 0,1-1 1,-1 1-1,0 1 0,0-1 0,1 1 0,9 0 0,-15 0 78,0 0 1,0 0-1,1 0 1,-1 0-1,0 0 0,0 0 1,0 0-1,0 0 1,0 0-1,0 0 1,1 0-1,-1 0 0,0 0 1,0 0-1,0 0 1,0 0-1,0 0 1,0 0-1,0 0 0,1-1 1,-1 1-1,0 0 1,0 0-1,0 0 1,0 0-1,0 0 0,0 0 1,0 0-1,0 0 1,0 0-1,0-1 1,0 1-1,1 0 0,-1 0 1,0 0-1,0-4-4152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8"/>
    </inkml:context>
    <inkml:brush xml:id="br0">
      <inkml:brushProperty name="width" value="0.05" units="cm"/>
      <inkml:brushProperty name="height" value="0.05" units="cm"/>
    </inkml:brush>
  </inkml:definitions>
  <inkml:trace contextRef="#ctx0" brushRef="#br0">15 51 1377,'-3'-6'532,"1"0"0,0 1 0,0-1 1,0 0-1,0-8 0,1 7 380,1 6-315,0 4-271,0 0-376,0 15 349,-1-5-18,3 15 1,1 1-61,4 50-90,3 139 13,-7-192-133,-1-1 1,-3 40 0,-3-32-9,1-7 3,0 32 1,4-36 7,-3 100 262,-1-84-100,2-1 1,4 55-1,-2-85-174,4 40 29,0 62 0,-7-62-20,1 68 23,1-101-34,-1-1 0,-2 16 0,0-7 0,-1 50-8,4-58 5,1 1 1,5 27-1,-2-22 3,-1 0 0,-1 1 0,-1 41 0,-3 24 0,3-68 0,0 1 0,7 29 0,-4-29 1,-1 0 1,1 32-1,-6 38 6,0 9-2,3-67 256,-2-1-1,-7 45 1,4-49 55,2 1 0,0-1 0,3 40 0,2-23 131,0-8-1218,-1-16-4841,-4-26 810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9"/>
    </inkml:context>
    <inkml:brush xml:id="br0">
      <inkml:brushProperty name="width" value="0.05" units="cm"/>
      <inkml:brushProperty name="height" value="0.05" units="cm"/>
    </inkml:brush>
  </inkml:definitions>
  <inkml:trace contextRef="#ctx0" brushRef="#br0">41 111 3890,'0'-3'527,"-1"2"358,-2 7 1432,-3 8 805,-1 11-3098,-7 45 0,5-17 5,8-48 19,3-7 39,3-8 34,0-9 29,1 0 0,3-33 0,5-18 345,-9 52-322,1 0 1,1 1-1,14-26 0,-19 39-133,3-4 286,-5 14 26,0 19 111,0 0-1,5 27 1,-3-40-365,0 2-18,0 1-1,1-1 1,1-1 0,0 1-1,12 25 1,-16-39-93,0 0 1,0 0-1,0 0 1,0 1-1,0-1 1,0 0 0,0 0-1,0 0 1,0 0-1,0 0 1,0 0-1,0 0 1,0 0-1,0 0 1,0 1-1,0-1 1,1 0 0,-1 0-1,0 0 1,0 0-1,0 0 1,0 0-1,0 0 1,0 0-1,0 0 1,0 0-1,1 0 1,-1 0 0,0 0-1,0 0 1,0 0-1,0 0 1,0 0-1,0 0 1,0 0-1,1 0 1,-1 0-1,0 0 1,0 0 0,0 0-1,0 0 1,0 0-1,0 0 1,0 0-1,5-6-932,0-8-2765,-3 5-217,0 0-2324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0"/>
    </inkml:context>
    <inkml:brush xml:id="br0">
      <inkml:brushProperty name="width" value="0.05" units="cm"/>
      <inkml:brushProperty name="height" value="0.05" units="cm"/>
    </inkml:brush>
  </inkml:definitions>
  <inkml:trace contextRef="#ctx0" brushRef="#br0">36 31 2385,'0'0'80,"0"0"0,0-1 0,0 1-1,0 0 1,0 0 0,0-1 0,0 1 0,0 0 0,0 0 0,0-1-1,0 1 1,0 0 0,0 0 0,0-1 0,-1 1 0,1 0 0,0 0-1,0 0 1,0-1 0,0 1 0,-1 0 0,1 0 0,0 0-1,0 0 1,-1-1 0,1 1 0,0 0 0,-1 0-28,0 0 0,1 0 0,-1-1 1,0 1-1,1 0 0,-1 0 0,0 0 0,0 0 1,-1 1-1,0-1 128,-1 1 0,1-1 0,-1 1 0,-3 2 0,6-3-54,-1 0-1,1 0 1,-1 0 0,1 1 0,-1-1-1,1 0 1,-1 0 0,1 0 0,0 0-1,-1 0 1,1 0 0,-1 0 0,0 0 0,0-1 775,5 0-338,11 2 827,-10 0-1110,1-1 1,6 0-1,1 1 227,-12-1-460,1 0 1,-1 1 0,1-1 0,-1 0-1,1 0 1,-1 0 0,1 0 0,-1 0-1,3-1 1,2-1 6,-1 1 1,1 0-1,0 0 1,-1 0-1,1 1 0,10 1 1,-2 0-4,22 6 0,-30-6-20,0 0-1,0-1 1,0 0 0,8 0-1,-7-1-8,-1 1 0,1 0-1,9 2 1,-4 0 110,0-1-1,0-1 0,16-1 1,-20 1-82,28-2 165,25 0-62,35-1-117,-69 1-7,75 4 97,-64 0-77,53-5 0,-79 2-33,12-1 16,12-1-5,-11 1-22,3 1-5,27-2 16,299-4 66,-260-3-68,-77 8-12,0 1 1,1 1 0,30 4 0,13 0 2,62-5 11,18 7-16,-69-2 0,-7-7 7,-30 1-1,13 2-4,11-2 12,14 1 1,-56 1-9,8 1 13,-13 0-4,-1-1 0,15-2 0,1 0 38,37 1 0,-35 2-33,8 0-4,-22 0-16,24-1 0,58-3 15,-73 2-11,10 4 9,-9-1-13,15 0 0,141 2 0,-165-4-1,21 2 1,-10 1 14,-13 0-27,-12-3 15,-1 1 9,-3-3 40,3 2-72,-1 0 0,0 0 0,0 0-1,0 0 1,0 0 0,0 0 0,1 0 0,-1 0 0,0 0 0,0-1 0,0 1 0,0 0-1,0 0 1,0 0 0,0 0 0,1 0 0,-1 0 0,0 0 0,0-1 0,0 1-1,0 0 1,0 0 0,0 0 0,0 0 0,0 0 0,0 0 0,0-1 0,0 1 0,0 0-1,0 0 1,0 0 0,0 0 0,0 0 0,0-1 0,4-1-1974,-3 1 1640,-1 1-1,1-1 1,0 1 0,0-1 0,0 1-1,0-1 1,1 0 0,1 1-575,-1 0 0,1 0 1,-1-1-1,5-1 0,-5 2 641,-1-1 0,1 1 0,-1-1 0,1 1 1,-1 0-1,1-1 0,0 1 0,-1 0 0,1 0 0,0 0 0,1 1 0,-2-1 266,0 0-1,0 0 1,0 0-1,0 0 0,0 0 1,0 0-1,0 0 1,0 0-1,0-1 1,0 1-1,1-1 0,-3-1-346,2 1-300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1"/>
    </inkml:context>
    <inkml:brush xml:id="br0">
      <inkml:brushProperty name="width" value="0.05" units="cm"/>
      <inkml:brushProperty name="height" value="0.05" units="cm"/>
    </inkml:brush>
  </inkml:definitions>
  <inkml:trace contextRef="#ctx0" brushRef="#br0">56 21 4930,'-10'-9'3904,"7"3"-2699,3 6-1180,0 0-1,0 0 1,0 0-1,0-1 1,0 1 0,0 0-1,0 0 1,0 0-1,0 0 1,0-1-1,0 1 1,0 0 0,0 0-1,0 0 1,0-1-1,0 1 1,0 0-1,1 0 1,-1 0-1,0 0 1,0 0 0,0-1-1,0 1 1,0 0-1,0 0 1,1 0-1,-1 0 1,0 0 0,2-1 64,-1 1 0,1 0 0,0-1 0,-1 1 0,1 0 0,-1 0 0,4 1 0,0 0 73,-1 0 0,7 2 0,4 2 78,1 0-143,0 0 1,16 8 0,-23-10-91,0 1 0,-1 1 0,1 0-1,-1 0 1,-1 1 0,10 7 0,-11-6 0,-6-7-6,0 0 1,0 1-1,0-1 1,1 0-1,-1 0 0,0 0 1,0 0-1,0 1 1,0-1-1,0 0 0,0 0 1,0 0-1,0 1 1,0-1-1,0 0 0,0 0 1,0 0-1,0 1 1,0-1-1,0 0 1,0 0-1,0 0 0,0 1 1,0-1-1,0 0 1,0 0-1,0 0 0,0 1 1,0-1-1,0 0 1,0 0-1,-1 0 0,-1 4 128,-3 2 60,1-3-65,3-2-108,1-1 0,-1 1 0,0-1 1,1 1-1,-1-1 0,0 1 0,0-1 0,1 1 0,-1-1 0,0 0 0,-1 1 0,-36 7 292,16-2-219,-31 2 0,29-5-294,-37 8-1,55-10-14,-2 0-1006</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2"/>
    </inkml:context>
    <inkml:brush xml:id="br0">
      <inkml:brushProperty name="width" value="0.05" units="cm"/>
      <inkml:brushProperty name="height" value="0.05" units="cm"/>
    </inkml:brush>
  </inkml:definitions>
  <inkml:trace contextRef="#ctx0" brushRef="#br0">24 57 2897,'-1'1'712,"0"0"-1,-1 0 0,1 0 0,0 0 0,0 0 0,-2 2 1,2-1-525,-1 1 0,1-1 0,0 0-1,0 1 1,0-1 0,0 1 0,0-1 0,0 5 0,0 1 51,-1 12 0,2-13-193,0 0-1,1 1 1,0-1-1,0 0 1,0 0 0,1 0-1,0 0 1,0 0-1,4 6 1,-4-10-23,-1 0 0,1 0-1,0-1 1,0 1 0,0 0 0,0-1-1,1 0 1,-1 1 0,5 2 0,-5-4 11,0 0 0,0 1 0,0-1 0,1 0 0,-1-1 0,0 1 0,1 0 0,-1-1 0,1 1 0,-1-1 0,1 0 0,-1 0 0,5 0 0,-1-1 20,0 0 1,0 0 0,0-1-1,0 0 1,-1 0 0,1 0 0,-1-1-1,0 0 1,0 0 0,6-4-1,3-4 6,0-1-1,12-14 0,-22 22-45,0 0-1,-1-1 0,1 1 0,-1-1 0,0 1 0,0-1 0,-1 0 0,0 0 0,3-7 0,-4 9-3,-1 0 1,1 1-1,-1-1 0,0 1 1,1-1-1,-1 0 0,0 1 1,-1-1-1,1 0 0,0 1 1,-1-1-1,1 1 0,-1-1 0,0 0 1,0 1-1,0 0 0,0-1 1,-1 1-1,1 0 0,0-1 1,-3-2-1,0 2 34,0-1 1,0 1-1,0 0 0,0 0 0,0 0 1,-1 0-1,1 1 0,-8-4 1,1 2 89,0 1 0,-20-4 1,25 6-99,1 0 1,-1 0 0,0 1 0,0 0-1,1 0 1,-1 1 0,0 0-1,-6 1 1,8-1-30,1 0 0,0 0 0,0 1 0,0-1 0,-1 1 0,1 0 0,1 0 0,-1 0 0,0 0 0,0 0 0,1 1 0,-1-1 0,1 1 0,-3 4-1,2-3-126,1 0-1,-1 1 0,1-1 1,0 1-1,1-1 0,-1 1 0,0 6 1,1-8-675,1 0 0,-1 0 0,1 0 0,0 1 0,0-1 0,1 0-1,0 4 1,1 2-5313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6"/>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3"/>
    </inkml:context>
    <inkml:brush xml:id="br0">
      <inkml:brushProperty name="width" value="0.05" units="cm"/>
      <inkml:brushProperty name="height" value="0.05" units="cm"/>
    </inkml:brush>
  </inkml:definitions>
  <inkml:trace contextRef="#ctx0" brushRef="#br0">0 192 2353,'8'-6'1500,"0"0"0,6-8 0,-7 6-1262,-1 1 0,0-1 1,-1 0-1,6-10 0,-2 1-73,-3 5-82,0 1-1,0-1 1,7-25 0,-12 35-17,-1 0-1,0 0 1,1 0 0,-1 0-1,0 0 1,0 0 0,0 0-1,-1-2 1,1 4-39,0-1 0,0 1 1,0 0-1,0-1 0,-1 1 1,1 0-1,0-1 0,0 1 1,0 0-1,-1-1 0,1 1 1,0 0-1,0-1 0,-1 1 1,1 0-1,0-1 0,0 1 1,-1 0-1,1 0 0,0 0 0,-1-1 1,1 1-1,-1 0 0,1 0 1,0 0-1,-1 0 0,1 0 1,0-1-1,-1 1 0,1 0 1,-1 0-1,1 0 0,0 0 1,-1 0-1,1 0 0,-1 1 1,1-1-1,0 0 0,-1 0 0,1 0 1,-1 0-1,1 0 0,-1 1 1,-1-1 38,0 1 0,0 0 0,1 0 0,-1 0 1,0 0-1,0 0 0,0 1 0,1-1 0,-1 1 1,-1 1-1,2-2-44,1 0 0,-1 0 0,0 0 0,1 0 0,-1 0 0,0 0 0,1 1 0,0-1 0,-1 0 0,1 0 0,0 1 0,-1-1 1,1 0-1,0 0 0,0 1 0,0-1 0,0 0 0,1 2 0,0 4 85,1 0 1,0 0-1,1-1 0,4 11 0,17 23 176,-1 0-147,-20-34-116,0 1 0,0-1-1,-1 1 1,3 10 0,-5-12-12,1-1 0,-1 1 0,0 0 0,0-1 0,0 1 0,-1 0 0,0-1 0,0 1 0,0-1 0,0 1 0,-1-1 0,0 1 0,0-1 0,0 0 0,0 0 0,-1 0 0,1 0 0,-4 4 0,3-5-8,0 0 0,0 0 1,0 0-1,0 0 1,0-1-1,-1 1 0,1-1 1,-1 0-1,1 0 1,-1 0-1,0-1 0,0 1 1,0-1-1,0 0 0,0 0 1,0 0-1,0-1 1,0 1-1,0-1 0,-7 0 1,10 0-2,1 0 0,-1 0-1,1-1 1,-1 1 0,0 0 0,1 0 0,-1 0 0,1 0 0,-1-1 0,1 1-1,-1 0 1,1-1 0,-1 1 0,1 0 0,-1-1 0,1 1 0,-1-1 0,1 0-1,0 1 1,-1 0 0,1 0 0,0-1 0,0 1-1,0 0 1,0-1 0,0 1 0,0 0-1,0-1 1,0 1 0,0 0 0,0-1 0,0 1-1,1 0 1,-1-1 0,0 1 0,0 0 0,0 0-1,0-1 1,0 1 0,1 0 0,-1 0 0,0-1-1,0 1 1,0 0 0,1 0 0,-1-1-1,0 1 1,0 0 0,1 0 0,-1 0 0,1-1-1,7-5 22,1 1 0,0 0 0,0 0-1,1 0 1,-1 1 0,1 1 0,0 0-1,14-3 1,9 1 19,40-2 1,-64 6-21,0 1 0,0 1 1,14 1-1,-23-2-34,0 0 0,0 0 1,1 0-1,-1 0 0,0 0 1,0 0-1,0 0 0,1 0 0,-1 0 1,0 0-1,0 0 0,0 0 0,1 0 1,-1 0-1,0 1 0,0-1 1,0 0-1,0 0 0,1 0 0,-1 0 1,0 0-1,0 0 0,0 1 0,0-1 1,0 0-1,0 0 0,1 0 1,-1 0-1,0 1 0,0-1 0,0 0 1,0 0-1,0 0 0,0 1 0,0-1 1,0 0-1,0 0 0,0 0 1,0 1-1,0-1 0,0 0 0,0 0 1,0 0-1,0 0 0,0 1 0,0-1 1,0 0-1,0 0 0,0 1 1,-1 2-3102</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4"/>
    </inkml:context>
    <inkml:brush xml:id="br0">
      <inkml:brushProperty name="width" value="0.05" units="cm"/>
      <inkml:brushProperty name="height" value="0.05" units="cm"/>
    </inkml:brush>
  </inkml:definitions>
  <inkml:trace contextRef="#ctx0" brushRef="#br0">32 3 1137,'-2'-3'1459,"1"6"-1045,2 6-444,0-1 62,-1 0 0,1 0 0,-2 0 0,-1 14 0,0 5 86,2 32 0,1-24-98,0 78-6,-1-88-10,1-11 2,-2 21 0,-6 8 96,4-28-20,1 0 1,1 0-1,0 24 1,2 15 412,-1-13-142,-2 6-202,1-36-139,-2 27 38,-4 49 108,5-78-42,2 0 1,-1 0-1,3 14 0,5 27 96,-2-19-155,-3-8 64,-1 46 0,-1-35-78,0 45-8,-1-40-26,0-25-14,3 26 1,-1-30 18,0-6-7,-1 0 1,1-1-1,-1 1 1,0 0-1,0-1 1,-1 5 0,-1 6-8,1 0 0,0 0 0,2 28 0,1 23-3,-2-31 595,0-25-266,-1-6-222,1-4-134,-1-5-3534,0 2-59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5"/>
    </inkml:context>
    <inkml:brush xml:id="br0">
      <inkml:brushProperty name="width" value="0.05" units="cm"/>
      <inkml:brushProperty name="height" value="0.05" units="cm"/>
    </inkml:brush>
  </inkml:definitions>
  <inkml:trace contextRef="#ctx0" brushRef="#br0">175 0 3826,'0'0'70,"-1"0"-1,1 0 1,0 0 0,0 0 0,0 0 0,0 0 0,-1 0 0,1 0-1,0 0 1,0 0 0,0 0 0,0 0 0,-1 0 0,1 1 0,0-1-1,0 0 1,0 0 0,0 0 0,0 0 0,0 0 0,-1 0 0,1 0-1,0 0 1,0 1 0,0-1 0,0 0 0,0 0 0,0 0-1,0 0 1,0 0 0,0 0 0,-1 1 0,1-1 0,-2 7 665,1-4-556,-8 21 464,1-1-306,-1 0 0,-12 22 0,-4-6-173,-33 40-1,42-58-586,16-20 407,-1 0-258,-1 1 1,1 0-1,-1 0 0,-2 1 1,4-3 186,0 0 0,0 1 0,0-1 0,0 0-1,-1 0 1,1 0 0,0 0 0,0 0 0,0 0 0,-1 1 0,1-1 0,0 0 0,0 0 0,-1 0 0,1 0-1,0 0 1,0 0 0,-1 0 0,1 0 0,0 0 0,0 0 0,-1 0 0,1 0 0,0 0 0,0 0 0,-1 0 0,1 0-1,0-1 1,0 1 0,0 0 0,-1 0 0,1 0 0,0 0 0,0 0 0,0 0 0,-1-1 0,1 1 0,0 0-1,0 0 1,0 0 0,0-1 0,0 1 0,-1 0 0,1 0 0,0 0 0,0-1 0,0 1 0,0 0 0,0 0-1,0-1 1,0 1 0,0 0 0,-2-7-2586</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6"/>
    </inkml:context>
    <inkml:brush xml:id="br0">
      <inkml:brushProperty name="width" value="0.05" units="cm"/>
      <inkml:brushProperty name="height" value="0.05" units="cm"/>
    </inkml:brush>
  </inkml:definitions>
  <inkml:trace contextRef="#ctx0" brushRef="#br0">1 13 3249,'-1'-13'2941,"3"19"-2205,1-1 0,4 7 1,-5-9-575,8 14-76,1-1-1,1-1 0,0 0 1,1 0-1,24 19 0,-6-3-569,-12-10-3924,-12-13 227</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6"/>
    </inkml:context>
    <inkml:brush xml:id="br0">
      <inkml:brushProperty name="width" value="0.05" units="cm"/>
      <inkml:brushProperty name="height" value="0.05" units="cm"/>
    </inkml:brush>
  </inkml:definitions>
  <inkml:trace contextRef="#ctx0" brushRef="#br0">49 0 1169,'-2'0'240,"-1"1"-48,-1-1-240,1 0-64,-1 0 144,0 0 144,0 2 160,-1-1 208,1-1-464,-1 1-224,0 1-304,-1 0-1569</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7"/>
    </inkml:context>
    <inkml:brush xml:id="br0">
      <inkml:brushProperty name="width" value="0.05" units="cm"/>
      <inkml:brushProperty name="height" value="0.05" units="cm"/>
    </inkml:brush>
  </inkml:definitions>
  <inkml:trace contextRef="#ctx0" brushRef="#br0">3 1593 2017,'-1'0'14,"1"0"0,0 0 0,0 0 0,0 0 0,0 0 0,0 0 0,0 0 0,0 0 0,0 0 0,0 0 0,0 0 0,0 0 0,-1 0 0,1 0 0,0 0 0,0 0 0,0 1 0,0-1 0,0 0 0,0 0 0,0 0 0,0 0 0,0 0 0,0 0 0,0 0 0,0 0 0,0 0 0,0 0 0,-1 0 0,1 0 0,0 0 0,0 0 0,0 0 0,0 1 0,0-1 0,0 0 0,0 0 0,0 0 0,0 0 0,0 0 0,0 0 0,0 0 0,0 0 0,0 0 0,0 0 0,0 1 0,0-1 0,0 0 0,0 0 0,0 0 0,0 0 0,6 3 1043,-4-3-738,-1 1 0,1-1 0,0 0-1,0 1 1,3-1 0,-5 0-284,2 0 161,0-1 0,0 1 0,0 0 0,0-1 0,-1 1 0,1-1 0,0 0 0,0 0 0,-1 1 0,1-1 0,2-2 0,7-6 512,17-16 84,-14 12-624,0 1 1,1 0 0,23-14 0,-9 10-146,-21 13-11,0-1 0,0-1 0,0 1 0,9-9-1,-5 1 14,-7 8 28,0-1 1,0 1-1,7-6 0,0 3-7,11-11 1,-3 1-44,-14 12 5,0 0 0,6-8 0,-8 8 4,1 1 0,-1-1 0,0 1 0,1 0 0,6-4 0,22-9 20,-19 10-11,0 0 1,18-14-1,-21 13-18,1 1 1,-1-1-1,24-9 0,-22 11 2,-1-1 0,0-1 0,12-9-1,-11 7 1,0 1-1,18-9 0,73-29-1,-66 30 0,-3 3 9,14-8-11,-42 19-1,1-1 0,-1-1 0,0 0 0,8-8 0,10-10 4,-9 7 10,34-25 0,-12 17-14,-21 14 0,26-21 0,66-46 31,-100 71-30,47-27-1,13-8 0,49-49-13,-86 64 9,20-12 5,-3 9 7,-28 17 0,0-1 0,38-30 0,-43 28 30,2 1 0,-1 1 0,2 0 0,21-11-1,54-31 104,-47 26-105,34-29-22,3-2 6,-40 35-22,-5 3 91,56-42 0,-89 59-73,-1 1 0,1-1 0,1 1 0,-1 0 0,1 1 0,-1 0 0,11-4 0,-17 7-15,0 0 0,0 0 0,0 0 0,1 0 0,-1 0 0,0 0 0,0 0 0,0 0-1,1 0 1,-1-1 0,0 1 0,0 0 0,0 0 0,0 0 0,0 0 0,1 0 0,-1 0-1,0-1 1,0 1 0,0 0 0,0 0 0,0 0 0,0 0 0,0-1 0,1 1 0,-1 0 0,0 0 1,0 0 0,0-1 0,0 1 0,0 0 0,0 0 0,0 0 0,0 0 1,1 0-1,-1-1 0,0 1 0,0 0 0,0 0 0,0 0 0,0 0 1,0 0-1,1 0 0,-1 0 0,0-1 0,0 1 0,0 0 0,0 0 0,1 0 1,-1 0-1,0 0 0,0 0 0,0 0 0,0 0 0,1 0 0,-1 0 0,0 0 1,0 0-1,0 0 0,1 0 0,-1 0 0,2 0-2,1 0 0,-1-1-1,0 0 1,0 1 0,0-1 0,1 0-1,1-2 1,7-1-14,38-14-1280,-31 11-4770,-15 6 1606</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2"/>
    </inkml:context>
    <inkml:brush xml:id="br0">
      <inkml:brushProperty name="width" value="0.05" units="cm"/>
      <inkml:brushProperty name="height" value="0.05" units="cm"/>
    </inkml:brush>
  </inkml:definitions>
  <inkml:trace contextRef="#ctx0" brushRef="#br0">1 16 2001,'0'-1'238,"0"0"0,0 1 1,0-1-1,0 0 0,0 0 0,0 0 1,0 0-1,0 0 0,0 1 0,0-1 0,0 0 1,1 0-1,-1 0 0,0 0 0,1 1 1,0-2-1,-2 5-131,1 0 1,0 0-1,0 0 1,1 5-1,-1 3-4,2 51 151,-1 0-4195,-1-51 937</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3"/>
    </inkml:context>
    <inkml:brush xml:id="br0">
      <inkml:brushProperty name="width" value="0.05" units="cm"/>
      <inkml:brushProperty name="height" value="0.05" units="cm"/>
    </inkml:brush>
  </inkml:definitions>
  <inkml:trace contextRef="#ctx0" brushRef="#br0">0 5 1473,'1'-1'288,"1"1"-32,1-1-400,0 0-160,0 0-257,0 0-447</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4"/>
    </inkml:context>
    <inkml:brush xml:id="br0">
      <inkml:brushProperty name="width" value="0.05" units="cm"/>
      <inkml:brushProperty name="height" value="0.05" units="cm"/>
    </inkml:brush>
  </inkml:definitions>
  <inkml:trace contextRef="#ctx0" brushRef="#br0">0 49 784,'81'-2'467,"7"-2"-225,-49 1 157,-23 3-183,0 0 1,0 2 0,19 3 0,-19-2-314,1-1 0,30 1 0,3-4 353,52-5-112,1-1-101,-23 3-38,30 3 31,-16 1-24,77-1 610,-33 3-415,-120-2-60,66-6 659,-54 3-730,33 1 0,13 0-58,2 0 15,-37 3-12,91 1 70,58-5 178,-61-5-141,-82 4-134,8-2-21,75 2-1,-74 11 46,-12-1-468,-32-5-2149,-8 0 233</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5"/>
    </inkml:context>
    <inkml:brush xml:id="br0">
      <inkml:brushProperty name="width" value="0.05" units="cm"/>
      <inkml:brushProperty name="height" value="0.05" units="cm"/>
    </inkml:brush>
  </inkml:definitions>
  <inkml:trace contextRef="#ctx0" brushRef="#br0">80 329 2321,'1'-1'305,"1"-1"-1,0 1 1,-1-1-1,0 0 1,1 1-1,-1-1 1,0 0-1,0 0 1,0 0-1,1-2 1,5-9 35,4-4-235,-1 0 0,-1-1 0,6-20 0,-3 9-53,-6 14-48,-1-1 1,4-21-1,-4 13 2,6-37 351,-10 49 47,-1 11-369,0 1 1,0-1-1,0 1 1,0-1-1,0 1 0,0-1 1,0 1-1,0-1 0,0 1 1,0 0-1,0-1 0,0 1 1,-1-1-1,1 1 0,0-1 1,0 1-1,-1 0 1,1-1-1,0 1 0,0-1 1,-1 1-1,1 0-30,-1 0 1,1 0-1,0 0 0,0 0 1,0 0-1,-1 0 0,1 0 1,0 0-1,0 0 0,0 0 0,-1 0 1,1 0-1,0 0 0,0 0 1,0 0-1,0 1 0,-1-1 1,1 0-1,0 0 0,0 0 1,0 0-1,0 0 0,0 1 0,-1-1 1,1 0-1,0 0 0,0 0 1,0 1-1,0-1 0,0 0 1,-3 8-28,2-6 31,-4 11-30,0-1-9,-7 23 1,2 6-16,-13 55-18,19-74 52,1 1 1,0 29 0,4-11 3,2-1 0,9 50 0,-4-27-57,-9-58-1,1 0-1,0-1 1,-1 1-1,0 0 1,0 0 0,-1-1-1,1 1 1,-1-1 0,-4 9-1,4-11 4,0 1 0,0 0-1,-1-1 1,1 0 0,0 1-1,-1-1 1,0 0-1,1 0 1,-1 0 0,0-1-1,0 1 1,0-1 0,0 0-1,0 1 1,-5 0 0,1 0 93,-1-1 0,0 0 0,0 0 0,0 0 0,-11-2 0,17 1 120,-1 0-1,1 0 0,-1-1 1,1 1-1,0-1 1,0 1-1,-4-3 0,24-3 184,-3 2-253,-1 1-1,0 0 1,1 1 0,15 0-1,-20 1-43,23 0 79,7-2 22,-35 3-124,1-1 15,1 0 1,0 0-1,-1 1 0,1 0 0,-1 0 0,1 1 1,7 1-1,-9-1 136,-4-1-1091,-1 0 849,0 0 0,0 0 0,0 0 0,0 0 0,0 0 0,0 0-1,0 0 1,0 0 0,0 0 0,1 0 0,-1 0 0,0 0 0,0 0 0,0 0-1,0 0 1,0 0 0,0 0 0,0 0 0,0 0 0,1-1-1620,-1 1 1620,0 0 0,0 0 0,0 0 0,0-1-1,0 1 1,0 0 0,0 0 0,0 0 0,0 0 0,0 0 0,0 0 0,-1 0-1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7"/>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5"/>
    </inkml:context>
    <inkml:brush xml:id="br0">
      <inkml:brushProperty name="width" value="0.05" units="cm"/>
      <inkml:brushProperty name="height" value="0.05" units="cm"/>
    </inkml:brush>
  </inkml:definitions>
  <inkml:trace contextRef="#ctx0" brushRef="#br0">42 31 3233,'-1'-1'456,"0"0"0,0 0 0,0 0 0,0 0 0,0 0-1,0 0 1,0 0 0,0 0 0,0 0 0,-3 0 0,-1-3 1554,4 3-1794,0 0-1,1 0 1,-1-1-1,0 1 1,0 0-1,1-1 1,-1 1 0,0 0-1,0-4 1,2 8-218,0 0 1,-1 1 0,1-1 0,-1 0-1,0 0 1,1 0 0,-2 4 0,1-4 5,-5 223 650,4-212-649,1 9-58,-2 0 1,-7 38 0,8-53-2639</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6"/>
    </inkml:context>
    <inkml:brush xml:id="br0">
      <inkml:brushProperty name="width" value="0.05" units="cm"/>
      <inkml:brushProperty name="height" value="0.05" units="cm"/>
    </inkml:brush>
  </inkml:definitions>
  <inkml:trace contextRef="#ctx0" brushRef="#br0">0 146 3522,'0'-1'392,"0"-1"1,1 1 0,-1-1-1,0 0 1,1 1 0,-1-1-1,1 1 1,-1-1 0,1 1-1,0 0 1,-1-1 0,1 1-1,1-2 1,1 0-84,-1 1 0,1-1 0,-1 1 0,1-1 0,4-2 0,4-1-208,0 0 0,16-6 0,-22 10 182,-2 1-248,112-51 778,-109 49-788,3-1-14,-1-1-1,8-5 0,-15 9-38,0 1 1,-1-1-1,1 1 1,0-1-1,0 1 1,-1 0-1,1-1 1,0 1-1,0 0 0,0 0 1,0-1-1,1 1 1,-2 0-77,1 0-1,-1 0 1,0 0 0,0 0-1,1 0 1,-1 1 0,0-1 0,0 0-1,1 0 1,-1 0 0,0 0-1,0 0 1,0 1 0,1-1 0,-1 0-1,0 0 1,0 0 0,0 0 0,0 1-1,1-1 1,-1 0 0,0 0-1,0 1 1,0-1 0,0 0 0,0 0-1,0 1 1,0-1 0,0 0-1,0 0 1,0 1 0,0-1 0,0 0-1,0 0 1,0 1 0,0-1-1,0 0 1,0 0 0,0 1 0,0-1-1,0 0 1,0 1 0,-2 6-2900,0 2-1513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7"/>
    </inkml:context>
    <inkml:brush xml:id="br0">
      <inkml:brushProperty name="width" value="0.05" units="cm"/>
      <inkml:brushProperty name="height" value="0.05" units="cm"/>
    </inkml:brush>
  </inkml:definitions>
  <inkml:trace contextRef="#ctx0" brushRef="#br0">0 19 3890,'2'-1'749,"0"0"0,0 0 0,1 0 0,-1 0 0,0 1 0,4-2 1,-3 1-282,32-7 1175,-29 7-1529,0 0 0,0 1 0,0-1 0,0 1-1,10 2 1,-4-2-12,-8 1-254,23 1 382,-26-1-688,1-1-1,0 1 1,0 0 0,-1-1-1,1 1 1,0 0 0,1 1-1,1 1-2753</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8"/>
    </inkml:context>
    <inkml:brush xml:id="br0">
      <inkml:brushProperty name="width" value="0.05" units="cm"/>
      <inkml:brushProperty name="height" value="0.05" units="cm"/>
    </inkml:brush>
  </inkml:definitions>
  <inkml:trace contextRef="#ctx0" brushRef="#br0">152 5 2769,'0'0'81,"0"-1"0,0 1 0,0 0 0,0 0 0,0 0 0,0 0 0,0 0 0,0 0 0,0 0 0,1-1 0,-1 1 0,0 0 0,0 0 0,0 0 0,0 0 0,0 0 0,-1 0 0,1 0 0,0-1 0,0 1 0,0 0 0,0 0 0,0 0 0,0 0 0,0 0 0,0 0 0,0 0 0,0-1 0,0 1 0,0 0 0,0 0 0,0 0 0,0 0 0,-1 0 0,1 0 0,0 0 0,0 0 0,0 0 0,0 0 0,0 0 0,0 0 0,0 0 0,0 0 0,-1 0 0,1-1 0,0 1 1,0 0-1,0 0 0,0 0 0,0 0 0,0 0 0,-1 0 0,1 1 0,0-1 0,0 0 0,0 0 0,0 0 0,0 0 0,0 0 0,0 0 0,-1 0 0,1 0 0,0 0 0,0 0 0,0 0 0,0 0 0,0 0 0,0 0 0,-1 1 110,0-1 0,0 0 0,0 1 0,1-1 1,-1 1-1,0-1 0,0 1 0,1-1 0,-1 1 1,0-1-1,0 2 0,-20 29 380,-28 56 0,39-66-443,0 1 1,2 0 0,-9 37 0,-5 51-44,22-110-156,0 1-1,-1 0 1,1 0-1,0 0 1,0 0-1,0-1 1,0 1-1,0 0 1,1 0-1,-1 0 1,0 0-1,0-1 1,0 1-1,1 0 1,-1 0-1,0 0 1,1-1-1,-1 1 1,1 0-1,-1-1 1,1 1-1,-1 0 1,1-1-1,0 1 1,-1-1-1,1 1 1,0-1-1,-1 1 1,1-1-1,0 1 1,0-1-1,-1 1 1,1-1-1,0 0 1,0 0-1,0 1 1,-1-1-1,1 0 1,0 0-1,0 0 1,0 0-1,0 0 1,-1 0-1,1 0 1,0 0 0,0 0-1,0-1 1,1 1-1,9-3-3279,-1-4-2190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9"/>
    </inkml:context>
    <inkml:brush xml:id="br0">
      <inkml:brushProperty name="width" value="0.05" units="cm"/>
      <inkml:brushProperty name="height" value="0.05" units="cm"/>
    </inkml:brush>
  </inkml:definitions>
  <inkml:trace contextRef="#ctx0" brushRef="#br0">100 1 3746,'-3'2'412,"1"0"0,0 0 0,0 0 0,0 1-1,0-1 1,1 1 0,-1-1 0,1 1 0,-1 0 0,-1 4 0,-4 8 513,-43 73 1185,47-82-2078,0 1 1,1 0-1,0 1 1,-2 6 0,2-6-140,1-5-1599,0-6-7,0-12-1560,1 3 883,-1 3 104</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0"/>
    </inkml:context>
    <inkml:brush xml:id="br0">
      <inkml:brushProperty name="width" value="0.05" units="cm"/>
      <inkml:brushProperty name="height" value="0.05" units="cm"/>
    </inkml:brush>
  </inkml:definitions>
  <inkml:trace contextRef="#ctx0" brushRef="#br0">5 9 2945,'-5'-9'5007,"9"15"-2448,7 9-1820,10 9-259,-17-18-529,1 0 0,0 0 0,0-1-1,1 1 1,0-1 0,0 0 0,0-1 0,7 5 0,-12-9-281,0 1 0,1-1 0,-1 1 0,0-1 0,0 0 0,1 1 0,-1-1 0,0 0 0,0 0 1,1 0-1,-1 0 0,0 0 0,1-1 0,-1 1 0,0 0 0,0 0 0,2-1 0,2-4-5019</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1"/>
    </inkml:context>
    <inkml:brush xml:id="br0">
      <inkml:brushProperty name="width" value="0.05" units="cm"/>
      <inkml:brushProperty name="height" value="0.05" units="cm"/>
    </inkml:brush>
  </inkml:definitions>
  <inkml:trace contextRef="#ctx0" brushRef="#br0">0 1 4994,'7'1'3671,"-2"1"-3357,-1 1-1,-1 0 1,1 0-1,0 0 1,-1 0 0,1 1-1,-1-1 1,5 9-1,-5-9-155,10 14 357,0 1-1,16 30 0,-25-40-475,0 0-1,-1 1 1,0-1 0,0 1-1,-1-1 1,0 1-1,0 0 1,-1 0 0,0 11-1,-1-8-272,-2 1-1,1-1 1,-7 22-1,-16 34-6172,22-63 5527,-7 14-4469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2"/>
    </inkml:context>
    <inkml:brush xml:id="br0">
      <inkml:brushProperty name="width" value="0.05" units="cm"/>
      <inkml:brushProperty name="height" value="0.05" units="cm"/>
      <inkml:brushProperty name="color" value="#004F8B"/>
    </inkml:brush>
  </inkml:definitions>
  <inkml:trace contextRef="#ctx0" brushRef="#br0">58 30 5106,'-1'-1'196,"0"1"0,0 0 0,1 0 0,-1 0 0,0 0 0,0 0 0,0 0 0,1 0 0,-1 0 0,0 0 0,0 1 0,1-1 0,-1 0 0,0 0 0,0 1 0,1-1 0,-1 1 0,0-1-1,1 0 1,-1 1 0,0 0 0,0 0-82,0 0-1,0 1 1,0-1 0,0 1-1,0-1 1,0 1-1,0-1 1,1 1 0,-2 2-1,1 1-57,0 1 1,0 0-1,0 0 0,1 10 0,0-10 1,1-1-1,-1 1 1,1-1-1,3 9 1,-3-11-46,0 0 1,0-1 0,0 1-1,0-1 1,0 0-1,1 1 1,-1-1-1,1 0 1,0 0 0,0 0-1,3 3 1,-4-4-9,0-1 1,-1 1-1,1-1 0,0 1 1,0-1-1,0 1 0,0-1 1,0 1-1,0-1 0,0 0 1,1 0-1,-1 0 1,0 0-1,0 1 0,0-1 1,0-1-1,0 1 0,1 0 1,0 0 0,0-1 1,0 0-1,0 1 0,0-1 1,-1 0-1,1 0 1,0 0-1,0 0 1,1-2-1,2-2-1,-1 1 0,1-1 0,-1 0 0,7-11 0,-9 12-4,1 1 1,-1-1 0,-1 0 0,1 0 0,0-1 0,-1 1 0,0 0 0,0 0-1,0-1 1,-1 1 0,1-1 0,-1-6 0,-1 9 9,1-1 0,0 1 0,-1-1-1,0 1 1,1 0 0,-1-1 0,0 1 0,0 0 0,0 0-1,-1 0 1,1 0 0,0-1 0,-1 2 0,1-1 0,-1 0 0,0 0-1,0 0 1,1 1 0,-1-1 0,0 1 0,0 0 0,-1-1-1,-3-1 1,3 2-1,1 0-1,-1 0 1,0 0 0,0 0-1,0 1 1,0-1-1,0 1 1,0-1 0,1 1-1,-1 0 1,0 0-1,0 1 1,0-1-1,0 1 1,0-1 0,0 1-1,0 0 1,0 0-1,1 0 1,-1 0 0,0 1-1,1-1 1,-1 1-1,1-1 1,-1 1-1,1 0 1,0 0 0,0 0-1,0 0 1,0 1-1,0-1 1,0 0 0,1 1-1,-1-1 1,1 1-1,0 0 1,-2 4-1,1-3-197,1 1-1,-1-1 0,0 8 0,2-10-189,-1 0 1,1-1-1,0 1 0,0-1 1,1 1-1,-1 0 0,0-1 0,0 1 1,1 0-1,-1-1 0,1 1 1,0-1-1,-1 1 0,2 1 0,4 4-5038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3"/>
    </inkml:context>
    <inkml:brush xml:id="br0">
      <inkml:brushProperty name="width" value="0.05" units="cm"/>
      <inkml:brushProperty name="height" value="0.05" units="cm"/>
      <inkml:brushProperty name="color" value="#004F8B"/>
    </inkml:brush>
  </inkml:definitions>
  <inkml:trace contextRef="#ctx0" brushRef="#br0">8 0 6483,'-3'2'3201,"1"-2"-2400,1 1-449,0-1-240,1 1-224,0 1-432,1-1-673</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4"/>
    </inkml:context>
    <inkml:brush xml:id="br0">
      <inkml:brushProperty name="width" value="0.05" units="cm"/>
      <inkml:brushProperty name="height" value="0.05" units="cm"/>
      <inkml:brushProperty name="color" value="#004F8B"/>
    </inkml:brush>
  </inkml:definitions>
  <inkml:trace contextRef="#ctx0" brushRef="#br0">72 10 4050,'-9'-4'4524,"8"3"-4344,0 0 0,0 1 0,0-1-1,-1 1 1,1-1 0,0 1 0,0-1 0,0 1 0,-1 0 0,1 0-165,0 0 0,1 0 1,-1 0-1,1 0 0,-1 0 1,0 1-1,1-1 0,-1 0 1,1 0-1,-1 1 0,1-1 1,-1 0-1,1 1 0,-1-1 1,1 1-1,-1-1 0,1 1 1,0-1-1,-1 0 1,1 1-1,0 0 0,-1-1 1,1 1-1,-2 3 10,0-1 0,1 1 0,0-1 0,0 1 0,0-1 0,0 1 0,0 0 0,1-1 0,0 1 0,0 0 0,0 0 0,1 6 0,0-3 19,0 1 0,1-1 0,0 1 0,0-1 0,4 9 1,4 0-11,-8-14-46,-1 0-1,1 0 1,-1 1-1,1-1 1,-1 0-1,0 1 1,0-1-1,0 0 1,0 1-1,-1-1 1,1 1-1,0 4 0,-1-6-6,-1 0-1,1 0 0,0-1 0,0 1 1,-1 0-1,1 0 0,0-1 0,-1 1 1,1 0-1,-1 0 0,1-1 0,-1 1 1,0-1-1,1 1 0,-1 0 0,1-1 1,-1 1-1,0-1 0,0 1 0,1-1 1,-1 0-1,0 1 0,0-1 0,1 0 1,-1 1-1,0-1 0,0 0 0,-1 0 1,-1 1-1,1-1 1,-1 0 0,1 0-1,-1 0 1,1 0 0,-1 0-1,1 0 1,-5-2-1,6 2 26,-1 0 0,1-1 0,0 1 0,0-1 0,0 1 0,-1-1 0,1 0 0,0 1 0,0-1 0,0 0 0,0 0 0,0 0 0,0 1 0,0-1 0,1 0 0,-1 0 0,0-1 0,0 1 0,1 0 0,-1 0 0,1 0 0,-1 0 0,1-1 0,-1 1 0,1 0 0,0 0 0,-1-1 0,1 1 0,0 0 0,0-1 0,0 1-1,0-2 1,1 0 10,0-1-1,0 1 1,0 0-1,0 0 0,0 0 1,0 0-1,1 0 0,0 0 1,-1 0-1,1 0 1,5-4-1,6-7 9,25-22 0,-33 33 0,6-6 114,-11 9-136,0 0 1,0 0 0,1-1 0,-1 1-1,0 0 1,0-1 0,0 1 0,0 0-1,0 0 1,0-1 0,0 1 0,0 0-1,0-1 1,0 1 0,0 0 0,0-1 0,0 1-1,0 0 1,0-1 0,0 1 0,0 0-1,0 0 1,0-1 0,0 1 0,0 0-1,-1-1 1,1 1 0,0 0 0,0 0-1,0-1 1,0 1 0,-1 0 0,1 0 0,0 0-1,0-1 1,-1 1 0,1 0 0,0 0-1,-1 0 1,0-1-92,-1 0 1,1 1-1,-1 0 0,1-1 1,0 1-1,-1 0 0,1 0 0,-1 0 1,1 0-1,-1 0 0,1 0 1,-1 0-1,-2 1 0,-4 0-5395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0"/>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6"/>
    </inkml:context>
    <inkml:brush xml:id="br0">
      <inkml:brushProperty name="width" value="0.05" units="cm"/>
      <inkml:brushProperty name="height" value="0.05" units="cm"/>
      <inkml:brushProperty name="color" value="#004F8B"/>
    </inkml:brush>
  </inkml:definitions>
  <inkml:trace contextRef="#ctx0" brushRef="#br0">9 25 1521,'0'0'41,"0"-1"0,0 1 0,0 0 0,0-1 0,0 1 0,0-1 0,0 1 0,1 0 0,-1-1 0,0 1 0,0-1 1,0 1-1,1 0 0,-1-1 0,0 1 0,0 0 0,1-1 0,-1 1 0,0 0 0,1-1 0,-1 1 74,1-1 0,-1 1 0,1-1 0,-1 0 0,1 1 0,-1-1 0,0 1 0,1-1 0,-1 0 0,0 1 0,1-1 0,-1 0 0,0 1 0,0-1 0,0 0 0,0 0 0,-1-5 2147,0 14-1733,0 3-231,-3 11-95,0 37-1,0-10-1228,2-18-3696,1-25 2638</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7"/>
    </inkml:context>
    <inkml:brush xml:id="br0">
      <inkml:brushProperty name="width" value="0.05" units="cm"/>
      <inkml:brushProperty name="height" value="0.05" units="cm"/>
      <inkml:brushProperty name="color" value="#004F8B"/>
    </inkml:brush>
  </inkml:definitions>
  <inkml:trace contextRef="#ctx0" brushRef="#br0">2 1 2801,'0'37'3574,"-1"-15"-4991,4 40-1,-3-56-14,1-1-676</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8"/>
    </inkml:context>
    <inkml:brush xml:id="br0">
      <inkml:brushProperty name="width" value="0.05" units="cm"/>
      <inkml:brushProperty name="height" value="0.05" units="cm"/>
      <inkml:brushProperty name="color" value="#004F8B"/>
    </inkml:brush>
  </inkml:definitions>
  <inkml:trace contextRef="#ctx0" brushRef="#br0">7 0 2545,'-2'47'2971,"-1"8"-2783,2 6-4142,0-54 2204</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9"/>
    </inkml:context>
    <inkml:brush xml:id="br0">
      <inkml:brushProperty name="width" value="0.05" units="cm"/>
      <inkml:brushProperty name="height" value="0.05" units="cm"/>
      <inkml:brushProperty name="color" value="#004F8B"/>
    </inkml:brush>
  </inkml:definitions>
  <inkml:trace contextRef="#ctx0" brushRef="#br0">95 4 3314,'-4'-3'5791,"2"6"-3876,-1 3-2101,-12 25 523,8-15-172,-11 17 1,15-28-190,0 0 1,-1-1 0,1 0-1,-1 1 1,0-1-1,0-1 1,-8 7 0,12-10-31,0 0 0,0 0 0,0 0 0,-1 1 0,1-1 1,0 0-1,0 0 0,0 0 0,0 0 0,-1 0 1,1 1-1,0-1 0,0 0 0,0 0 0,0 0 0,-1 0 1,1 0-1,0 0 0,0 0 0,0 0 0,-1 0 1,1 0-1,0 0 0,0 0 0,0 0 0,-1 0 0,1 0 1,0 0-1,0 0 0,0 0 0,-1 0 0,1 0 1,0 0-1,0 0 0,0-1 0,-1 1 0,1 0 0,0 0 1,0 0-1,0 0 0,0 0 0,-1 0 0,1-1 1,0 1-1,0 0 0,0 0 0,0 0 0,0-1 0,-1-10-4843,2 5 1117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0"/>
    </inkml:context>
    <inkml:brush xml:id="br0">
      <inkml:brushProperty name="width" value="0.05" units="cm"/>
      <inkml:brushProperty name="height" value="0.05" units="cm"/>
      <inkml:brushProperty name="color" value="#004F8B"/>
    </inkml:brush>
  </inkml:definitions>
  <inkml:trace contextRef="#ctx0" brushRef="#br0">1 0 2561,'4'5'6183,"15"13"-5315,-6-5-595,-11-10-358,22 22-457,-11-5-4770,-9-14 1366</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1"/>
    </inkml:context>
    <inkml:brush xml:id="br0">
      <inkml:brushProperty name="width" value="0.05" units="cm"/>
      <inkml:brushProperty name="height" value="0.05" units="cm"/>
      <inkml:brushProperty name="color" value="#004F8B"/>
    </inkml:brush>
  </inkml:definitions>
  <inkml:trace contextRef="#ctx0" brushRef="#br0">5 0 1105,'-1'8'0,"0"-1"-161,-2 0-783</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7"/>
    </inkml:context>
    <inkml:brush xml:id="br0">
      <inkml:brushProperty name="width" value="0.05" units="cm"/>
      <inkml:brushProperty name="height" value="0.05" units="cm"/>
      <inkml:brushProperty name="color" value="#004F8B"/>
    </inkml:brush>
  </inkml:definitions>
  <inkml:trace contextRef="#ctx0" brushRef="#br0">15 14 3570,'-10'-5'2891,"5"1"-2950,10 5 375,1 1-396,0-1 0,-1 0 0,2-1 0,-1 1 0,0-1 0,8-1-1,29-6-3309,-26 5 623</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8"/>
    </inkml:context>
    <inkml:brush xml:id="br0">
      <inkml:brushProperty name="width" value="0.05" units="cm"/>
      <inkml:brushProperty name="height" value="0.05" units="cm"/>
      <inkml:brushProperty name="color" value="#004F8B"/>
    </inkml:brush>
  </inkml:definitions>
  <inkml:trace contextRef="#ctx0" brushRef="#br0">0 16 2241,'1'-1'81,"-1"1"0,1-1 0,0 0 0,-1 0 0,1 0 0,0 0 0,0 1-1,0-1 1,-1 0 0,1 1 0,0-1 0,0 0 0,0 1 0,0-1 0,0 1 0,0 0 0,2-1 0,0 0-65,0 0 1,-1 1 0,1-1 0,0 1 0,-1 0-1,4-1 1,10 3 865,16 5 0,-16-4-586,16 2 0,-20-4-1436,1-1 0,17-1 0,-19 0-1611</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9"/>
    </inkml:context>
    <inkml:brush xml:id="br0">
      <inkml:brushProperty name="width" value="0.05" units="cm"/>
      <inkml:brushProperty name="height" value="0.05" units="cm"/>
      <inkml:brushProperty name="color" value="#004F8B"/>
    </inkml:brush>
  </inkml:definitions>
  <inkml:trace contextRef="#ctx0" brushRef="#br0">0 17 4594,'3'0'300,"0"-1"-1,-1 1 1,1-1-1,0 0 0,-1 0 1,5-2-1,8-3-562,-10 5-77,1 0-1,-1 1 1,1-1 0,8 2 0,11-1-2502,-18-1 958</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0"/>
    </inkml:context>
    <inkml:brush xml:id="br0">
      <inkml:brushProperty name="width" value="0.05" units="cm"/>
      <inkml:brushProperty name="height" value="0.05" units="cm"/>
      <inkml:brushProperty name="color" value="#004F8B"/>
    </inkml:brush>
  </inkml:definitions>
  <inkml:trace contextRef="#ctx0" brushRef="#br0">0 11 5058,'15'-2'2728,"2"0"-3249,-7 2-1204,1-1 1,18-3 0,-22 2-368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1"/>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1"/>
    </inkml:context>
    <inkml:brush xml:id="br0">
      <inkml:brushProperty name="width" value="0.05" units="cm"/>
      <inkml:brushProperty name="height" value="0.05" units="cm"/>
      <inkml:brushProperty name="color" value="#004F8B"/>
    </inkml:brush>
  </inkml:definitions>
  <inkml:trace contextRef="#ctx0" brushRef="#br0">0 16 4802,'4'2'2351,"14"0"-2593,-18-2 326,23-1-274,-1 0 0,36-6-1,-14-1-2937,-43 8 3017,12-3-3074</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4"/>
    </inkml:context>
    <inkml:brush xml:id="br0">
      <inkml:brushProperty name="width" value="0.05" units="cm"/>
      <inkml:brushProperty name="height" value="0.05" units="cm"/>
      <inkml:brushProperty name="color" value="#E71224"/>
    </inkml:brush>
  </inkml:definitions>
  <inkml:trace contextRef="#ctx0" brushRef="#br0">11 45 3922,'-1'1'141,"0"0"1,0 0 0,1 0-1,-1 0 1,0 0-1,1 0 1,-1 0 0,0 0-1,1 1 1,0-1-1,-1 0 1,1 0 0,0 1-1,-1-1 1,1 0-1,0 1 1,0-1 0,0 0-1,0 1 1,0-1-1,0 0 1,1 0 0,-1 1-1,0-1 1,1 0-1,-1 0 1,2 3 0,-1-3-84,0 1 1,1-1 0,-1 1-1,0-1 1,1 0 0,-1 0-1,1 1 1,-1-1 0,1 0-1,0-1 1,-1 1 0,1 0-1,0 0 1,0-1 0,0 1-1,-1-1 1,1 1 0,0-1-1,2 0 1,0 0 19,0 0-1,0 0 1,0 0 0,-1-1-1,1 0 1,0 0-1,0 0 1,-1 0-1,1 0 1,-1-1 0,1 1-1,6-5 1,-8 5-50,-1-1 1,1 1-1,0 0 0,0-1 1,-1 0-1,1 1 0,0-1 1,-1 0-1,0 0 0,1 0 1,-1 0-1,0 0 0,0 0 1,0 0-1,0 0 0,-1 0 1,1 0-1,-1-1 0,1 1 1,-1 0-1,0 0 0,1-1 1,-1-1-1,-1 2 23,1 1-1,0 0 1,0-1 0,-1 1 0,1 0-1,-1-1 1,1 1 0,-1 0 0,1 0-1,-1 0 1,0 0 0,0 0 0,1-1-1,-1 1 1,0 1 0,0-1 0,-2-1-1,1 0 10,0 1 1,0-1-1,-1 1 0,1 0 0,-1 0 0,1 0 0,-1 0 0,-3 0 1,0 0-14,1 0 0,-1 1 0,0-1 1,0 1-1,0 1 0,0-1 0,-8 3 1,13-3-62,-1 0 0,1 1 0,-1-1 0,1 1 0,-1 0 0,1-1 0,-1 1 0,1 0 0,-1 0 0,1 0 0,0 0 0,-1 0 0,1 0 0,0 1 0,0-1 0,0 0 0,-1 3 0,1-4-142,1 1 0,0 0 0,-1 0 0,1 0 0,0 0 0,0 0 0,0 0 0,-1 0 0,1 0 0,0-1-1,0 1 1,1 0 0,-1 1 0,0 0-358,1-1 0,-1 1-1,1-1 1,-1 0 0,1 1-1,0-1 1,0 0-1,-1 0 1,1 1 0,1 0-1,4 4-3972</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5"/>
    </inkml:context>
    <inkml:brush xml:id="br0">
      <inkml:brushProperty name="width" value="0.05" units="cm"/>
      <inkml:brushProperty name="height" value="0.05" units="cm"/>
      <inkml:brushProperty name="color" value="#E71224"/>
    </inkml:brush>
  </inkml:definitions>
  <inkml:trace contextRef="#ctx0" brushRef="#br0">0 2 3153,'5'0'1073,"-1"0"111,-1 0-63,-1-1-337,-1 1-111,0 0-129,0 0-128,-2 0-192,2 1-464,-1 0-640,0 2-449,0-1-992</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6"/>
    </inkml:context>
    <inkml:brush xml:id="br0">
      <inkml:brushProperty name="width" value="0.05" units="cm"/>
      <inkml:brushProperty name="height" value="0.05" units="cm"/>
      <inkml:brushProperty name="color" value="#E71224"/>
    </inkml:brush>
  </inkml:definitions>
  <inkml:trace contextRef="#ctx0" brushRef="#br0">0 6 4658,'10'-2'3479,"-8"1"-3218,0 0 1,0 1-1,-1-1 1,1 1-1,0 0 1,0 0 0,3-1-1,-5 1-252,0 0 0,0 1 1,1-1-1,-1 0 0,0 0 0,0 0 0,1 0 0,-1 0 0,0 0 0,0 0 0,0 1 1,1-1-1,-1 0 0,0 0 0,0 0 0,0 0 0,0 1 0,1-1 0,-1 0 0,0 0 1,0 0-1,0 1 0,0-1 0,0 0 0,1 1 12,-1 0 0,0 0 1,0 0-1,0 0 0,0-1 0,0 1 1,0 0-1,-1 0 0,1 0 0,0 0 0,-1 0 1,-1 4 125,0 0 0,0 0 0,-4 5 1,4-7-57,0 1 0,0-1 0,0 1 0,1 0 0,-1-1 1,-1 9-1,3-12-84,0 0-1,0 1 1,0-1 0,0 1 0,0-1-1,0 0 1,0 1 0,0-1 0,0 1-1,0-1 1,0 0 0,0 1 0,1-1-1,-1 1 1,0-1 0,0 0 0,0 1-1,1-1 1,-1 0 0,0 1 0,0-1-1,1 0 1,-1 1 0,0-1 0,1 0 0,0 1 1,0 0 1,0-1-1,0 0 1,0 1 0,0-1-1,0 0 1,0 1 0,0-1-1,2 0 1,1 0 5,0 0 1,0 0-1,0 0 0,5-2 0,-2 1-408,0-1-1,-1 0 1,1 0 0,0-1-1,9-5 1,-4 3-4595,-5 2 72</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5"/>
    </inkml:context>
    <inkml:brush xml:id="br0">
      <inkml:brushProperty name="width" value="0.05" units="cm"/>
      <inkml:brushProperty name="height" value="0.05" units="cm"/>
      <inkml:brushProperty name="color" value="#E71224"/>
    </inkml:brush>
  </inkml:definitions>
  <inkml:trace contextRef="#ctx0" brushRef="#br0">73 12 1937,'12'-8'2752,"-8"4"1656,-6 6-4306,-1 0 0,1 0-1,0 0 1,0 0 0,0 0-1,0 0 1,1 0 0,-4 5-1,-10 23-123,10-20 87,-14 27 153,1-5-764,8-10-2709,9-19 705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6"/>
    </inkml:context>
    <inkml:brush xml:id="br0">
      <inkml:brushProperty name="width" value="0.05" units="cm"/>
      <inkml:brushProperty name="height" value="0.05" units="cm"/>
      <inkml:brushProperty name="color" value="#E71224"/>
    </inkml:brush>
  </inkml:definitions>
  <inkml:trace contextRef="#ctx0" brushRef="#br0">2 22 2769,'-1'-2'651,"1"-1"232,0 1 1,-1-1 0,1 1-1,0-1 1,1-4-1,7 31 926,-5-15-2210,0-1 1,4 8-1,6 5-4842,-7-14 1158</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7"/>
    </inkml:context>
    <inkml:brush xml:id="br0">
      <inkml:brushProperty name="width" value="0.05" units="cm"/>
      <inkml:brushProperty name="height" value="0.05" units="cm"/>
      <inkml:brushProperty name="color" value="#E71224"/>
    </inkml:brush>
  </inkml:definitions>
  <inkml:trace contextRef="#ctx0" brushRef="#br0">18 0 2721,'1'3'7070,"-1"19"-6624,-14 63-4456,10-51-435,4-30 2663</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8"/>
    </inkml:context>
    <inkml:brush xml:id="br0">
      <inkml:brushProperty name="width" value="0.05" units="cm"/>
      <inkml:brushProperty name="height" value="0.05" units="cm"/>
      <inkml:brushProperty name="color" value="#E71224"/>
    </inkml:brush>
  </inkml:definitions>
  <inkml:trace contextRef="#ctx0" brushRef="#br0">0 0 3346,'1'6'1040,"0"1"81,1 2-289,-1-2-192,0 0-160,-2 0-159,2 0-129,0 1-224,1 0-256,-1 0-465,0-1-415,1-1-833,1 0-1729</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9"/>
    </inkml:context>
    <inkml:brush xml:id="br0">
      <inkml:brushProperty name="width" value="0.05" units="cm"/>
      <inkml:brushProperty name="height" value="0.05" units="cm"/>
      <inkml:brushProperty name="color" value="#E71224"/>
    </inkml:brush>
  </inkml:definitions>
  <inkml:trace contextRef="#ctx0" brushRef="#br0">2 7 2177,'-1'0'97,"1"0"0,0-1 0,0 1 1,0 0-1,0 0 0,0 0 0,0 0 0,0 0 0,0 0 0,0 0 0,-1-1 1,1 1-1,0 0 0,0 0 0,0 0 0,0 0 0,0 0 0,0 0 1,0-1-1,0 1 0,0 0 0,0 0 0,0 0 0,0 0 0,0 0 0,0-1 1,0 1-1,0 0 0,0 0 0,0 0 0,0 0 0,0 0 0,0-1 1,1 1-1,-1 0 0,0 0 0,0 0 0,0 0 0,0 0 0,0 0 0,0 0 1,0-1-1,0 1 0,0 0 0,1 0 0,-1 0 0,0 0 0,0 0 1,0 0-1,0 0 0,0 0 0,0 0 0,1 0 0,-1 0 0,0 0 0,1 0-27,-1-1-1,1 1 1,0 0-1,-1 0 0,1 0 1,-1 0-1,1 0 1,0 0-1,-1 0 0,1 0 1,0 1-1,-1-1 1,1 0-1,-1 0 0,2 1 1,2 1-27,1-1 0,0 1 0,-1-1 1,1 0-1,0 0 0,0 0 0,-1-1 1,1 0-1,0 0 0,0 0 1,0 0-1,5-2 0,20 1-5127,-20 1 879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0"/>
    </inkml:context>
    <inkml:brush xml:id="br0">
      <inkml:brushProperty name="width" value="0.05" units="cm"/>
      <inkml:brushProperty name="height" value="0.05" units="cm"/>
      <inkml:brushProperty name="color" value="#E71224"/>
    </inkml:brush>
  </inkml:definitions>
  <inkml:trace contextRef="#ctx0" brushRef="#br0">1 16 4002,'5'-2'1184,"-1"0"49,3 1-417,-1-1-223,2 0-145,0 0-128,0 0-128,0 1-144,0 0-112,-1 1-224,3-1-352,-2 1-641,1 0-944,-1 1-2113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2"/>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1"/>
    </inkml:context>
    <inkml:brush xml:id="br0">
      <inkml:brushProperty name="width" value="0.05" units="cm"/>
      <inkml:brushProperty name="height" value="0.05" units="cm"/>
      <inkml:brushProperty name="color" value="#E71224"/>
    </inkml:brush>
  </inkml:definitions>
  <inkml:trace contextRef="#ctx0" brushRef="#br0">54 89 1153,'9'-4'1088,"16"-10"1,-22 12-814,-1 0-1,0 0 0,1 0 0,-1 0 1,0 0-1,0 0 0,0 0 0,0-1 0,-1 1 1,3-5-1,-3 6-187,-1 0 0,0 1 0,0-1 1,1 0-1,-1 0 0,0 0 0,0 1 0,0-1 0,0 0 1,0 0-1,0 0 0,0 0 0,0 1 0,-1-1 0,1 0 0,0 0 1,0 0-1,-1 1 0,0-2 0,1 0 41,-1 1-1,0 0 1,-1-1-1,1 1 1,0 0-1,0 0 1,0 0 0,-1 0-1,-1-1 1,0 0 51,-1 0 0,1 0 0,-1 1 1,0 0-1,1 0 0,-1 0 0,-7-1 1,9 2-204,-1 0 1,1 0 0,-1 0-1,1 0 1,-1 0 0,1 1-1,-1-1 1,1 1 0,0 0-1,-1 0 1,1 0 0,0 0-1,-1 0 1,1 0 0,0 1-1,0-1 1,0 1 0,0-1-1,1 1 1,-1 0 0,0 0-1,1 0 1,-1 0 0,1 0-1,-1 0 1,1 0 0,0 0 0,0 0-1,0 1 1,0-1 0,1 0-1,-1 1 1,0-1 0,1 4-1,0-5-463,0 0-1,0 0 0,0 0 0,0 1 1,0-1-1,0 0 0,0 0 1,1 1-1,0 0 0,2 5-4618</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2"/>
    </inkml:context>
    <inkml:brush xml:id="br0">
      <inkml:brushProperty name="width" value="0.05" units="cm"/>
      <inkml:brushProperty name="height" value="0.05" units="cm"/>
      <inkml:brushProperty name="color" value="#E71224"/>
    </inkml:brush>
  </inkml:definitions>
  <inkml:trace contextRef="#ctx0" brushRef="#br0">1 5 3217,'-1'-3'3506,"2"2"-2642,1 1-95,0 0-81,1 1-96,0-1-127,1 2-161,-1 0-160,0 0-224,0 1-464,-1 1-865,0-1-128,0 0-1008</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3"/>
    </inkml:context>
    <inkml:brush xml:id="br0">
      <inkml:brushProperty name="width" value="0.05" units="cm"/>
      <inkml:brushProperty name="height" value="0.05" units="cm"/>
      <inkml:brushProperty name="color" value="#E71224"/>
    </inkml:brush>
  </inkml:definitions>
  <inkml:trace contextRef="#ctx0" brushRef="#br0">0 29 5955,'10'-13'4000,"-8"11"-3853,0 0 0,0 1 0,0-1 1,0 0-1,0 1 0,0-1 0,0 1 1,3-1-1,-5 2-143,0 0-1,1 0 1,-1 0 0,1 0-1,-1 0 1,1 0 0,-1 0-1,0 0 1,1 0 0,-1 0-1,1 0 1,-1 1 0,0-1 0,1 0-1,-1 0 1,0 1 0,1-1-1,-1 0 1,0 0 0,1 1-1,-1-1 1,0 0 0,0 1 0,1-1-1,-1 1 1,0-1 0,0 0-1,0 1 1,1-1 0,-1 1-1,0-1 1,0 0 0,0 1 0,0-1-1,0 1 1,0-1 0,0 1-1,2 17 38,-2-14-33,-1 0 0,0 0 0,0 0 0,-3 8 0,2-10-7,1 1 1,0 0 0,0-1 0,1 1-1,-1 0 1,0-1 0,1 1 0,0 0-1,0-1 1,-1 1 0,2 0 0,-1 0 0,1 4-1,-1-6 1,0-1-1,0 1 1,1-1-1,-1 0 1,0 1-1,0-1 0,1 0 1,-1 1-1,0-1 1,1 0-1,-1 1 1,0-1-1,1 0 1,-1 1-1,0-1 1,1 0-1,-1 0 0,1 0 1,-1 0-1,1 1 1,-1-1-1,0 0 1,1 0-1,-1 0 1,1 0-1,-1 0 1,1 0-1,-1 0 0,1 0 1,-1 0-1,0 0 1,1 0-1,-1 0 1,1-1-1,0 1 1,18-9 106,-12 6-61,10-4 44,85-32 88,-101 38-208,15-3 37,-16 4-53,1 0 0,0 0 0,-1 0-1,1 0 1,0 0 0,-1 0 0,1 0-1,0 0 1,-1 0 0,1 0 0,0 0-1,-1 0 1,1 0 0,0 1-1,-1-1 1,1 0 0,-1 0 0,2 1-1,-2-1-98,0 1-1,0-1 0,0 0 0,0 0 0,0 1 1,0-1-1,0 0 0,0 0 0,0 1 0,0-1 1,0 0-1,0 0 0,0 1 0,0-1 0,0 0 1,0 0-1,-1 1 0,1-1 0,0 0 0,0 0 1,0 1-1,0-1 0,0 0 0,-1 0 0,1 0 1,0 0-1,0 1 0,0-1 0,-1 0 1</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2"/>
    </inkml:context>
    <inkml:brush xml:id="br0">
      <inkml:brushProperty name="width" value="0.05" units="cm"/>
      <inkml:brushProperty name="height" value="0.05" units="cm"/>
      <inkml:brushProperty name="color" value="#004F8B"/>
    </inkml:brush>
  </inkml:definitions>
  <inkml:trace contextRef="#ctx0" brushRef="#br0">18 10 3586,'-1'1'183,"0"-1"0,0 0 0,0 1 0,0-1 0,0 1 0,1-1 0,-1 1 1,0-1-1,0 1 0,1-1 0,-1 1 0,0 0 0,1-1 0,-1 1 0,0 0 0,1 0 1,-1-1-1,1 1 0,-1 1 0,0 0-45,1 0 0,-1 0 0,1 0 0,0 0 0,-1 0-1,1 0 1,0 0 0,1 4 0,-1 0-44,2 1 0,-1-1 0,1 0 0,4 11 0,-4-13-69,0 0 1,0 0 0,0 0-1,1-1 1,0 1-1,0-1 1,0 0 0,0 0-1,0 0 1,0 0-1,1 0 1,-1-1 0,8 4-1,-10-5-5,1 0 0,-1-1-1,1 1 1,-1-1 0,1 1-1,0-1 1,-1 0 0,1 1 0,0-1-1,-1 0 1,1 0 0,0 0-1,0 0 1,-1-1 0,1 1-1,0 0 1,-1-1 0,1 1 0,-1-1-1,1 1 1,-1-1 0,1 0-1,-1 0 1,1 0 0,-1 0-1,1 0 1,-1 0 0,0 0 0,0 0-1,1 0 1,-1-1 0,0 1-1,0 0 1,0-1 0,-1 1 0,1-1-1,1-2 1,0 0 23,-1-1 1,0 1-1,1 0 0,-2 0 1,1-1-1,0 1 1,-1-1-1,0 1 0,0 0 1,0-1-1,0 1 0,-1-1 1,0 1-1,0 0 1,0-1-1,-2-3 0,2 6-22,1 0-1,-1 0 0,0 0 1,0 0-1,0 0 0,-1 0 0,1 0 1,0 0-1,-1 1 0,1-1 1,-1 1-1,1-1 0,-1 1 0,0-1 1,0 1-1,1 0 0,-1 0 1,0 0-1,0 0 0,0 0 0,0 0 1,0 0-1,-1 1 0,1-1 1,0 1-1,0 0 0,0 0 1,-1-1-1,1 1 0,0 1 0,0-1 1,0 0-1,-4 1 0,4 0-27,0-1 1,1 1-1,-1-1 0,0 1 0,0 0 1,1 0-1,-1 0 0,0 0 0,1 0 0,-1 0 1,1 1-1,-1-1 0,1 1 0,0-1 0,-1 1 1,1-1-1,0 1 0,0-1 0,-1 4 0,0-1-715,1 0 0,0 0-1,0 0 1,0 0-1,0 0 1,1 0-1,0 0 1,0 5 0,0 1-4134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3"/>
    </inkml:context>
    <inkml:brush xml:id="br0">
      <inkml:brushProperty name="width" value="0.05" units="cm"/>
      <inkml:brushProperty name="height" value="0.05" units="cm"/>
      <inkml:brushProperty name="color" value="#004F8B"/>
    </inkml:brush>
  </inkml:definitions>
  <inkml:trace contextRef="#ctx0" brushRef="#br0">25 21 5587,'-2'-1'1488,"0"-2"81,-1 0-657,0 1-207,1-1-129,-1 0-96,0 1-80,1-1-112,0 3-95,1-1-145,0 3-144,1 0-193,0-1-527,0 2-961</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4"/>
    </inkml:context>
    <inkml:brush xml:id="br0">
      <inkml:brushProperty name="width" value="0.05" units="cm"/>
      <inkml:brushProperty name="height" value="0.05" units="cm"/>
      <inkml:brushProperty name="color" value="#004F8B"/>
    </inkml:brush>
  </inkml:definitions>
  <inkml:trace contextRef="#ctx0" brushRef="#br0">57 52 2465,'-1'-1'195,"1"0"0,-1 0 0,0-1 0,0 1 0,1 0 0,-1 0 0,0 0 0,0 0-1,0 0 1,-1 0 0,1 0 0,0 0 0,0 1 0,0-1 0,-1 0 0,1 1 0,0-1 0,-1 1 0,-1-1 0,1 0-126,1 1 0,0 0 0,-1 0 0,1-1 0,0 1 0,0 0 0,-1 0 0,1 0 1,0 0-1,-1 1 0,1-1 0,0 0 0,-1 1 0,1-1 0,0 0 0,0 1 0,0-1 0,-1 1 1,1 0-1,0-1 0,0 1 0,-2 2 0,3-3-24,-1 1-1,1 0 1,0 0-1,-1 0 1,1 0 0,0 0-1,0 0 1,0-1-1,-1 1 1,1 0-1,0 0 1,0 0 0,0 0-1,0 0 1,1 0-1,-1 0 1,0 0 0,1 1-1,6 17 486,-2-11-380,0-1 1,1 1 0,0-1 0,0-1 0,0 1 0,12 8 0,15 16 44,-33-30-192,1-1 1,-1 1-1,1-1 0,-1 1 1,1 0-1,-1-1 1,1 1-1,-1 0 0,0-1 1,1 1-1,-1 0 1,0 0-1,0-1 0,1 1 1,-1 0-1,0 0 1,0-1-1,0 1 0,0 0 1,0 0-1,0 0 1,0-1-1,0 1 0,0 0 1,-1 0-1,1-1 1,0 1-1,0 0 0,-1 0 1,1-1-1,-1 2 1,0-1-3,0 0 0,0 0-1,1-1 1,-1 1 0,0-1 0,0 1 0,0 0 0,0-1 0,0 0 0,0 1 0,0-1 0,0 1 0,0-1 0,0 0 0,-1 0 0,1 0 0,0 0 0,0 0 0,0 0 0,0 0 0,0 0 0,-2-1 0,1 1 1,1 0 1,-1-1 0,0 1 0,1-1 0,-1 1 0,1-1 0,-1 0-1,1 0 1,0 0 0,-1 0 0,1 0 0,0 0 0,0 0-1,-1 0 1,1 0 0,0 0 0,0-1 0,0 1 0,1-1 0,-1 1-1,0 0 1,0-1 0,1 1 0,-1-1 0,1 0 0,-1 1 0,1-1-1,0 1 1,-1-1 0,1 0 0,0 1 0,0-1 0,0 0-1,1 1 1,-1-1 0,0 1 0,0-1 0,1 0 0,-1 1 0,1-1-1,0 1 1,-1-1 0,3-2 0,6-12 38,2-6 154,2 0 1,22-30-1,-34 51-151,0 0-1,0-1 1,0 1-1,0-1 1,0 1-1,0-1 1,-1 1 0,1-1-1,0-2 1,-1 3-36,0 1 0,0 0 1,0-1-1,0 1 0,0-1 1,0 1-1,0 0 0,0-1 1,0 1-1,0 0 0,0-1 1,0 1-1,-1 0 0,1-1 1,0 1-1,0 0 0,0-1 1,-1 1-1,1 0 0,0-1 1,0 1-1,0 0 0,-1-1 1,1 1-1,0 0 0,-1 0 1,1 0-1,0-1 0,-1 1 0,1 0 1,0 0-1,-1 0 0,1 0 1,0 0-1,-1-1 0,1 1 1,0 0-1,-1 0 0,1 0 1,-1 0-1,1 0 0,0 0 1,-1 0-1,1 0 0,0 0 1,-1 1-1,-4-1-32,1 1 0,-1 0 0,1 0 0,-1 1 0,1-1 0,0 1 0,0 0 0,-5 3 0,3-2-2127,0 1 0,-7 7-1,7-6-3469</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4.328"/>
    </inkml:context>
    <inkml:brush xml:id="br0">
      <inkml:brushProperty name="width" value="0.05" units="cm"/>
      <inkml:brushProperty name="height" value="0.05" units="cm"/>
    </inkml:brush>
  </inkml:definitions>
  <inkml:trace contextRef="#ctx0" brushRef="#br0">1 0 1072,'11'25'4624,"-8"-14"-4198,0-1 0,-1 0 0,0 1 0,0-1 0,-1 1 0,-1 15 0,2 6-39,2 57 192,6 42-154,-10-128-488,0-1-23,0 0 0,1 0 1,-1 0-1,0 0 0,1-1 1,-1 1-1,1 0 0,-1 0 1,1-1-1,0 1 0,0 0 1,1 2-1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4.770"/>
    </inkml:context>
    <inkml:brush xml:id="br0">
      <inkml:brushProperty name="width" value="0.05" units="cm"/>
      <inkml:brushProperty name="height" value="0.05" units="cm"/>
    </inkml:brush>
  </inkml:definitions>
  <inkml:trace contextRef="#ctx0" brushRef="#br0">10 220 3073,'-3'-12'2024,"1"6"-1253,1 0-1,-1 1 0,1-1 1,0-7-1,1 10-674,1 0-1,-1 1 1,0-1 0,1 1-1,0-1 1,-1 1-1,1-1 1,0 1-1,0-1 1,0 1 0,1 0-1,-1 0 1,2-3-1,10-10 34,1 1-1,0 1 1,1 0-1,0 0 1,1 2-1,20-12 0,-26 17-112,0 1 1,1-1-1,12-3 0,-19 7-75,-1 1-1,1 0 1,-1 0 0,1 1 0,0-1 0,0 1 0,-1-1 0,1 1 0,0 0 0,0 0 0,0 1 0,-1-1 0,6 3-1,-7-3-167,-1 1 0,0-1-1,0 1 1,0 0 0,0 0-1,0 0 1,-1-1 0,1 1-1,0 0 1,0 0 0,0 0-1,-1 0 1,1 0-1,-1 1 1,1-1 0,-1 0-1,1 0 1,-1 0 0,0 0-1,1 1 1,-1-1 0,0 0-1,0 0 1,0 1 0,0-1-1,0 0 1,0 0 0,0 1-1,0-1 1,-1 0-1,1 2 1,-4 9-2921</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5.209"/>
    </inkml:context>
    <inkml:brush xml:id="br0">
      <inkml:brushProperty name="width" value="0.05" units="cm"/>
      <inkml:brushProperty name="height" value="0.05" units="cm"/>
    </inkml:brush>
  </inkml:definitions>
  <inkml:trace contextRef="#ctx0" brushRef="#br0">6 122 2817,'-5'1'3905,"17"-4"-2770,-6 2-1002,1 0-1,-1-1 1,0 0-1,1 0 1,-1-1-1,0 1 1,0-1 0,-1 0-1,1-1 1,5-4-1,11-5-24,23-18-557,-32 21-1906,25-15-1,-22 16-1907</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5.698"/>
    </inkml:context>
    <inkml:brush xml:id="br0">
      <inkml:brushProperty name="width" value="0.05" units="cm"/>
      <inkml:brushProperty name="height" value="0.05" units="cm"/>
    </inkml:brush>
  </inkml:definitions>
  <inkml:trace contextRef="#ctx0" brushRef="#br0">103 1 2561,'-1'0'200,"-1"0"-1,0 1 1,1-1 0,-1 1-1,1-1 1,-1 1-1,1-1 1,-1 1 0,1 0-1,-1 0 1,1 0 0,-1 0-1,1 0 1,0 0-1,0 0 1,-2 2 0,-16 22 659,15-19-616,-3 5-9,1 0 1,0 1 0,1 0 0,0 0-1,1 0 1,0 1 0,-2 14-1,1 0 68,2-1 0,0 41-1,3-64-304,0 0 0,0 0 1,0-1-1,1 1 0,-1 0 0,1 0 0,0 0 0,0 0 1,0-1-1,0 1 0,0 0 0,0-1 0,1 1 0,-1-1 1,1 0-1,0 1 0,3 3 0,-3-4-177,1-1-1,0 1 1,-1-1-1,1 1 1,0-1-1,-1 0 1,1 0-1,0 0 1,0 0 0,0 0-1,0-1 1,0 1-1,0-1 1,0 0-1,0 0 1,5-1-1,8-3-2404,0-2-1550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3"/>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043"/>
    </inkml:context>
    <inkml:brush xml:id="br0">
      <inkml:brushProperty name="width" value="0.05" units="cm"/>
      <inkml:brushProperty name="height" value="0.05" units="cm"/>
    </inkml:brush>
  </inkml:definitions>
  <inkml:trace contextRef="#ctx0" brushRef="#br0">127 0 2193,'-1'2'218,"0"-1"0,0 1 1,0-1-1,0 1 0,0-1 0,1 1 1,-1 0-1,0-1 0,1 1 0,-1 3 1,-1-1 96,1-1-195,-38 96 2997,33-86-2905,-1-1 1,0 0 0,-1-1 0,0 0 0,-16 17 0,8-13-365,23-27-5533,-4 5 2099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402"/>
    </inkml:context>
    <inkml:brush xml:id="br0">
      <inkml:brushProperty name="width" value="0.05" units="cm"/>
      <inkml:brushProperty name="height" value="0.05" units="cm"/>
    </inkml:brush>
  </inkml:definitions>
  <inkml:trace contextRef="#ctx0" brushRef="#br0">1 1 4482,'0'1'206,"0"1"1,0-1-1,-1 0 0,1 1 0,0-1 1,1 0-1,-1 1 0,0-1 0,0 0 0,1 1 1,-1-1-1,0 0 0,1 0 0,-1 1 1,1-1-1,0 0 0,-1 0 0,3 2 1,14 21 143,-15-22-206,3 4-96,0-1 1,1 1-1,-1-1 1,1 0-1,1-1 1,-1 1-1,0-1 0,1-1 1,0 1-1,0-1 1,12 4-1,-18-7-239,0 0 0,1 0 0,-1 0 0,0 0 0,0 0 0,0 0 0,0 0 0,0 0 0,0 0 0,0-1 0,0 1 0,0 0 0,0-1 0,0 1 0,0-1 0,0 1 0,0-1 0,0 1 0,0-1 0,0 0 0,0 0 0,-1 1 0,1-1 0,0 0 0,-1 0 0,1 0 0,0 0 0,-1 0 0,1-1 0,4-6-3555</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760"/>
    </inkml:context>
    <inkml:brush xml:id="br0">
      <inkml:brushProperty name="width" value="0.05" units="cm"/>
      <inkml:brushProperty name="height" value="0.05" units="cm"/>
    </inkml:brush>
  </inkml:definitions>
  <inkml:trace contextRef="#ctx0" brushRef="#br0">0 0 3714,'3'1'428,"-1"0"0,0 0 1,0 1-1,0-1 0,0 0 1,0 1-1,4 2 1,19 27 508,-13-15-254,18 23-75,-1 1-1,30 58 1,-53-87-589,-1 1 0,1 0 1,-2 0-1,7 24 1,-10-31-405,-1 0 1,1 0 0,-1 1-1,1-1 1,-2 0-1,1 0 1,0 1-1,-1-1 1,0 0-1,0 0 1,-1 0 0,0 0-1,1 0 1,-6 9-1,-5 5-4529</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0:10.197"/>
    </inkml:context>
    <inkml:brush xml:id="br0">
      <inkml:brushProperty name="width" value="0.05" units="cm"/>
      <inkml:brushProperty name="height" value="0.05" units="cm"/>
    </inkml:brush>
  </inkml:definitions>
  <inkml:trace contextRef="#ctx0" brushRef="#br0">1797 12 3762,'-10'2'364,"-1"0"0,0-1 0,0 0 0,0-1 0,0 0 0,1-1 1,-15-2-1,-3 1 306,-82-1 396,-144 16-1,146-5-875,44-2-141,-117 26 0,-59 37-35,198-54 26,1 1 1,1 2-1,-41 26 1,-106 81 376,161-104-383,1 0 1,0 2-1,2 1 1,-29 38-1,23-22 0,2 2 0,-30 60 1,47-80-10,0 1 0,2 0 1,1 1-1,1 0 1,1 0-1,1 1 1,1-1-1,1 1 0,1-1 1,1 1-1,1 0 1,2 0-1,0-1 1,11 38-1,-9-47-15,1 0 1,1-1-1,0 0 1,1 0-1,0-1 0,1 0 1,1 0-1,0-1 1,0 0-1,15 12 0,3 0 22,1 0 1,2-2-1,36 21 0,-47-33-13,1 0 1,0-1-1,0-1 1,0-1-1,1-1 1,0-1-1,30 3 1,160 0 86,-180-8-99,396-10 307,-280 4-180,452-60-5,-254 20 34,-129 18-54,41 5 143,-97 10-72,29-3 53,183-21 35,-286 24-120,-1-4 0,105-35-1,-58 3 108,-104 37-176,0-3-1,38-23 1,-53 28-49,0 0 0,-1-1-1,0 0 1,-1-1 0,22-27 0,-27 28-21,1 0 0,-2 0 0,1-1 1,-2 0-1,0-1 0,0 1 0,-1-1 0,4-22 1,-6 27-8,-1-1 1,0 0 0,-1 0-1,0 1 1,0-1 0,-1 0-1,0 0 1,0 1 0,-1-1-1,0 1 1,-1-1 0,0 1-1,0 0 1,-1 0 0,0 0-1,0 0 1,-1 1 0,0 0-1,0 0 1,-1 0 0,0 0-1,0 1 1,-13-11 0,-17-9-4,-2 1 0,0 2 0,-1 2 0,-1 1 0,-1 2 0,-55-16 0,-266-53-8,275 69 9,-269-68-11,-84-16-8,-137 34-4,-6 43-528,437 21 152,-72 1-1964,64 2-2307,39-4-1845</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0:12.806"/>
    </inkml:context>
    <inkml:brush xml:id="br0">
      <inkml:brushProperty name="width" value="0.05" units="cm"/>
      <inkml:brushProperty name="height" value="0.05" units="cm"/>
    </inkml:brush>
  </inkml:definitions>
  <inkml:trace contextRef="#ctx0" brushRef="#br0">27 74 3538,'-3'-5'939,"-1"1"1,1-1 0,-1 0 0,-3-9-1,6 12-830,0 0 0,1-1 0,-1 1 0,0-1 0,1 1 0,-1-1 0,1 1 0,0-1 0,0 1 0,0-1 0,0 1 0,1-1 0,0-3 0,1 4-1,0 6-33,2 8 94,-4-12-164,35 108 1169,-13-43-832,-15-46-204,14 28 0,-1-6-14,-18-35-115,0-1 1,1 1 0,0-1-1,0 0 1,1 0-1,-1 0 1,1 0 0,0-1-1,9 8 1,-5-7-1,-7-4-5,0 0 1,0 0-1,0 0 0,0 0 1,1 0-1,-1 0 1,0-1-1,1 1 0,-1 0 1,1-1-1,-1 1 1,1-1-1,-1 0 0,1 0 1,-1 1-1,1-1 1,-1 0-1,1 0 0,-1 0 1,2-1-1,0 8-858</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0:13.508"/>
    </inkml:context>
    <inkml:brush xml:id="br0">
      <inkml:brushProperty name="width" value="0.05" units="cm"/>
      <inkml:brushProperty name="height" value="0.05" units="cm"/>
    </inkml:brush>
  </inkml:definitions>
  <inkml:trace contextRef="#ctx0" brushRef="#br0">1 134 3506,'26'29'4643,"-18"-21"-4300,-1 1 0,1-1 0,0 0 0,1-1 0,14 10 0,-17-14-249,0 0 0,0 0-1,0-1 1,0 1-1,1-2 1,-1 1-1,8 1 1,3-2 164,25 0 1,-31-1-172,-6 0-45,4 0 304,-9 0-333,0 0 0,0 0 0,0-1 0,1 1 0,-1 0 0,0 0-1,0 0 1,0 0 0,0-1 0,0 1 0,1 0 0,-1 0 0,0 0-1,0-1 1,0 1 0,0 0 0,0 0 0,0 0 0,0-1 0,0 1 0,0 0-1,0 0 1,0 0 0,0-1 0,0 1 0,0 0 0,0 0 0,0-1-1,0 1 1,0 0 0,0 0 0,0 0 0,0-1 0,0 1 0,-1 0 0,1 0-1,0-1 95,2 1 249,-3 0-45,0-1-302,1 1 0,0 0 1,-1-1-1,1 1 0,0-1 1,0 1-1,-1 0 0,1-1 1,0 1-1,0-1 1,0 1-1,0-1 0,0 1 1,0-1-1,0 1 0,0 0 1,-1-1-1,2 1 0,-1-1 1,-5-57 18,2 45-21,2 0-1,0-1 1,1 1 0,2-23-1,3 15-32,-4 16 12,0 0 0,0 1-1,0-1 1,0 0 0,-1 0 0,1-8 0,-2 7-83,-1-3-384,1 9 360,1 0 0,0 0 1,0 0-1,-1 0 0,1 0 0,0 0 0,0 1 0,-1-1 1,1 0-1,0 0 0,0 0 0,0 0 0,-1 0 1,1 0-1,0 0 0,0 1 0,0-1 0,-1 0 1,1 0-1,0 0 0,0 0 0,0 1 0,0-1 1,0 0-1,-1 0 0,1 0 0,0 1 0,0-1 1,0 0-1,0 0 0,0 1 0,0-1 0,0 0 1,0 0-1,0 1 0,0-1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3.151"/>
    </inkml:context>
    <inkml:brush xml:id="br0">
      <inkml:brushProperty name="width" value="0.05" units="cm"/>
      <inkml:brushProperty name="height" value="0.05" units="cm"/>
      <inkml:brushProperty name="color" value="#004F8B"/>
    </inkml:brush>
  </inkml:definitions>
  <inkml:trace contextRef="#ctx0" brushRef="#br0">184 1 2385,'-22'33'1913,"-2"-1"0,-43 46 0,58-70-1946,0 0 1,1 1 0,0 0-1,1 1 1,0-1 0,1 2-1,-9 17 1,15-28-101,-1 0 0,1 0 0,0 1 0,0-1 0,0 0 0,0 0 1,0 1-1,0-1 0,0 0 0,0 0 0,0 1 0,0-1 0,0 0 0,0 0 0,0 1 0,0-1 0,0 0 0,0 1 0,0-1 1,0 0-1,0 0 0,0 1 0,0-1 0,1 0 0,-1 0 0,0 1 0,0-1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3.663"/>
    </inkml:context>
    <inkml:brush xml:id="br0">
      <inkml:brushProperty name="width" value="0.05" units="cm"/>
      <inkml:brushProperty name="height" value="0.05" units="cm"/>
      <inkml:brushProperty name="color" value="#004F8B"/>
    </inkml:brush>
  </inkml:definitions>
  <inkml:trace contextRef="#ctx0" brushRef="#br0">333 1 3442,'-1'0'202,"-1"0"1,1 0 0,0 0-1,0 0 1,0 0 0,-1 0 0,1 0-1,0 1 1,0-1 0,0 1 0,0-1-1,0 1 1,0-1 0,0 1-1,0-1 1,0 1 0,0 0 0,-1 1-1,-17 15 349,3 2-101,1 1 1,-12 22 0,-17 22 77,-7-4-396,-27 37 247,67-82-682,0 1 1,2 0-1,0 1 0,-10 24 0,17-28-3957</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4.165"/>
    </inkml:context>
    <inkml:brush xml:id="br0">
      <inkml:brushProperty name="width" value="0.05" units="cm"/>
      <inkml:brushProperty name="height" value="0.05" units="cm"/>
      <inkml:brushProperty name="color" value="#004F8B"/>
    </inkml:brush>
  </inkml:definitions>
  <inkml:trace contextRef="#ctx0" brushRef="#br0">709 1 1825,'-10'24'1340,"-1"-1"1,-1 0 0,-1-1-1,-23 31 1,12-18-547,-62 77 416,45-61-964,-46 54-21,-9 10-154,-166 215-4,255-321-158,4-5-129,0-1 1,1 1-1,-1-1 0,1 1 1,-1 0-1,1 0 1,0 0-1,-2 7 0,4-11 155,0 0-1,0 0 0,0 0 0,0 0 0,0 0 0,0-1 0,0 1 0,0 0 1,0 0-1,1 0 0,-1 0 0,0 0 0,0 0 0,0 0 0,0 0 0,0 0 0,0 0 1,0-1-1,0 1 0,0 0 0,0 0 0,1 0 0,-1 0 0,0 0 0,0 0 0,0 0 1,0 0-1,0 0 0,0 0 0,0 0 0,1 0 0,-1 0 0,0 0 0,0 0 0,0 0 1,0 0-1,0 0 0,0 0 0,0 0 0,1 0 0,-1 0 0,0 0 0,0 0 1,0 1-1,0-1 0,0 0 0,0 0 0,0 0 0,0 0 0,0 0 0,0 0 0,1 0 1,-1 0-1,0 0 0,0 0 0,0 1 0,0-1 0,0 0 0,0 0 0,0 0 0,0 0 1,0 0-1,0 0 0,0 0 0,0 0 0,0 1 0,0-1 0,0 0 0,7-5-4461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4.699"/>
    </inkml:context>
    <inkml:brush xml:id="br0">
      <inkml:brushProperty name="width" value="0.05" units="cm"/>
      <inkml:brushProperty name="height" value="0.05" units="cm"/>
      <inkml:brushProperty name="color" value="#004F8B"/>
    </inkml:brush>
  </inkml:definitions>
  <inkml:trace contextRef="#ctx0" brushRef="#br0">888 1 2753,'-14'13'2751,"-4"10"-1192,-17 31 1,-11 16-888,-30 26-497,-119 168 829,50-49-143,48-72-625,91-133-227,-125 200 96,10 14-238,121-224 50,-1 1-1,1 0 1,-1-1 0,1 1 0,0 0-1,-1 0 1,1-1 0,0 1 0,0 0-1,0 0 1,0 0 0,-1-1 0,1 1-1,0 1 1,1-2-131,-1 0-1,1 0 1,-1 0-1,1-1 1,-1 1-1,1 0 1,-1 0-1,1-1 1,-1 1-1,0 0 1,1-1 0,-1 1-1,0 0 1,1-1-1,-1 1 1,0-1-1,1 1 1,-1-1-1,0 1 1,0 0-1,0-1 1,1 0-1,6-11-5155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61"/>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4"/>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5.322"/>
    </inkml:context>
    <inkml:brush xml:id="br0">
      <inkml:brushProperty name="width" value="0.05" units="cm"/>
      <inkml:brushProperty name="height" value="0.05" units="cm"/>
      <inkml:brushProperty name="color" value="#004F8B"/>
    </inkml:brush>
  </inkml:definitions>
  <inkml:trace contextRef="#ctx0" brushRef="#br0">951 0 2881,'-69'104'4930,"32"-46"-3681,-207 280 1348,127-181-2329,-211 310-17,307-435-247,-99 148 27,108-159-242,10-14-802,10-15-1661,2-3-517,3-5-1931</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5.907"/>
    </inkml:context>
    <inkml:brush xml:id="br0">
      <inkml:brushProperty name="width" value="0.05" units="cm"/>
      <inkml:brushProperty name="height" value="0.05" units="cm"/>
      <inkml:brushProperty name="color" value="#004F8B"/>
    </inkml:brush>
  </inkml:definitions>
  <inkml:trace contextRef="#ctx0" brushRef="#br0">784 0 3137,'0'0'160,"0"1"-1,-1-1 0,1 0 0,-1 0 0,1 0 0,0 0 1,-1 0-1,1 1 0,0-1 0,-1 0 0,1 0 0,0 0 0,-1 1 1,1-1-1,0 0 0,0 1 0,-1-1 0,1 0 0,0 1 1,0-1-1,-1 0 0,1 1 0,0-1 0,0 0 0,0 1 0,0-1 1,0 1-1,-1 0 0,-10 19 101,8-15 139,-201 311 2850,77-127-2651,-136 208 77,230-350-654,-39 60 26,57-82-64,1 0-1,-15 40 1,25-47-144,4-12-278,7-11-674,28-41-5442,-19 26 1873</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6.455"/>
    </inkml:context>
    <inkml:brush xml:id="br0">
      <inkml:brushProperty name="width" value="0.05" units="cm"/>
      <inkml:brushProperty name="height" value="0.05" units="cm"/>
      <inkml:brushProperty name="color" value="#004F8B"/>
    </inkml:brush>
  </inkml:definitions>
  <inkml:trace contextRef="#ctx0" brushRef="#br0">713 1 3346,'-1'0'128,"-14"27"3253,-19 36-1341,5-4-1170,-3-1 1,-49 66 0,-82 104 233,-61 90-306,120-145-689,74-111-2673,43-93-2929,-3 10 32</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6.953"/>
    </inkml:context>
    <inkml:brush xml:id="br0">
      <inkml:brushProperty name="width" value="0.05" units="cm"/>
      <inkml:brushProperty name="height" value="0.05" units="cm"/>
      <inkml:brushProperty name="color" value="#004F8B"/>
    </inkml:brush>
  </inkml:definitions>
  <inkml:trace contextRef="#ctx0" brushRef="#br0">382 1 3041,'0'3'4437,"-3"12"-2532,-66 108 516,-16 25-2011,32-71-286,-1 1-57,-49 94 0,99-164-113,2-6-12,1 0 1,0 0 0,0-1 0,0 1-1,0 0 1,0 0 0,0 1 0,1-1 0,-2 3-1,4-6-325,0 0 0,0 0 0,-1 0 0,1 0 0,0 0 0,-1-1 0,0 1 0,1 0-1,1-3 1,8-9-2749,2-4-1758</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46:27.404"/>
    </inkml:context>
    <inkml:brush xml:id="br0">
      <inkml:brushProperty name="width" value="0.05" units="cm"/>
      <inkml:brushProperty name="height" value="0.05" units="cm"/>
      <inkml:brushProperty name="color" value="#004F8B"/>
    </inkml:brush>
  </inkml:definitions>
  <inkml:trace contextRef="#ctx0" brushRef="#br0">101 0 4594,'-31'53'4983,"19"-30"-4540,-14 37 0,1 21-813,19-46-5278,6-28 1203</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8"/>
    </inkml:context>
    <inkml:brush xml:id="br0">
      <inkml:brushProperty name="width" value="0.05" units="cm"/>
      <inkml:brushProperty name="height" value="0.05" units="cm"/>
    </inkml:brush>
  </inkml:definitions>
  <inkml:trace contextRef="#ctx0" brushRef="#br0">36 122 1377,'-6'-13'532,"0"-1"0,1 0 0,1 0 1,0 0-1,-3-20 0,6 18 380,0 14-315,1 8-271,0 2-376,0 35 349,-1-12-18,4 37 1,5 2-61,10 121-90,6 335 13,-18-465-133,-2 2 1,-6 92 0,-7-75-9,2-17 3,0 78 1,8-88 7,-4 241 262,-4-203-100,3 0 1,12 130-1,-6-205-174,11 98 29,-1 149 0,-17-149-20,1 164 23,4-246-34,-2 1 0,-5 36 0,0-15 0,-3 119-8,11-138 5,1 0 1,13 66-1,-6-52 3,-1 1 0,-3-1 0,-3 100 0,-6 59 0,5-163 0,3-1 0,14 72 0,-9-70 1,-2 0 1,2 77-1,-13 92 6,1 23-2,4-165 256,-3 0-1,-17 109 1,10-119 55,2 0 0,3 1 0,7 97 0,4-58 131,-1-18-1218,-1-41-4841,-8-60 810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9"/>
    </inkml:context>
    <inkml:brush xml:id="br0">
      <inkml:brushProperty name="width" value="0.05" units="cm"/>
      <inkml:brushProperty name="height" value="0.05" units="cm"/>
    </inkml:brush>
  </inkml:definitions>
  <inkml:trace contextRef="#ctx0" brushRef="#br0">100 267 3890,'-1'-7'527,"-2"6"358,-5 14 1432,-5 22 805,-4 26-3098,-16 106 0,10-39 5,22-115 19,5-18 39,7-20 34,3-21 29,-2 0 0,11-78 0,10-45 345,-20 125-322,3 1 1,0 1-1,35-61 0,-46 93-133,5-9 286,-8 33 26,-3 47 111,2-1-1,11 66 1,-9-97-365,2 5-18,0 1-1,3-2 1,0 1 0,3-1-1,27 61 1,-38-94-93,0 0 1,0 1-1,0-1 1,0 0-1,0 0 1,0 1 0,0-1-1,0 0 1,1 0-1,-1 1 1,0-1-1,0 0 1,0 0-1,0 0 1,1 1-1,-1-1 1,0 0 0,0 0-1,0 0 1,1 0-1,-1 0 1,0 1-1,0-1 1,1 0-1,-1 0 1,0 0-1,0 0 1,1 0 0,-1 0-1,0 0 1,1 0-1,-1 0 1,0 0-1,0 0 1,1 0-1,-1 0 1,0 0-1,0 0 1,1 0 0,-1 0-1,0 0 1,0 0-1,1 0 1,-1-1-1,10-12-932,3-22-2765,-8 14-217,1 0-2324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0"/>
    </inkml:context>
    <inkml:brush xml:id="br0">
      <inkml:brushProperty name="width" value="0.05" units="cm"/>
      <inkml:brushProperty name="height" value="0.05" units="cm"/>
    </inkml:brush>
  </inkml:definitions>
  <inkml:trace contextRef="#ctx0" brushRef="#br0">88 75 2385,'0'0'80,"0"-1"0,0 0 0,0 1-1,0-1 1,0 1 0,0-1 0,0 0 0,-1 1 0,1-1 0,0 1-1,0-1 1,-1 0 0,1 1 0,0-1 0,-1 1 0,1-1 0,0 1-1,-1-1 1,1 1 0,-1-1 0,1 1 0,-1 0 0,1-1-1,-1 1 1,1 0 0,-1-1 0,0 1 0,-1-1-28,1 1 0,-1-1 0,0 1 1,1 0-1,-1 0 0,0 0 0,1 0 0,-1 0 1,-3 0-1,-2 2 128,1-1 0,0 1 0,0 0 0,-8 4 0,13-6-54,0 1-1,0-1 1,-1 1 0,1-1 0,0 0-1,0 0 1,0 0 0,0 1 0,0-1-1,-1 0 1,1 0 0,0-1 0,-2 1 0,2-2 775,10 1-338,28 3 827,-25-1-1110,1 0 1,17-2-1,0 4 227,-26-2-460,-1-1 1,1 1 0,0-1 0,-1 0-1,1 1 1,0-2 0,-1 1 0,1 0-1,6-2 1,3-2 6,0 1 1,1 0-1,-1 1 1,1 1-1,0 0 0,26 2 1,-8 2-4,56 14 0,-74-15-20,1 0-1,-1-1 1,1 0 0,19-2-1,-19 0-8,1 0 0,-1 2-1,24 3 1,-9 0 110,-1-2-1,1-1 0,36-3 1,-47 1-82,68-4 165,62 0-62,82-2-117,-167 4-7,184 6 97,-157 2-77,129-11 0,-191 2-33,28-1 16,29 0-5,-24 0-22,6 1-5,65-2 16,720-12 66,-627-6-68,-184 20-12,1 2 1,-1 2 0,75 8 0,29 1 2,151-9 11,43 14-16,-167-6 0,-15-13 7,-73 0-1,29 3-4,29-1 12,35 0 1,-139 3-9,23 2 13,-35 0-4,1-2 0,35-4 0,2-1 38,89 3 0,-84 3-33,18 3-4,-51-1-16,57-4 0,141-7 15,-176 7-11,23 7 9,-22-1-13,36 0 0,342 4 0,-400-9-1,50 6 1,-21 0 14,-35 1-27,-27-5 15,-3-2 9,-5-3 40,4 3-72,-1 0 0,0 0 0,1-1-1,-1 1 1,0 0 0,1 0 0,-1 0 0,0 0 0,1-1 0,-1 1 0,0 0 0,0 0-1,1 0 1,-1-1 0,0 1 0,0 0 0,1-1 0,-1 1 0,0 0 0,0 0-1,0-1 1,1 1 0,-1 0 0,0-1 0,0 1 0,0 0 0,0-1 0,0 1 0,0 0-1,0-1 1,0 1 0,0-1 0,0 1 0,0-1 0,9-4-1974,-7 4 1640,0-1-1,0 1 1,0 0 0,0-1 0,0 1-1,0 0 1,4-1 0,0 2-575,0-1 0,0 0 1,0 0-1,11-4 0,-14 4 641,1-1 0,0 1 0,0 0 0,0 0 1,-1 1-1,1-1 0,0 1 0,0 0 0,0 0 0,0 0 0,4 1 0,-5 0 266,-1-1-1,1 0 1,-1 0-1,0 0 0,1 0 1,-1 0-1,0 0 1,1-1-1,-1 1 1,0-1-1,3-1 0,-6-3-346,3 2-300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1"/>
    </inkml:context>
    <inkml:brush xml:id="br0">
      <inkml:brushProperty name="width" value="0.05" units="cm"/>
      <inkml:brushProperty name="height" value="0.05" units="cm"/>
    </inkml:brush>
  </inkml:definitions>
  <inkml:trace contextRef="#ctx0" brushRef="#br0">136 50 4930,'-25'-21'3904,"17"7"-2699,8 14-1180,0 0-1,0-1 1,0 1-1,0-1 1,0 1 0,0-1-1,0 1 1,0-1-1,0 1 1,0-1-1,0 1 1,1 0 0,-1-1-1,0 1 1,0-1-1,1 1 1,-1 0-1,0-1 1,0 1-1,1-1 1,-1 1 0,0 0-1,1 0 1,-1-1-1,0 1 1,1 0-1,-1-1 1,1 1 0,3-1 64,0 0 0,-1 1 0,1-1 0,0 1 0,0-1 0,0 1 0,8 1 0,-2 2 73,1-1 0,15 8 0,11 1 78,2 0-143,-1 1 1,39 19 0,-55-22-91,-1 1 0,-1 1 0,1 1-1,-2 0 1,0 1 0,21 20 0,-26-16 0,-13-16-6,-1-1 1,0 0-1,1 1 1,-1-1-1,0 1 0,0-1 1,0 1-1,1-1 1,-1 0-1,0 1 0,0-1 1,0 1-1,0-1 1,0 1-1,1-1 0,-1 1 1,0-1-1,0 1 1,0-1-1,0 1 1,-1-1-1,1 1 0,0-1 1,0 0-1,0 1 1,0-1-1,0 1 0,-1-1 1,1 1-1,0-1 1,0 0-1,-1 2 0,-5 6 128,-5 6 60,1-6-65,8-6-108,1-1 0,-1 1 0,0-1 1,1 0-1,-1 0 0,0 0 0,0 0 0,1 0 0,-1 0 0,0-1 0,-4 2 0,-84 18 292,37-7-219,-77 8 0,73-15-294,-91 21-1,133-25-14,-2 1-1006</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2"/>
    </inkml:context>
    <inkml:brush xml:id="br0">
      <inkml:brushProperty name="width" value="0.05" units="cm"/>
      <inkml:brushProperty name="height" value="0.05" units="cm"/>
    </inkml:brush>
  </inkml:definitions>
  <inkml:trace contextRef="#ctx0" brushRef="#br0">59 137 2897,'-4'2'712,"1"1"-1,0-1 0,0 1 0,0 0 0,0 0 0,-3 4 1,3-2-525,-1 1 0,1-1 0,1 1-1,-1 0 1,1-1 0,0 1 0,0 0 0,-2 11 0,1 1 51,0 31 0,2-31-193,2-1-1,0 1 1,1-1-1,1 0 1,0 0 0,2 0-1,0 0 1,0-1-1,9 16 1,-10-24-23,0-1 0,0-1-1,1 1 1,0 0 0,0-1 0,0 0-1,1-1 1,0 1 0,9 6 0,-10-9 11,1 0 0,-1 0 0,0 0 0,1-1 0,0 0 0,-1 0 0,1-1 0,0 1 0,0-1 0,0-1 0,0 1 0,0-1 0,12-1 0,-4-1 20,0 0 1,0-2 0,0 0-1,0 0 1,-1-2 0,1 1 0,-1-2-1,-1 0 1,1 0 0,12-11-1,9-8 6,-1-2-1,32-35 0,-56 53-45,0 0-1,0 0 0,-1-1 0,-1 0 0,0-1 0,0 0 0,-1 0 0,0 0 0,4-17 0,-8 23-3,-1 0 1,1-1-1,-1 1 0,-1 0 1,1-1-1,-1 1 0,0-1 1,-1 1-1,1 0 0,-1-1 1,-1 1-1,1 0 0,-1 0 0,0 0 1,0 0-1,-1 0 0,0 0 1,0 0-1,0 1 0,-1 0 1,-6-8-1,2 4 34,-1 1 1,-1 0-1,1 0 0,-1 1 0,-1 0 1,1 1-1,-1 0 0,-19-7 1,3 3 89,1 2 0,-48-9 1,60 14-99,0 1 1,1 1 0,-1 0 0,0 1-1,0 1 1,0 0 0,1 1-1,-17 4 1,21-4-30,1 1 0,1 0 0,-1 0 0,0 1 0,1 0 0,0 0 0,0 1 0,0 0 0,0 0 0,1 1 0,0 0 0,0 0 0,0 0 0,-7 11-1,7-7-126,0 0-1,0 1 0,1-1 1,1 1-1,0 0 0,0 0 0,-2 16 1,4-19-675,1-1 0,1 1 0,-1 0 0,1 0 0,1-1 0,-1 1-1,3 9 1,3 4-5313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5"/>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3"/>
    </inkml:context>
    <inkml:brush xml:id="br0">
      <inkml:brushProperty name="width" value="0.05" units="cm"/>
      <inkml:brushProperty name="height" value="0.05" units="cm"/>
    </inkml:brush>
  </inkml:definitions>
  <inkml:trace contextRef="#ctx0" brushRef="#br0">0 464 2353,'19'-14'1500,"0"-2"0,16-18 0,-20 16-1262,0 0 0,-1-1 1,-1 0-1,13-26 0,-4 5-73,-6 13-82,-1-2-1,-2 0 1,19-60 0,-31 84-17,0 1-1,0-1 1,0 1 0,-1-1-1,0 0 1,0 1 0,-1-1-1,0-5 1,1 9-39,0 0 0,-1 0 1,1 0-1,0 0 0,-1 0 1,1 1-1,0-1 0,-1 0 1,1 0-1,-1 0 0,1 0 1,-1 1-1,0-1 0,1 0 1,-1 1-1,0-1 0,1 0 1,-1 1-1,0-1 0,0 1 0,0-1 1,0 1-1,1 0 0,-1-1 1,0 1-1,0 0 0,0-1 1,0 1-1,0 0 0,0 0 1,0 0-1,0 0 0,0 0 1,0 0-1,0 0 0,0 0 1,0 0-1,0 1 0,0-1 0,1 0 1,-1 1-1,0-1 0,-1 1 1,-3 1 38,0 0 0,1 0 0,-1 0 0,1 1 1,-1 0-1,1-1 0,0 2 0,0-1 0,0 0 1,-3 6-1,5-7-44,0 0 0,0 1 0,0 0 0,1-1 0,0 1 0,-1 0 0,1 0 0,0-1 0,0 1 0,1 0 0,-1 0 0,0 0 1,1 0-1,0 0 0,0 0 0,0 0 0,0 0 0,1 5 0,3 9 85,0-1 1,1 1-1,1-1 0,13 24 0,38 57 176,-1-1-147,-48-81-116,-1 0 0,-1 1-1,0 0 1,5 25 0,-10-29-12,0-1 0,0 0 0,-1 1 0,0-1 0,-1 0 0,-1 1 0,0-1 0,0 0 0,-1 0 0,0 0 0,-1-1 0,0 1 0,-1-1 0,0 0 0,-1 0 0,0 0 0,0-1 0,-9 10 0,8-11-8,1-1 0,-1 0 1,-1 0-1,1 0 1,-1-1-1,0 0 0,-1-1 1,1 0-1,-1 0 1,0-1-1,0 0 0,0-1 1,-1 1-1,0-2 0,1 1 1,-1-2-1,0 1 1,0-1-1,0-1 0,-17-1 1,26 1-2,-1 0 0,1 0-1,0 0 1,-1-1 0,1 1 0,0 0 0,-1-1 0,1 1 0,0-1 0,-1 0-1,1 1 1,0-1 0,0 0 0,0 0 0,-1 0 0,1 0 0,-1-2 0,2 3-1,-1-1 1,1 0 0,0 0 0,0 1 0,0-1-1,0 0 1,-1 0 0,1 1 0,0-1-1,1 0 1,-1 0 0,0 1 0,0-1 0,0 0-1,0 0 1,0 1 0,1-1 0,-1 0 0,0 1-1,1-1 1,-1 0 0,1 1 0,-1-1 0,0 0-1,1 1 1,0-1 0,-1 1 0,1-1-1,-1 1 1,1-1 0,-1 1 0,1-1 0,1 0-1,19-13 22,0 1 0,1 0 0,0 2-1,1 0 1,0 1 0,1 2 0,0 0-1,33-5 1,24 0 19,96-4 1,-156 16-21,1 1 0,0 1 1,32 4-1,-54-5-34,1 0 0,-1 0 1,1 0-1,-1 0 0,1 0 1,-1 0-1,1 0 0,-1 0 0,1 1 1,-1-1-1,0 0 0,1 0 0,-1 0 1,1 0-1,-1 1 0,1-1 1,-1 0-1,0 0 0,1 1 0,-1-1 1,0 0-1,1 1 0,-1-1 0,0 0 1,1 1-1,-1-1 0,0 1 1,0-1-1,1 1 0,-1-1 0,0 0 1,0 1-1,0-1 0,0 1 0,1-1 1,-1 1-1,0-1 0,0 1 1,0-1-1,0 1 0,0-1 0,0 1 1,-1-1-1,1 1 0,0-1 0,0 0 1,0 1-1,0-1 0,-1 1 1,0 7-3102</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4"/>
    </inkml:context>
    <inkml:brush xml:id="br0">
      <inkml:brushProperty name="width" value="0.05" units="cm"/>
      <inkml:brushProperty name="height" value="0.05" units="cm"/>
    </inkml:brush>
  </inkml:definitions>
  <inkml:trace contextRef="#ctx0" brushRef="#br0">422 1 3826,'-1'-1'70,"1"1"-1,-1 0 1,1 0 0,0 0 0,-1 0 0,1 0 0,0 0 0,-1 1-1,1-1 1,-1 0 0,1 0 0,0 0 0,-1 0 0,1 0 0,0 0-1,-1 1 1,1-1 0,0 0 0,-1 0 0,1 1 0,0-1 0,0 0-1,-1 0 1,1 1 0,0-1 0,0 0 0,-1 1 0,1-1-1,0 0 1,0 1 0,0-1 0,0 0 0,-1 1 0,-4 16 665,2-9-556,-17 49 464,0 0-306,-2-2 0,-30 54 0,-7-16-173,-81 98-1,102-140-586,37-50 407,-2 3-258,-1 1 1,1-1-1,-1 0 0,-5 4 1,8-7 186,1-1 0,-1 0 0,1 1 0,0-1-1,-1 0 1,1 1 0,-1-1 0,1 0 0,-1 1 0,0-1 0,1 0 0,-1 0 0,1 0 0,-1 0 0,1 1-1,-1-1 1,0 0 0,1 0 0,-1 0 0,1 0 0,-1 0 0,1 0 0,-1 0 0,0-1 0,1 1 0,-1 0 0,1 0-1,-1 0 1,1-1 0,-1 1 0,1 0 0,-1 0 0,1-1 0,-1 1 0,1-1 0,-1 1 0,1 0 0,-1-1-1,1 1 1,0-1 0,-1 1 0,1-1 0,0 1 0,0-1 0,-1 1 0,1-1 0,0 1 0,0-1 0,0 1-1,-1-1 1,1 0 0,0 0 0,-3-15-2586</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5"/>
    </inkml:context>
    <inkml:brush xml:id="br0">
      <inkml:brushProperty name="width" value="0.05" units="cm"/>
      <inkml:brushProperty name="height" value="0.05" units="cm"/>
    </inkml:brush>
  </inkml:definitions>
  <inkml:trace contextRef="#ctx0" brushRef="#br0">2 32 3249,'-2'-31'2941,"8"43"-2205,0 1 0,10 15 1,-11-18-575,20 29-76,2 0-1,1-2 0,2-1 1,2-1-1,57 49 0,-15-11-569,-28-21-3924,-30-32 227</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57.247"/>
    </inkml:context>
    <inkml:brush xml:id="br0">
      <inkml:brushProperty name="width" value="0.05" units="cm"/>
      <inkml:brushProperty name="height" value="0.05" units="cm"/>
    </inkml:brush>
  </inkml:definitions>
  <inkml:trace contextRef="#ctx0" brushRef="#br0">4 1 1777,'0'2'592,"-2"-4"48,0 2-15,2 2-33,0-1-416,0 1-160,0 0-288,0 1-368,2 4-513,-2 0-1200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0.223"/>
    </inkml:context>
    <inkml:brush xml:id="br0">
      <inkml:brushProperty name="width" value="0.05" units="cm"/>
      <inkml:brushProperty name="height" value="0.05" units="cm"/>
    </inkml:brush>
  </inkml:definitions>
  <inkml:trace contextRef="#ctx0" brushRef="#br0">35 5995 1857,'-1'0'179,"1"0"-1,-1-1 1,0 1-1,1 0 1,-1-1 0,1 1-1,-1 0 1,1-1 0,-1 1-1,1-1 1,-1 1 0,1 0-1,-1-1 1,1 1 0,-1-1-1,1 0 1,0 1 0,-1-1-1,1 1 1,0-1 0,-1 0-1,-7-20 550,2 7 72,6 13-737,0 1-1,0-1 0,0 1 1,-1-1-1,1 1 0,0-1 0,0 1 1,-1 0-1,1-1 0,0 1 1,-1 0-1,1-1 0,-1 1 1,1 0-1,0-1 0,-1 1 0,1 0 1,-1 0-1,1-1 0,-1 1 1,1 0-1,-1 0 0,0-1 632,14-9-481,-9-1-87,0 0 0,0 0 0,-1 0 0,3-16 0,1-8 26,-4 17-106,0 1 0,-2-1 0,0-27 1,-1 25-28,1 0 0,6-37 1,16-70 36,7-153 0,-22 100-38,-2 28-7,19-122 21,-21 156-32,4 65 3,-4 23 2,0-1-1,-2-35 0,-3-66-4,2 97 0,0 20 0,-1-1 0,-1-16 0,-1-2 0,2 0 0,2 0 0,1 1 0,14-66 0,-5 33 0,12-45 0,-16 79 0,-5 20 0,0 1 0,-1-1 0,0 1 0,0-13 0,-1 10 3,0 1 0,6-23 0,1-16 20,2 3 7,-7 37-18,-1 0-1,3-17 0,-4 0 7,2 1 0,1-1 1,2 1-1,0-1 0,15-37 0,22-68 30,1 33-13,-38 86-29,0 0-1,4-18 1,9-22 12,-7 26 3,2 1 0,22-34 1,-5 8 42,-22 37-28,1 1 1,15-22-1,5 0 54,31-37 90,-49 60-128,0 0 1,-1-1-1,-1-1 1,-1 0-1,9-21 1,14-22 67,-11 24-24,2 1 0,1 2 0,54-58 0,-47 63-52,-23 22-30,0-1 0,0 0 1,-1-1-1,0 0 0,0 0 1,5-9-1,16-34 62,-17 29-37,2 0 1,22-31 0,38-56 67,1 0-38,-49 80-39,52-45 1,-6 20-6,-26 22-18,-28 19-5,-10 8 1,0 0 0,0 0-1,-1-1 1,0 0 0,7-8 0,-8 9-1,0 0 1,0 0-1,1 0 1,0 1-1,0 0 1,11-6-1,-9 5 2,0 0 0,0 0-1,10-9 1,-8 5 2,-1 1-1,-1 0 0,0 0 1,0 0-1,-1-1 0,0 0 0,8-16 0,-12 21-1,0-1-1,0 1 0,0 0 0,0 0 1,1 0-1,-1 0 0,6-3 0,13-15 22,-13 11-15,1 2-1,0-1 0,17-11 1,-13 11 4,20-20 1,-24 20-9,0 0 1,1 2-1,1-1 1,-1 1 0,1 1-1,0 0 1,1 1-1,13-5 1,15-4 11,53-10 1,-65 19-7,-21 5-9,1-1 0,-1 0 1,0 0-1,0-1 0,0 0 1,0 0-1,0-1 0,-1 0 1,14-9-1,27-28 98,40-28 100,68-21-116,-119 70-69,-20 13-8,0 0-1,1 1 1,0 0 0,29-4 0,-27 6-6,0-1 0,0 0 1,27-12-1,-14 3 17,1 2 1,0 1-1,70-11 0,-100 21-7,1-1-1,0 1 0,0-1 0,-1 0 0,1 0 1,-1 0-1,0-1 0,0 1 0,7-7 0,2 0 21,-5 3-14,0 1 0,1 0 0,0 0-1,0 1 1,0 0 0,0 1-1,19-5 1,-22 7-15,1-1-1,-1 0 1,0 0-1,0-1 1,11-6 0,-11 6 0,0-1 0,1 1 0,0 1 1,10-4-1,5 1 2,73-19 22,-86 21-26,0 1-1,0 1 1,12-1 0,-13 1-1,1 0 1,0 0 0,12-4-1,-2-1 3,1 2 1,0 0-1,29 0 0,25-6 11,23-15-11,-1 12 1,-59 9 0,-1-1 0,70-19 0,27-29 12,-116 46-15,0 0 0,0 2 0,1 0-1,25-3 1,72-2 8,-29 4-6,-61 5-3,1 1 0,-1 1 0,38 7 0,-34-4 0,-1-1 0,35-1 0,-7-6 10,-1-2 1,68-18 0,-88 18-8,1 1-1,47 0 1,-54 4-1,0-1 0,0-1 0,-1-1 0,50-14 0,-28 4 3,0 2-1,59-7 1,-37 7 11,-40 8-16,0 0 0,0 3 0,60 3 0,-78-2 2,1-1 1,-1 0-1,1-2 1,-1 1-1,17-6 1,0 0 0,54-18 11,-78 24-14,-6 1 0,16-5 0,0 0 0,0 1 0,1 1 0,27-3 0,-33 6-8,1 1 0,0 0 0,-1 1 0,1 1 0,-1 0 0,1 0 0,-1 2 0,0-1 0,16 8 0,6 1-158,0-2 0,0-1 1,61 7-1,-55-9 122,2 0-14,0 3 0,48 17 0,-80-25 55,0 1 1,1-1-1,-1-1 0,0 0 0,1 0 0,-1-1 0,1-1 1,-1 1-1,1-2 0,-1 1 0,0-2 0,0 1 0,0-1 1,0-1-1,0 0 0,17-9 0,-20 9-320,10-7 292</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7.903"/>
    </inkml:context>
    <inkml:brush xml:id="br0">
      <inkml:brushProperty name="width" value="0.05" units="cm"/>
      <inkml:brushProperty name="height" value="0.05" units="cm"/>
    </inkml:brush>
  </inkml:definitions>
  <inkml:trace contextRef="#ctx0" brushRef="#br0">1 13 3057,'0'-1'61,"0"1"0,0 0 0,0 0-1,0-1 1,0 1 0,0 0-1,-1 0 1,1 0 0,0-1 0,0 1-1,0 0 1,0 0 0,0-1-1,0 1 1,0 0 0,0 0 0,0-1-1,1 1 1,-1 0 0,0 0-1,0-1 1,0 1 0,0 0 0,0 0-1,0 0 1,0-1 0,0 1-1,1 0 1,-1 0 0,0 0 0,0-1-1,0 1 1,0 0 0,1 0-1,-1 0 1,0 0 0,0 0 0,1-1-1,13-2 699,27 3-1083,-30 1 592,22 0-1557,53 9-1,-67-7-154,-2 0-661</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10.138"/>
    </inkml:context>
    <inkml:brush xml:id="br0">
      <inkml:brushProperty name="width" value="0.05" units="cm"/>
      <inkml:brushProperty name="height" value="0.05" units="cm"/>
    </inkml:brush>
  </inkml:definitions>
  <inkml:trace contextRef="#ctx0" brushRef="#br0">86 369 2865,'10'4'2151,"-7"-1"-2083,-9-4 200,7 2 221,-1-1-456,1 0 0,-1 0-1,1 1 1,-1-1-1,1 0 1,-1 0 0,1 0-1,-1 0 1,1 1 0,0-1-1,-1 0 1,1 0-1,-1 0 1,1 0 0,-1 0-1,1 0 1,-1-1 0,1 1-1,-1 0 1,1 0-1,0 0 1,-1 0 0,1-1-1,-1 1 1,1 0 0,-1-1-1,0 1 1,1 0-1,-1-1 1,1 1 0,-1 0-1,0-1 1,1 1 0,-1-1-1,0 1 1,1-1-1,-1 1 1,0 0 0,0-1-1,1 0 1,-1 1 0,0-1-1,0 1 1,0-1-1,0 0 1,6-16-5,1 0 1,12-23-1,5-13-6,2-36 71,-18 69-65,0-1 33,20-41 0,-26 60-41,-1 0 1,0 0-1,0-1 1,0 1-1,-1 0 1,1-1-1,-1 1 1,1-1-1,-1 1 1,0-4-1,2-9 435,-2 15-443,0 0 1,0 0 0,0 0-1,0 1 1,0-1 0,0 0-1,-1 0 1,1 0 0,0 0-1,0 1 1,0-1-1,0 0 1,0 0 0,0 0-1,-1 0 1,1 0 0,0 0-1,0 0 1,0 1 0,0-1-1,-1 0 1,1 0-1,0 0 1,0 0 0,0 0-1,-1 0 1,1 0 0,0 0-1,0 0 1,0 0-1,0 0 1,-1 0 0,1 0-1,0 0 1,0 0 0,0 0-1,-1 0 1,1 0 0,0 0-1,0-1 1,0 1-1,0 0 1,-1 0 0,1 0-1,0 0 1,0 0 0,0 0-1,0 0 1,0-1 0,-1 1-1,1 0 1,0 0-1,0 0 1,0 0 0,0-1-1,0 1 1,0 0 0,0 0-1,0 0 1,0 0-1,0-1 1,0 1 0,0 0-1,0 0 1,0 0 0,0-1-1,0 1 1,-4 5 1,1 0-1,0 1 1,0-1 0,0 1-1,1 0 1,-1 0 0,2 0-1,-1 0 1,1 0 0,0 0-1,0 0 1,0 0 0,1 8-1,1 11 38,1 0 0,5 25 0,0 6-8,-4-32-35,-2-15-7,0-1 1,0 1 0,-1 0 0,0-1 0,-1 1 0,-1 11 0,-9 53 5,9-52-26,-1 0 0,-10 36-1,4-28 10,0 1-33,-1 0-1,-15 30 0,20-51 31,1-1 0,-1 1-1,-1-1 1,0-1-1,0 1 1,0-1 0,-1 0-1,0 0 1,0-1 0,-1 0-1,-10 6 1,8-6 8,6-3 2,0 0-1,-1 0 1,1-1 0,-1 1 0,0-1 0,0 0-1,0-1 1,0 1 0,-8 0 0,35-4 136,0-1 1,-1-1 0,0-1 0,27-10 0,12-2 122,-24 7-316,-24 6-137,1 0 0,-1 1 1,1 1-1,0 0 0,-1 0 0,1 1 0,25 2 0,-38-1 78,0 0 1,1 0-1,-1 0 1,0 0-1,1 0 0,-1 0 1,0 0-1,1 0 1,-1 0-1,0 0 1,0 0-1,1 0 0,-1 0 1,0 0-1,1 0 1,-1-1-1,0 1 1,0 0-1,1 0 0,-1 0 1,0 0-1,0-1 1,1 1-1,-1 0 1,0 0-1,0 0 0,0-1 1,1 1-1,-1 0 1,0-1-1,0 1 1,0 0-1,0 0 0,0-1 1,1 1-1,1-9-4152</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28.127"/>
    </inkml:context>
    <inkml:brush xml:id="br0">
      <inkml:brushProperty name="width" value="0.05" units="cm"/>
      <inkml:brushProperty name="height" value="0.05" units="cm"/>
      <inkml:brushProperty name="color" value="#008C3A"/>
    </inkml:brush>
  </inkml:definitions>
  <inkml:trace contextRef="#ctx0" brushRef="#br0">1 9221 2417,'32'-21'1155,"-16"9"-1100,1 1 0,32-15 0,12-8 615,15-24 445,-63 48-973,7-5 181,40-23 0,-26 18-217,-14 9-20,-1-1-1,0-1 0,-1-1 1,-1-1-1,0 0 1,-1-1-1,17-22 0,6-11 622,61-58 0,-14 16-261,-53 58-373,1 2 0,1 1 0,47-30 0,26-22 116,-86 64-161,-2-1 0,34-40 0,-29 27-21,3-6 28,2 2 0,2 1 0,49-43 0,-39 42 33,-2-2-1,42-50 1,-53 58-59,61-50 0,-60 56-3,-2-1-1,43-48 1,-47 47 21,1 1 1,1 2 0,31-23 0,-32 27 1,-1-1-1,0-1 0,-2-1 1,25-31-1,-3-16 14,6-7 16,-43 67-50,1 0 0,1 0-1,-1 0 1,2 1 0,15-11 0,112-64 59,57-40 26,-11-38 106,-69 55-139,-2 15-26,-58 49 5,-1-2 0,46-53 1,7-31-13,-3 2 12,-76 97-33,1 1 1,35-27-1,197-162 22,-97 79-11,-92 72-14,117-137 0,-148 161 28,3 2 0,86-64 0,-77 65 26,90-87 1,-69 46-15,134-138 26,-70 72-42,-71 74-11,-16 17-13,100-102 26,118-112 8,-48 50-24,-37 42 1,-63 69-15,230-222 20,-144 119-16,-81 87 10,-59 52-11,222-228 15,-262 277-11,271-262 4,148-136 19,-349 344-22,11-10-14,142-152 10,-53 45 21,3-3-3,-106 100 5,108-85-1,-79 76 44,23-19 35,-52 43-46,6-4-22,-55 48-29,59-66 0,-66 64 1,1 3 0,46-37-1,-70 66 0,0-1-1,17-7 1,-17 10-10,-1-1 0,16-11 0,-29 18-1,0 0 1,0 0-1,0 0 0,0 0 1,-1 0-1,1 0 0,0 0 1,0 0-1,0 0 1,0 0-1,0 0 0,0 0 1,0 0-1,0 0 0,0 0 1,0 0-1,0 0 1,0-1-1,0 1 0,0 0 1,0 0-1,-1 0 0,1 0 1,0 0-1,0 0 1,0 0-1,0 0 0,0 0 1,0 0-1,0 0 0,0 0 1,0 0-1,0 0 1,0 0-1,0 0 0,0 0 1,0-1-1,0 1 0,0 0 1,0 0-1,0 0 1,0 0-1,0 0 0,0 0 1,0 0-1,0 0 0,-7 2-199,-54 27-6544,44-21 1881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42.673"/>
    </inkml:context>
    <inkml:brush xml:id="br0">
      <inkml:brushProperty name="width" value="0.05" units="cm"/>
      <inkml:brushProperty name="height" value="0.05" units="cm"/>
      <inkml:brushProperty name="color" value="#E71224"/>
    </inkml:brush>
  </inkml:definitions>
  <inkml:trace contextRef="#ctx0" brushRef="#br0">51 6600 1425,'-4'-1'375,"0"-1"0,1 0 0,-1 0 0,1 0 0,-1-1 0,1 1 0,0-1 0,0 0 0,0 1 0,-3-6 0,-4-3 830,14 23 29,6 9-1118,-7-15-13,1-1-1,-1-1 0,1 1 1,0 0-1,0-1 1,0 0-1,1 0 1,0 0-1,-1 0 1,1-1-1,1 0 1,-1 0-1,0 0 1,1-1-1,-1 0 1,8 2-1,5 1 70,-5-1-62,-1-1 0,1-1-1,0 0 1,17 0 0,-16-2-50,0 0 1,0-2-1,0 0 1,0 0 0,-1-1-1,1-1 1,-1 0 0,0-1-1,0 0 1,0-1 0,-1-1-1,0 0 1,0-1 0,17-14-1,-24 17-41,1 0 0,0 0 0,0 1 0,0 0-1,1 0 1,-1 0 0,1 0 0,0 1 0,0 1 0,0-1 0,0 1-1,0 0 1,1 0 0,-1 1 0,12 0 0,5 0 59,0 2 0,-1 1-1,0 1 1,25 5 0,-9 2-36,-2 1-5,0-2 0,1-2 0,63 4 0,-73-10-11,-22 0-12,1 0 0,-1-1 0,1 0 0,11-2 0,9-2 34,34-2 0,-8 1-8,70-17 1,-63 10-13,-1-1-1,-37 8 2,1 0 1,-1 1-1,34 0 0,207-11 30,-74 1-35,-163 13-22,0-2 0,-1-1 1,1-1-1,-1-1 0,40-16 0,34-18 1,59-22 26,-139 57-27,27-5-1,-9 3-1,-22 4 0,1 1 0,0 0 0,0 1 0,27 2 0,-25-1 0,0 0 0,0-2 0,23-4 0,-21 2 0,39-1 0,33 3 0,-82 2 0,0-1 0,1-1 0,-1 1 0,0-2 0,0 1 0,0-1 0,0-1 0,-1 0 0,1 0 0,-1-1 0,0 0 0,-1-1 0,1 0 0,-1 0 0,0 0 0,9-10 0,9-13 13,-23 24-12,1 1-1,0-1 0,0 1 0,0 0 1,1 0-1,-1 1 0,1-1 0,0 1 1,0 0-1,6-3 0,10-3 0,29-9 0,-20 7 0,50-21 0,-31-1 0,-31 24 9,29-20-1,-32 19 1,32-17 0,-31 19-1,0-1 0,-1-1 0,28-22 1,8-7 16,-7 9-10,39-24 18,-66 44-26,-1-2 0,0 0 0,0-1 0,-1-1 0,-1 0-1,14-19 1,12-7-5,-29 29 5,19-21 0,-26 28-6,0-1 0,1 1-1,0 0 1,9-6 0,-8 6-1,0 0-1,-1 0 1,0-1 0,6-5 0,49-47 13,42-40-10,-55 54-3,-43 39 0,-1 0 0,1-1 0,-1 1 0,4-7 0,9-12 0,1 3 0,16-25 0,-17 27 0,-13 17 0,-1-1 0,0 0 0,0 0 0,0-1 0,-1 1 0,1 0 0,-1 0 0,2-4 0,14-37 0,-14 34 0,0-1 0,1 1 0,0-1 0,1 1 0,0 0 0,0 1 0,1-1 0,12-13 0,-11 14 0,-1 0 0,1 0 0,8-17 0,8-11 0,-16 26 0,1 0 0,0 0 0,1 0 0,0 1 0,0 1 0,14-10 0,-11 8 0,8-4 0,-13 10 0,0 0 0,-1 0 0,1 0 0,-1-1 0,0 0 0,0-1 0,9-11 0,-13 15 0,5-6 0,-1 0 0,0 0 0,-1-1 0,0 0 0,0 0 0,5-16 0,-6 19 0,-1 0 0,1 0 0,1 1 0,-1-1 0,1 1 0,0 0 0,0 0 0,8-4 0,13-15 0,-12 9 0,-1 0 0,22-35 0,-27 39 0,0 0 0,16-16 0,-13 16 0,16-23 0,-14 12 0,0-1 0,12-31 0,-19 39 0,54-105 0,-18 34-32,-36 75 24,0 1 0,11-15-1,12-18-11,-21 28 13,9-18-11,1 0-1,2 1 1,28-35 0,-13 22-13,38-65 1,-12 17 24,5 5-9,13-17 3,-67 86 11,-1 0 0,-1 0 0,-1-1 0,8-21 0,17-71 7,13-37 4,-31 97-14,7-15-5,12-6-1,8-18 1,-35 66-3,10-51 0,-9 30 1,-1 4-1,8-25-5,-12 50 13,5-36 0,-6 34 0,7-31 0,2 18 4,19-39 1,-3 8-15,29-73 11,-45 110 7,-9 21-2,0-1 0,-1 0 0,1-1 0,-1 1 0,2-11 0,1-4-7,1 0-1,16-40 1,-18 53 5,10-20 0,-10 23 0,-1-1 0,0 1 0,0-1 0,-1 1 0,4-13 0,1-30 0,-2 0 0,-2 0 0,-4-50 0,4-57-3,2 123-6,0 1 0,2 1 1,15-40-1,-10 31 4,10-50 0,0-43 5,-19 113 3,0-1-1,-2 0 1,-1 0 0,0 1-1,-5-33 1,-15-95 10,18 108-22,2 0-1,7-58 0,-1 21 10,-1 5 0,1-45 16,-3 22 35,6-10-903,0 26-6287,-6 53 2305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47.714"/>
    </inkml:context>
    <inkml:brush xml:id="br0">
      <inkml:brushProperty name="width" value="0.05" units="cm"/>
      <inkml:brushProperty name="height" value="0.05" units="cm"/>
      <inkml:brushProperty name="color" value="#E71224"/>
    </inkml:brush>
  </inkml:definitions>
  <inkml:trace contextRef="#ctx0" brushRef="#br0">3 1 2209,'0'0'38,"0"0"0,0 0 0,0 0-1,0 0 1,0 0 0,0 0 0,0 0 0,0 0 0,0 0-1,0 0 1,0 0 0,-1 0 0,1 0 0,0 0 0,0 0-1,0 0 1,0 0 0,0 0 0,0 0 0,0 0 0,0 0-1,0 0 1,0 0 0,0 0 0,-1 0 0,1 0 0,0 0-1,0 0 1,0 0 0,0 0 0,0 0 0,0 0 0,0 0-1,0 0 1,0 0 0,0 0 0,0 0 0,0 1 0,0-1-1,0 0 1,0 0 0,0 0 0,0 0 0,0 0 0,0 0-1,-1 0 1,1 0 0,0 0 0,0 0 0,0 0 0,0 0-1,0 1 1,0-1 0,0 0 0,0 0 0,0 0 0,1 0-1,-1 0 1,0 0 0,0 0 0,0 0 0,0 0 0,0 0-1,0 1 1,0 10 948,4 12 323,3-7-596,-1 0 0,-1 0 0,6 30-1,-2-5-212,38 164 770,-2-1-582,-31-172-591,-11-29-87,-1 1-1,-1-1 1,1 1-1,0-1 1,-1 1-1,0 0 1,0 0-1,0-1 1,0 1-1,0 0 1,-1 7-1,1-6-6,-1-4-10,0-1 0,0 1 1,0-1-1,1 0 0,-1 1 1,0-1-1,0 1 0,0-1 1,0 0-1,0 1 0,0-1 1,0 0-1,0 1 0,0-1 1,0 1-1,0-1 0,-1 0 1,1 1-1,0-1 0,0 1 1,0-1-1,0 0 0,-1 1 1,1-1-1,0 0 0,0 1 1,-1-1-1,0 5-399,1-5 211,0 1-1,0 0 0,0 0 0,-1 0 0,1 0 0,0-1 0,0 1 1,-1 0-1,1 0 0,0 0 0,-1-1 0,1 1 0,-1 0 0,1-1 1,-1 1-1,0 0 0,-9 12-4444,2-8 716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6"/>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48.119"/>
    </inkml:context>
    <inkml:brush xml:id="br0">
      <inkml:brushProperty name="width" value="0.05" units="cm"/>
      <inkml:brushProperty name="height" value="0.05" units="cm"/>
      <inkml:brushProperty name="color" value="#E71224"/>
    </inkml:brush>
  </inkml:definitions>
  <inkml:trace contextRef="#ctx0" brushRef="#br0">11 19 2753,'-4'-3'1920,"-3"-6"2442,7 9-4319,1-1 0,-1 1 0,0 0 0,0-1-1,1 1 1,-1-1 0,0 1 0,1 0 0,-1-1 0,0 1 0,1 0 0,-1-1 0,1 1 0,-1 0-1,0 0 1,1 0 0,-1-1 0,1 1 0,-1 0 0,1 0 0,-1 0 0,1 0 0,-1 0 0,1 0 0,-1 0-1,1-1 1,-1 2 0,0-1 0,2 0 0,6-1 68,1 1-1,0 1 0,0-1 1,0 2-1,0-1 1,-1 1-1,15 5 1,11 2 96,222 37 383,-179-31-593,-76-15-18,-1 0-1,0 0 1,0 0-1,0 0 1,1 1-1,-1-1 1,0 0-1,0 0 1,1 0-1,-1 0 1,0 0-1,0 0 1,1 0-1,-1 0 1,0 0-1,1 0 1,-1 0-1,0 0 1,0 0-1,1 0 1,-1 0-1,0 0 1,0 0-1,0-1 1,1 1-1,-1 0 1,0 0-1,0 0 1,1 0-1,-1 0 1,0-1-1,0 1 1,0 0 0,1 0-1,-1 0 1,0-1-1,0 1 1,0 0-1,0 0 1,0 0-1,0-1 1,1 1-1,-1 0 1,0 0-1,0-1 1,0 1-1,0 0 1,0 0-1,0-1 1,0 1-1,-4-16-3477,1 9 958,1-1-2323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48.649"/>
    </inkml:context>
    <inkml:brush xml:id="br0">
      <inkml:brushProperty name="width" value="0.05" units="cm"/>
      <inkml:brushProperty name="height" value="0.05" units="cm"/>
      <inkml:brushProperty name="color" value="#E71224"/>
    </inkml:brush>
  </inkml:definitions>
  <inkml:trace contextRef="#ctx0" brushRef="#br0">51 196 4450,'-5'-1'594,"0"0"-1,-1-1 1,1 0-1,0 0 1,1-1 0,-7-3-1,10 5-532,0 0 0,0 1 0,1-1 0,-1 0-1,1 1 1,-1-1 0,0 0 0,1 0 0,-1 1 0,1-1-1,-1 0 1,1 0 0,0 0 0,-1 0 0,1 0 0,0 0-1,0 0 1,0 0 0,0 0 0,0 0 0,0 1 0,0-1-1,0 0 1,0 0 0,0 0 0,0 0 0,0 0 0,1 0-1,-1 0 1,0 0 0,1 0 0,-1 0 0,1 1 0,-1-1-1,1 0 1,-1 0 0,1 0 0,0 1 0,-1-1 0,1 0-1,0 1 1,1-2 0,6-5 66,1-1 1,1 2-1,-1-1 0,1 1 0,1 0 1,-1 1-1,1 1 0,11-4 0,0-1 17,14-4-56,0 2 0,1 2-1,0 1 1,39-2 0,-9 0-76,-24 8-26,-33 2-434,-1-1 1,1 1-1,0-2 1,16-3-1,-19 1-4835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49.759"/>
    </inkml:context>
    <inkml:brush xml:id="br0">
      <inkml:brushProperty name="width" value="0.05" units="cm"/>
      <inkml:brushProperty name="height" value="0.05" units="cm"/>
      <inkml:brushProperty name="color" value="#E71224"/>
    </inkml:brush>
  </inkml:definitions>
  <inkml:trace contextRef="#ctx0" brushRef="#br0">566 53 3217,'-3'-4'5821,"-8"-15"-4283,10 17-1484,0 0 1,0 0 0,0 1 0,0-1 0,0 1 0,-1-1 0,1 1-1,0-1 1,-1 1 0,1 0 0,-1-1 0,0 1 0,1 0 0,-1 0 0,0 0-1,0 0 1,0 1 0,0-1 0,1 0 0,-1 1 0,-4-1 0,-3 0 36,-1 0 0,0 0 1,-12 2-1,6 0 23,0-1-45,0 2 1,0 0-1,0 1 1,0 0 0,-26 10-1,10 0 37,-51 27 0,68-31-47,-1 1 0,2 1 0,-1 0 0,2 1 0,-1 1 0,2 0 0,0 1 0,0 0 0,1 0 0,1 1 0,1 1 0,-13 27 0,15-29 13,2 2 0,-1-1-1,2 0 1,0 1 0,1 0 0,0 0 0,1 0-1,1 0 1,1 0 0,0 0 0,1 0-1,1 0 1,0 0 0,7 24 0,-6-33-48,-1 0 1,1 0 0,1 0-1,-1 0 1,1-1 0,0 0-1,1 1 1,-1-1 0,1-1-1,0 1 1,1-1 0,0 0-1,-1 0 1,1 0 0,13 6-1,-8-5 2,1-1 0,1 0 0,-1-1 0,1 0-1,-1-1 1,1 0 0,0-1 0,19 1 0,-2-3-3,0-1 0,1-2 0,-1 0-1,-1-2 1,51-15 0,140-61-162,-217 80 133,7-3-227,0 0 206,1 0 0,18-11 0,-27 14-130,-1 0 1,1 0-1,-1 0 0,1 0 0,-1 0 0,1-1 0,-1 1 1,0 0-1,0-1 0,1 1 0,-1-1 0,0 1 0,0-1 0,-1 1 1,1-1-1,0 0 0,0 0 0,-1 1 0,1-1 0,-1 0 1,1 0-1,-1 0 0,0 1 0,0-1 0,0-2 0,-7-8-5488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0.671"/>
    </inkml:context>
    <inkml:brush xml:id="br0">
      <inkml:brushProperty name="width" value="0.05" units="cm"/>
      <inkml:brushProperty name="height" value="0.05" units="cm"/>
      <inkml:brushProperty name="color" value="#E71224"/>
    </inkml:brush>
  </inkml:definitions>
  <inkml:trace contextRef="#ctx0" brushRef="#br0">22 156 3314,'-4'-31'4059,"2"-51"0,2 80-3944,0 2-90,0 0 0,0 0 0,0 0 0,0 0 0,0 0 0,0 0 0,0 0 0,0 0 0,0 0 0,0 0 0,0 0 0,0 0 0,0 0 0,1 0 0,-1 0 0,0 0 0,0 0 0,0 0 0,0 0 0,0 0 0,0 0 0,0 0 0,0 0 0,0 0 175,0 0-175,3 10 317,3 14-77,7 83 599,47 177 1,-47-242-845,1 0 0,2-1 1,2-1-1,2 0 1,2-2-1,1 0 0,28 34 1,-41-63-163,-9-15-17,-12-26-156,6 17 173,-9-24-340,-35-67 1,5 13 76,5-17 110,29 77 313,-1 1-1,-2 1 0,0 0 0,-31-49 0,40 73 38,-1 1 0,2-1 0,-1 0 0,1-1 0,0 1 0,0 0 0,1-1-1,0 0 1,-2-14 0,4 17-32,-1-1-1,2 1 1,-1-1-1,0 1 1,1-1 0,0 1-1,1 0 1,-1-1-1,1 1 1,0 0-1,0 0 1,1 0-1,-1 0 1,1 0 0,4-4-1,-5 6-9,1-1 0,0 1 0,1-1 0,-1 1 0,0 0 0,1 0 0,0 1 0,0-1 0,0 1-1,0 0 1,0 0 0,0 0 0,7-2 0,-4 3 0,-1 0 0,1 0 0,0 0 0,-1 1 0,1 0 0,0 0 0,0 1 0,8 1 0,8 4 16,0 1 0,-1 1-1,0 1 1,23 12 0,-42-19-25,29 15 12,-1 1 0,-1 2 0,0 1 1,-2 1-1,0 1 0,-2 2 0,-1 1 1,0 0-1,-2 2 0,33 53 0,-49-69-1,-1 0-1,0 0 0,-1 0 1,0 1-1,-1 0 0,5 21 1,-8-26 8,0 0 1,-1 0-1,0 0 1,0-1-1,0 1 1,-1 0-1,-1 0 1,1 0-1,-1-1 1,0 1-1,-1-1 0,-6 13 1,1-5 62,-1-1 0,0 0 1,-1-1-1,-20 21 0,-52 41 359,66-61-371,4-5-43,0 0 1,0 0-1,-1-2 1,0 1 0,-15 5-1,13-10-81,15-3 41,-1 0 0,1 0-1,0 0 1,0-1 0,-1 1-1,1 0 1,0 0 0,-1 0-1,1 0 1,0 0 0,0-1 0,-1 1-1,1 0 1,0 0 0,0 0-1,0-1 1,-1 1 0,1 0-1,0 0 1,0-1 0,0 1-1,0 0 1,-1 0 0,1-1-1,0 1 1,0-1 0,0 0-38,0-1 0,0 1 0,0-1 1,0 1-1,1-1 0,-1 1 0,0 0 1,1-1-1,-1 1 0,1-1 0,0 1 0,-1 0 1,1-1-1,1-1 0,32-46-1539,33-53-6467,-49 67 3080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1.344"/>
    </inkml:context>
    <inkml:brush xml:id="br0">
      <inkml:brushProperty name="width" value="0.05" units="cm"/>
      <inkml:brushProperty name="height" value="0.05" units="cm"/>
      <inkml:brushProperty name="color" value="#E71224"/>
    </inkml:brush>
  </inkml:definitions>
  <inkml:trace contextRef="#ctx0" brushRef="#br0">191 364 5651,'-11'-18'1192,"7"11"-616,0 0 1,-1 0-1,0 0 0,0 1 0,-11-11 1,16 17-571,0 0 0,0 0 0,0-1 0,0 1 1,0 0-1,0 0 0,0 0 0,0 0 0,0 0 1,-1 0-1,1 0 0,0 0 0,0 0 0,0 0 1,0 0-1,0 0 0,0 0 0,0 0 0,0 0 0,0 0 1,0 0-1,0 0 0,0 0 0,0 0 0,-1 0 1,1 0-1,0 0 0,0 0 0,0 0 0,0 0 0,0 0 1,0 0-1,0 0 0,0 0 0,0 0 0,0 0 1,0 0-1,0 0 0,0 0 0,0 0 0,-1 0 1,1 0-1,0 1 0,0-1 0,0 0 0,0 0 0,0 0 1,0 0-1,0 0 0,0 0 0,0 0 0,0 0 1,0 0-1,0 0 0,0 0 0,0 0 0,0 0 1,0 0-1,0 1 0,0-1 0,0 0 0,1 8 174,3 9 4,59 223 1328,-24-88-807,1-16-194,-30-107-398,2 0 1,23 43-1,-35-71-112,1-1 1,-1 1 0,0 0-1,1-1 1,-1 1 0,1 0-1,-1-1 1,1 1 0,-1 0-1,1-1 1,-1 1 0,1-1-1,0 1 1,-1-1 0,1 1-1,0-1 1,0 1 0,1 0-1,-2-2-3,0 1 0,1 0 0,-1 0 0,1 0 0,-1 0 0,0-1 0,1 1 0,-1 0 0,0 0 0,1-1 0,-1 1 0,0 0 0,0-1 0,1 1 0,-1 0 0,0-1 0,0 1 0,0 0 0,1-1-1,-1 1 1,0 0 0,0-1 0,0 1 0,0-1 0,0 0 0,4-31-261,-3 30 236,0-36-937,-2 0 1,-1 0 0,-13-74 0,11 95 434,0-1 1,-2 1-1,0-1 1,0 2-1,-2-1 1,0 1 0,-1 0-1,0 1 1,-1 0-1,-17-19 1,19 26 658,1 2 0,-1-1 0,0 1 0,0 0 0,-1 1 0,1 0 0,-1 0 0,-1 1 0,-9-3 1,-8-1 2159,-53-8 1,46 10-762,34 6-1480,-1 0 0,0 0-1,1 0 1,-1 0 0,0-1-1,0 1 1,1 0 0,-1 0-1,0-1 1,1 1 0,-1 0-1,0-1 1,1 1 0,-1 0-1,1-1 1,-1 1 0,1-1-1,-1 1 1,1-1 0,-1 1-1,1-1 1,-1 0 0,1 1-1,0-1 1,-1 1 0,1-1-1,0 0 1,-1 0 0,1-1 5,0 1 0,0 0 0,1-1 0,-1 1 0,0-1 1,0 1-1,1 0 0,-1 0 0,1-1 0,-1 1 0,1 0 1,0 0-1,1-2 0,4-5 89,-1 1 1,2 0-1,8-7 1,-15 13-134,33-28 194,1 1 0,2 2 0,48-28 0,-32 26-139,109-40 1,-111 50-292,-1-2-1,-1-3 1,48-29 0,-77 36-684,-18 14 367,-2 3-30,-9 10-463,-24 24-1750,22-24 1221,0 1 0,-13 17 0,2 6-2237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1.669"/>
    </inkml:context>
    <inkml:brush xml:id="br0">
      <inkml:brushProperty name="width" value="0.05" units="cm"/>
      <inkml:brushProperty name="height" value="0.05" units="cm"/>
      <inkml:brushProperty name="color" value="#E71224"/>
    </inkml:brush>
  </inkml:definitions>
  <inkml:trace contextRef="#ctx0" brushRef="#br0">1 116 4018,'1'1'350,"0"0"0,0-1 1,0 1-1,0-1 0,0 0 0,0 1 1,0-1-1,0 0 0,0 1 0,0-1 1,0 0-1,0 0 0,0 0 0,0 0 1,1 0-1,-1 0 0,0 0 0,1-1 1,24-6 214,-17 5 128,131-26 1122,-92 20-1877,0-2 1,55-19-1,-46 3-2534,-57 26 2495,0 0-1,1 0 1,-1 0 0,0 0-1,0 0 1,0 0 0,0 0-1,1-1 1,-1 1 0,0 0-1,0 0 1,0 0 0,0 0-1,1-1 1,-1 1 0,0 0-1,0 0 1,0 0 0,0-1-1,0 1 1,0 0 0,0 0-1,0 0 1,0-1 0,0 1-1,0 0 1,0 0 0,0 0-1,0-1 1,0 1 0,0 0-1,0 0 1,0-1 0,0 1-1,0 0 1,0 0 0,0 0-1,0-1 1,0 1 0,0 0-1,-1 0 1,1 0 0,0 0-1,0-1 1,0 1 0,0 0 0,0 0-1,-1 0 1,1 0 0,0 0-1,0-1 1,0 1 0,-1 0-1</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7.170"/>
    </inkml:context>
    <inkml:brush xml:id="br0">
      <inkml:brushProperty name="width" value="0.05" units="cm"/>
      <inkml:brushProperty name="height" value="0.05" units="cm"/>
    </inkml:brush>
  </inkml:definitions>
  <inkml:trace contextRef="#ctx0" brushRef="#br0">328 476 3314,'-2'13'2946,"2"-11"-2861,-1-1 1,1 1-1,-1-1 1,1 1-1,0 0 1,0-1 0,0 1-1,0 0 1,0-1-1,0 3 1,7 16 884,-7-20-954,0 1-1,0-1 1,0 1-1,1-1 1,-1 0-1,0 1 0,0-1 1,0 0-1,0 1 1,0-1-1,1 0 0,-1 1 1,0-1-1,0 0 1,1 0-1,-1 1 0,0-1 1,0 0-1,1 0 1,-1 1-1,0-1 1,1 0-1,-1 0 0,0 0 1,1 1-1,-1-1 1,0 0-1,1 0 0,-1 0 1,0 0-1,1 0 1,-1 0-1,1 0 1,-1 0-1,0 0 0,1 0 1,-1 0-1,0 0 1,1 0-1,-1 0 0,1 0 1,-1 0-1,0-1 1,1 1-1,-1 0 1,0 0-1,1 0 0,-1-1 1,6-19 512,2-11-361,-3 0 0,0 0 0,-2-1 0,-1 1 0,-3-39 0,-3 22 248,-2 1 0,-21-83-1,26 123-347,-2-1 0,1 1 0,-1 0 0,-6-10 0,9 16-61,0 0 1,-1 0-1,0 0 1,1 0 0,-1 0-1,1 0 1,-1 0-1,0 0 1,0 0-1,1 1 1,-1-1-1,0 0 1,0 0-1,0 1 1,0-1 0,0 1-1,0-1 1,0 1-1,0-1 1,0 1-1,0 0 1,0-1-1,0 1 1,0 0 0,-1 0-1,1 0 1,0 0-1,0 0 1,0 0-1,0 0 1,0 0-1,0 1 1,-1-1-1,1 0 1,0 0 0,0 1-1,0-1 1,0 1-1,0-1 1,-1 2-1,-6 5-1,0 1 0,0-1 0,0 2 0,1-1 0,1 1 0,0 0 0,-7 13 0,-26 51 39,3 2-1,-33 101 1,53-130 60,2 1 1,2 1-1,2-1 1,2 2-1,2-1 1,2 94-1,5-120-38,2 1 0,0 0 0,2-1-1,0 0 1,1 0 0,10 22 0,-10-32-34,-1 0 0,2 0 0,-1-1 0,2 1 0,-1-2 0,2 1 0,-1-1 0,2 0 1,-1-1-1,1 0 0,18 13 0,-18-16-10,0 0 0,1-1-1,20 9 1,-26-13-14,0 1 0,1-1 0,-1 0 1,1 0-1,-1-1 0,1 0 0,-1 0 0,1 0 0,-1 0 0,9-3 0,2-2-22,1-1-1,-1-1 1,-1 0 0,1-1 0,-2-1 0,27-19 0,-2 2-301,-18 15-147,10-8-262,-30 18 293,1 0 0,-1-1 0,0 1 0,1-1 0,-1 1 0,0-1 0,0 0 0,0 1 0,0-1 0,0 0 0,0 0 0,-1 0 0,1 1 0,-1-1 0,1 0 0,-1-3 0,1-4-4870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7.966"/>
    </inkml:context>
    <inkml:brush xml:id="br0">
      <inkml:brushProperty name="width" value="0.05" units="cm"/>
      <inkml:brushProperty name="height" value="0.05" units="cm"/>
    </inkml:brush>
  </inkml:definitions>
  <inkml:trace contextRef="#ctx0" brushRef="#br0">102 186 3634,'-4'-11'747,"1"0"0,0 0 0,-1-12 0,0-2 528,-3 5-581,4 15-384,3 12 377,36 198 447,-27-79-699,-2-10-117,-3-77-211,2 0 1,16 54-1,-21-88-101,4 11 38,-2-13-19,0-9-6,-1-8-69,-1 0 1,0-1-1,-1 1 1,-1-1-1,0 1 0,-4-18 1,-50-173-517,10 49 238,41 141 372,-2-1 0,0 1 0,-9-17 0,9 22-3,1-1 1,0 0-1,0 0 0,2-1 1,-1 1-1,1-1 1,-1-15-1,3 25-27,1 0 0,0 0 1,1 0-1,-1 0 0,0 0 0,0 0 0,1 0 0,0 0 0,-1 0 1,1 1-1,0-1 0,0 0 0,-1 0 0,1 1 0,1-1 0,-1 0 1,0 1-1,0-1 0,3-2 0,0 2 19,0-1 0,-1 1 0,1 0 0,0 0-1,0 0 1,1 0 0,-1 1 0,5-2 0,-3 2 1,1 0 0,-1 1 0,1 0 0,-1 0 0,1 0 0,0 1 0,-1 0 0,1 0 0,-1 0 0,0 1 0,1 0 0,6 4 0,12 5 115,35 21 0,-57-31-139,34 21 70,0 1 0,-2 2 0,-1 2 0,-1 1 0,-1 1 0,-1 2 0,26 34 0,-50-56-71,-1 0 1,0 1-1,-1-1 0,0 1 1,7 17-1,-11-21-4,1 0-1,-1 0 0,0 0 1,0 0-1,0 1 1,-1-1-1,0 0 1,-1 0-1,1 0 1,-1 0-1,-2 9 0,3-14-4,-11 39 93,-32 78 0,38-106-51,-1-1 1,0 0-1,-1 0 0,0 0 1,-1-1-1,0 0 0,-1-1 1,0 1-1,0-2 0,-1 1 1,-12 7-1,0-3 75,-35 17-1,49-26-103,0-1-1,0 0 1,-1 0 0,1-1-1,0 0 1,-1-1 0,0 0-1,-11 0 1,19 0-18,0-1 1,1 0-1,-1 0 1,0 0 0,0 0-1,1 0 1,-1 0-1,0 0 1,0 0-1,1-1 1,-1 1-1,0 0 1,1 0-1,-1-1 1,0 1 0,1 0-1,-1-1 1,0 1-1,1 0 1,-1-1-1,0 1 1,1-1-1,-1 1 1,1-1-1,-1 0 1,1 1 0,0-1-1,-1 1 1,1-1-1,-1 0 1,1 1-1,0-1 1,0 0-1,-1 1 1,1-1-1,0 0 1,0 0-1,0 1 1,0-1 0,0 0-1,0 0 1,0 1-1,0-1 1,0 0-1,0 0 1,0 1-1,0-1 1,1 0-1,-1 0 1,2-3-59,-1 1 0,1 0 0,-1 0 0,1 0 0,0 0-1,0 1 1,1-1 0,-1 0 0,4-2 0,42-27-1780,-5 4-1503,-17 8 70,-2-4-1681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8.551"/>
    </inkml:context>
    <inkml:brush xml:id="br0">
      <inkml:brushProperty name="width" value="0.05" units="cm"/>
      <inkml:brushProperty name="height" value="0.05" units="cm"/>
    </inkml:brush>
  </inkml:definitions>
  <inkml:trace contextRef="#ctx0" brushRef="#br0">149 223 5122,'-35'-34'2827,"26"24"-1432,23 25-604,11 15-185,-1 0 0,25 42-1,32 72 33,-58-94-467,27 87-1,-40-103-133,-9-24-24,2-1 0,-1 0 0,1 0 0,1 0 0,6 11 0,-10-20-14,0 0 0,0 0 0,0 0 0,0 0 0,0 0 1,0 1-1,0-1 0,0 0 0,0 0 0,0 0 0,0 0 0,0 0 0,0 0 0,1 0 0,-1 0 1,0 0-1,0 0 0,0 0 0,0 0 0,0 0 0,0 0 0,0 0 0,0 0 0,1 0 0,-1 1 1,0-1-1,0 0 0,0 0 0,0 0 0,0 0 0,0 0 0,0-1 0,0 1 0,1 0 0,-1 0 0,0 0 1,0 0-1,0 0 0,0 0 0,0 0 0,0 0 0,0 0 0,0 0 0,1 0 0,-1 0 0,0 0 1,0 0-1,0 0 0,0 0 0,0-1 0,0 1 0,0 0 0,0 0 0,0 0 0,0 0 0,0 0 1,0 0-1,0 0 0,0 0 0,0 0 0,0-1 0,0 1 0,0 0 0,0 0 0,0 0 0,0 0 1,0 0-1,4-15-153,-2-19-173,-3 2-580,-2 0 0,-1 0 0,-1 0 0,-12-37 0,12 53 270,0 1 1,-1 0-1,-1 0 1,0 1-1,-18-27 1,19 33 697,0 1-1,-1-1 1,0 1 0,0 1 0,-1-1-1,0 1 1,0 1 0,0-1 0,-1 1-1,-17-7 1,14 8 429,0 0 0,0 0 0,-1 2 0,1-1 0,-21 0 0,14 0 355,0 0 1,0-1-1,-28-11 0,24 8-77,23 7-753,0 0 0,-1 0 0,1 0 1,0 0-1,-1 0 0,1 0 0,0 0 1,0 0-1,-1 0 0,1 0 0,0 0 1,-1 0-1,1 0 0,0 0 0,0-1 1,-1 1-1,1 0 0,0 0 0,0 0 1,-1 0-1,1-1 0,0 1 0,0 0 0,0 0 1,-1 0-1,1-1 0,0 1 0,0 0 1,0 0-1,0-1 0,0 1 0,-1 0 1,1-1-1,0 1 0,0 0 0,0 0 1,0-1-1,0 1 0,0 0 0,0-1 0,0 1 1,0 0-1,0 0 0,0-1 0,0 1 1,0 0-1,0-1 0,1 1 0,-1 0 1,0 0-1,0-1 0,0 1 0,0 0 1,0 0-1,1-1 0,-1 1 0,0 0 1,2-2 39,0 0 0,0 1 0,0 0 1,0-1-1,0 1 0,0 0 0,5-1 1,173-79 859,-113 48-691,71-25 0,-91 43-171,1 1 1,64-10-1,-73 17-47,-20 4-12,40-3 1,-59 6-6,1-1-1,-1 1 1,1 0 0,0 0 0,-1 0-1,1 0 1,-1 0 0,1 0 0,0 0-1,-1 0 1,1 0 0,0 1 0,-1-1-1,1 0 1,-1 0 0,1 1 0,-1-1 0,1 0-1,0 0 1,-1 1 0,1-1 0,-1 1-1,1-1 1,-1 0 0,0 1 0,1-1-1,-1 1 1,1-1 0,-1 1 0,0-1-1,1 1 1,-1 0 0,0 1-32,0-1 0,0 1 0,-1-1 0,1 0 1,0 1-1,-1-1 0,1 0 0,-1 1 0,1-1 0,-1 0 0,0 0 0,0 1 1,-1 0-1,-4 6-287,-1 0 1,0-1-1,-8 7 1,-78 68-7240,65-59 2676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8.924"/>
    </inkml:context>
    <inkml:brush xml:id="br0">
      <inkml:brushProperty name="width" value="0.05" units="cm"/>
      <inkml:brushProperty name="height" value="0.05" units="cm"/>
    </inkml:brush>
  </inkml:definitions>
  <inkml:trace contextRef="#ctx0" brushRef="#br0">10 213 2305,'-2'8'928,"0"-5"-371,1 0 1,0 0-1,0 0 1,0 1-1,1-1 1,-1 0-1,1 0 0,0 6 1,0-8-470,0-1-1,0 1 1,0-1 0,0 1-1,1-1 1,-1 1 0,0-1 0,0 1-1,1-1 1,-1 1 0,0-1-1,1 1 1,-1-1 0,1 1 0,-1-1-1,1 0 1,-1 1 0,1-1-1,-1 0 1,1 0 0,0 1 0,1 0-1,0-1 0,0 1 1,0-1-1,-1 0 0,1 0 1,0 0-1,0 0 0,0 0 1,3 0-1,40-9 414,0-1 0,-1-2 0,84-35 0,-99 35-428,0-2 0,36-23 0,-53 29-93,0-1 0,0 0 0,-1-1 0,0 0 0,-1 0 0,0-1-1,12-18 1,-22 28-57,1 0-1,0-1 1,0 1 0,-1 0-1,1-1 1,-1 1-1,1 0 1,-1-1-1,0 1 1,0-1 0,1 1-1,-1-1 1,0 1-1,0-1 1,-1-2-1,1 4-14,0 0 0,0 0 0,0 0 0,0-1 0,0 1 0,0 0 0,0 0 0,0-1 0,-1 1 0,1 0 0,0 0 0,0 0 0,0-1 0,0 1 0,-1 0 1,1 0-1,0 0 0,0 0 0,0 0 0,-1 0 0,1-1 0,0 1 0,0 0 0,-1 0 0,1 0 0,0 0 0,0 0 0,-1 0 0,1 0 0,0 0 0,-1 0 0,-12 7-4498,6-1 247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7"/>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8"/>
    </inkml:context>
    <inkml:brush xml:id="br0">
      <inkml:brushProperty name="width" value="0.05" units="cm"/>
      <inkml:brushProperty name="height" value="0.05" units="cm"/>
    </inkml:brush>
  </inkml:definitions>
  <inkml:trace contextRef="#ctx0" brushRef="#br0">52 178 1377,'-9'-20'532,"1"0"0,1 0 0,0-1 1,2 0-1,-5-27 0,8 24 380,1 21-315,1 11-271,0 4-376,-1 50 349,0-16-18,6 54 1,7 2-61,13 175-90,11 490 13,-27-677-133,-3 1 1,-10 136 0,-9-111-9,3-24 3,0 114 1,12-130 7,-6 353 262,-7-297-100,5 1 1,18 190-1,-9-300-174,16 143 29,-3 218 0,-22-219-20,0 240 23,6-357-34,-2 0 0,-10 52 0,2-20 0,-4 171-8,15-200 5,2 0 1,19 97-1,-8-77 3,-4 1 0,-2 0 0,-5 146 0,-9 85 0,8-238 0,3-1 0,22 106 0,-14-104 1,-2 1 1,2 113-1,-19 134 6,0 32-2,8-240 256,-5 1-1,-24 158 1,13-173 55,5 0 0,3 1 0,10 141 0,7-83 131,-2-28-1218,-3-57-4841,-10-90 810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9"/>
    </inkml:context>
    <inkml:brush xml:id="br0">
      <inkml:brushProperty name="width" value="0.05" units="cm"/>
      <inkml:brushProperty name="height" value="0.05" units="cm"/>
    </inkml:brush>
  </inkml:definitions>
  <inkml:trace contextRef="#ctx0" brushRef="#br0">145 389 3890,'-1'-10'527,"-3"9"358,-7 20 1432,-9 32 805,-5 37-3098,-22 156 0,13-57 5,32-169 19,8-25 39,10-29 34,5-31 29,-4 0 0,16-114 0,16-66 345,-30 184-322,3 0 1,3 1-1,48-88 0,-66 135-133,9-11 286,-14 46 26,-4 68 111,5-1-1,14 97 1,-12-141-365,1 7-18,2 0-1,3-1 1,2 0 0,2-1-1,40 89 1,-55-137-93,0 1 1,0-1-1,0 0 1,1 1-1,-1-1 1,0 1 0,0-1-1,0 0 1,0 1-1,1-1 1,-1 0-1,0 0 1,0 1-1,1-1 1,-1 0-1,0 1 1,1-1 0,-1 0-1,0 0 1,1 0-1,-1 1 1,0-1-1,1 0 1,-1 0-1,0 0 1,1 0-1,-1 0 1,0 1 0,1-1-1,-1 0 1,1 0-1,-1 0 1,0 0-1,1 0 1,-1 0-1,1 0 1,-1-1-1,0 1 1,1 0 0,-1 0-1,0 0 1,1 0-1,-1 0 1,1-1-1,13-19-932,5-30-2765,-12 20-217,2-1-2324</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0"/>
    </inkml:context>
    <inkml:brush xml:id="br0">
      <inkml:brushProperty name="width" value="0.05" units="cm"/>
      <inkml:brushProperty name="height" value="0.05" units="cm"/>
    </inkml:brush>
  </inkml:definitions>
  <inkml:trace contextRef="#ctx0" brushRef="#br0">128 110 2385,'0'-1'80,"0"0"0,0 0 0,0 0-1,0 0 1,0 0 0,0 0 0,0 1 0,-1-1 0,1 0 0,0 0-1,-1 0 1,1 0 0,0 0 0,-1 1 0,1-1 0,-1 0 0,0 0-1,1 1 1,-1-1 0,1 0 0,-1 1 0,0-1 0,0 1-1,1-1 1,-1 1 0,0-1 0,-1 0 0,0 1-28,0-1 0,-1 1 0,1-1 1,-1 1-1,1 0 0,-1-1 0,1 1 0,-1 1 1,-4 0-1,-3 0 128,1 2 0,0-1 0,0 1 0,-11 6 0,18-9-54,1 1-1,-1 0 1,0-1 0,1 1 0,-1-1-1,1 0 1,-1 1 0,0-1 0,0 0-1,1 0 1,-1 0 0,0 0 0,-3-1 0,4-2 775,15 1-338,39 5 827,-35-1-1110,0-1 1,26-2-1,1 5 227,-40-3-460,0 0 1,0 0 0,1 0 0,-1-1-1,1 0 1,-1 0 0,0-1 0,1 1-1,8-3 1,5-2 6,0 0 1,1 1-1,0 1 1,0 1-1,0 1 0,38 2 1,-11 4-4,81 19 0,-107-20-20,0-1-1,0-2 1,1 0 0,27-3-1,-26 1-8,-1 0 0,1 2-1,34 5 1,-15-1 110,1-1-1,1-2 0,52-5 1,-68 2-82,99-7 165,90 0-62,120-2-117,-244 6-7,268 9 97,-228 1-77,187-14 0,-277 2-33,40-1 16,43-1-5,-35 0-22,7 3-5,95-4 16,1052-17 66,-916-9-68,-267 29-12,-1 3 1,1 3 0,108 13 0,43 0 2,221-14 11,61 21-16,-243-8 0,-22-19 7,-105-1-1,41 6-4,42-3 12,52 1 1,-203 4-9,32 3 13,-49-1-4,0-1 0,52-6 0,4-3 38,128 5 0,-122 4-33,27 5-4,-76-2-16,84-4 0,206-13 15,-258 12-11,35 9 9,-32 0-13,52-1 0,497 6 0,-581-13-1,73 9 1,-32-1 14,-50 3-27,-40-9 15,-3 0 9,-9-8 40,6 6-72,-1 0 0,1 0 0,-1 0-1,1 0 1,-1-1 0,1 1 0,-1 0 0,1 0 0,-1-1 0,1 1 0,-1 0 0,0-1-1,1 1 1,-1 0 0,1-1 0,-1 1 0,0-1 0,0 1 0,1 0 0,-1-1-1,0 1 1,0-1 0,1 1 0,-1-1 0,0 1 0,0-1 0,0 1 0,0-1 0,0 1-1,0-1 1,0 1 0,0-1 0,0 1 0,0-2 0,13-5-1974,-10 5 1640,-1 0-1,1 0 1,0 0 0,1 0 0,-1 0-1,0 1 1,5-2 0,1 2-575,0 0 0,0 0 1,-1-1-1,17-5 0,-20 5 641,0 0 0,1 1 0,0-1 0,-1 1 1,1 0-1,0 0 0,-1 1 0,1 0 0,0 0 0,0 0 0,6 2 0,-9-2 266,1 1-1,-1-1 1,0 0-1,1 0 0,-1 0 1,1 0-1,-1-1 1,0 0-1,1 1 1,-1-1-1,4-2 0,-8-5-346,4 5-300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1"/>
    </inkml:context>
    <inkml:brush xml:id="br0">
      <inkml:brushProperty name="width" value="0.05" units="cm"/>
      <inkml:brushProperty name="height" value="0.05" units="cm"/>
    </inkml:brush>
  </inkml:definitions>
  <inkml:trace contextRef="#ctx0" brushRef="#br0">198 72 4930,'-37'-30'3904,"26"11"-2699,11 18-1180,-1 0-1,1 1 1,0-1-1,0 0 1,1 1 0,-1-1-1,0 0 1,0 1-1,0-1 1,0 0-1,0 1 1,1-1 0,-1 0-1,0 1 1,1-1-1,-1 1 1,0-1-1,1 0 1,-1 1-1,1-1 1,-1 1 0,1-1-1,-1 1 1,1 0-1,-1-1 1,1 1-1,-1 0 1,2-1 0,3-1 64,1 1 0,-1 0 0,1 0 0,0 1 0,-1 0 0,1 0 0,11 1 0,-2 2 73,0 1 0,24 10 0,15 3 78,2-1-143,0 2 1,57 27 0,-82-32-91,0 1 0,-1 2 0,-1 1-1,-1 1 1,0 1 0,30 28 0,-37-21 0,-20-25-6,-1-1 1,1 1-1,-1-1 1,0 1-1,1-1 0,-1 1 1,0 0-1,1-1 1,-1 1-1,0 0 0,0-1 1,1 1-1,-1 0 1,0-1-1,0 1 0,0 0 1,0-1-1,0 1 1,0 0-1,0 0 1,0-1-1,0 1 0,0 0 1,-1-1-1,1 1 1,0 0-1,0-1 0,-1 1 1,1 0-1,0-1 1,-1 1-1,0 0 0,-8 12 128,-6 7 60,-1-8-65,14-10-108,0 0 0,0 0 0,-1 0 1,1 0-1,-1-1 0,1 1 0,-1-1 0,0 1 0,1-1 0,-1 0 0,-6 1 0,-122 28 292,54-12-219,-112 13 0,106-22-294,-133 31-1,194-38-14,-3 2-1006</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4"/>
    </inkml:context>
    <inkml:brush xml:id="br0">
      <inkml:brushProperty name="width" value="0.05" units="cm"/>
      <inkml:brushProperty name="height" value="0.05" units="cm"/>
    </inkml:brush>
  </inkml:definitions>
  <inkml:trace contextRef="#ctx0" brushRef="#br0">615 1 3826,'-1'0'70,"1"0"-1,-1 0 1,0 0 0,1 0 0,-1 0 0,1 0 0,-1 0 0,1 0-1,-1 0 1,0 0 0,1 0 0,-1 0 0,1 1 0,-1-1 0,1 0-1,-1 0 1,1 1 0,-1-1 0,1 0 0,0 1 0,-1-1 0,1 1-1,-1-1 1,1 0 0,0 1 0,-1-1 0,1 1 0,0-1-1,-1 1 1,1-1 0,0 1 0,0-1 0,0 1 0,-9 24 665,6-14-556,-27 73 464,1-2-306,-3-1 0,-44 78 0,-10-23-173,-117 143-1,146-206-586,57-72 407,-5 6-258,0-1 1,-1 0-1,1 0 0,-9 6 1,14-11 186,-1 0 0,1-1 0,-1 1 0,0-1-1,0 1 1,1-1 0,-1 1 0,0-1 0,0 0 0,1 1 0,-1-1 0,0 0 0,0 0 0,0 1 0,1-1-1,-1 0 1,0 0 0,0 0 0,0 0 0,0 0 0,0 0 0,1 0 0,-1 0 0,0 0 0,0-1 0,0 1 0,1 0-1,-1-1 1,0 1 0,0 0 0,0-1 0,1 1 0,-1-1 0,0 1 0,1-1 0,-1 1 0,0-1 0,1 0-1,-1 1 1,1-1 0,-1 0 0,1 1 0,-1-1 0,1 0 0,0 0 0,-1 1 0,1-1 0,0 0 0,0 0-1,-1 0 1,1 1 0,0-2 0,-5-21-2586</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5"/>
    </inkml:context>
    <inkml:brush xml:id="br0">
      <inkml:brushProperty name="width" value="0.05" units="cm"/>
      <inkml:brushProperty name="height" value="0.05" units="cm"/>
    </inkml:brush>
  </inkml:definitions>
  <inkml:trace contextRef="#ctx0" brushRef="#br0">3 46 3249,'-2'-45'2941,"9"63"-2205,2 1 0,15 22 1,-17-27-575,30 43-76,2 0-1,2-3 0,3-1 1,2-3-1,83 73 0,-20-17-569,-42-30-3924,-44-47 227</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57.247"/>
    </inkml:context>
    <inkml:brush xml:id="br0">
      <inkml:brushProperty name="width" value="0.05" units="cm"/>
      <inkml:brushProperty name="height" value="0.05" units="cm"/>
    </inkml:brush>
  </inkml:definitions>
  <inkml:trace contextRef="#ctx0" brushRef="#br0">6 1 1777,'0'3'592,"-3"-6"48,1 3-15,2 3-33,0-1-416,0 1-160,0-1-288,0 3-368,2 5-513,-2 0-1200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7.903"/>
    </inkml:context>
    <inkml:brush xml:id="br0">
      <inkml:brushProperty name="width" value="0.05" units="cm"/>
      <inkml:brushProperty name="height" value="0.05" units="cm"/>
    </inkml:brush>
  </inkml:definitions>
  <inkml:trace contextRef="#ctx0" brushRef="#br0">2 18 3057,'0'0'61,"-1"-1"0,1 1 0,0 0-1,0-1 1,0 1 0,0 0-1,0-1 1,0 1 0,0 0 0,0-1-1,0 1 1,0 0 0,0-1-1,0 1 1,0 0 0,0-1 0,0 1-1,0 0 1,0-1 0,0 1-1,0 0 1,0-1 0,0 1 0,1 0-1,-1-1 1,0 1 0,0 0-1,0 0 1,1-1 0,-1 1 0,0 0-1,0 0 1,1-1 0,-1 1-1,0 0 1,1 0 0,-1 0 0,1-1-1,20-4 699,37 5-1083,-41 1 592,31 1-1557,77 13-1,-97-10-154,-2-1-661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42.673"/>
    </inkml:context>
    <inkml:brush xml:id="br0">
      <inkml:brushProperty name="width" value="0.05" units="cm"/>
      <inkml:brushProperty name="height" value="0.05" units="cm"/>
      <inkml:brushProperty name="color" value="#E71224"/>
    </inkml:brush>
  </inkml:definitions>
  <inkml:trace contextRef="#ctx0" brushRef="#br0">74 9621 1425,'-6'-2'375,"1"-1"0,0 1 0,0-1 0,0-1 0,0 1 0,0-1 0,1 0 0,-1 0 0,1 0 0,-5-6 0,-6-7 830,21 35 29,9 13-1118,-10-24-13,-1 1-1,2-1 0,-1-1 1,1 1-1,0-1 1,0 1-1,1-2 1,0 1-1,0-1 1,0 0-1,0 0 1,1-1-1,0 0 1,0-1-1,0 1 1,11 2-1,7 0 70,-8-1-62,1 0 0,0-1-1,0-2 1,24 2 0,-23-4-50,1-1 1,-1-1-1,0-1 1,0-1 0,0 0-1,0-2 1,0 0 0,-1-1-1,0-1 1,-1-1 0,0 0-1,0-1 1,-1-2 0,25-20-1,-34 25-41,0-1 0,1 1 0,-1 1 0,2 0-1,-1 0 1,0 0 0,1 1 0,0 1 0,0 0 0,1 0 0,-1 1-1,1 0 1,0 1 0,0 0 0,17 0 0,6 1 59,0 2 0,1 2-1,-1 1 1,35 9 0,-12 2-36,-3 0-5,0-2 0,1-3 0,92 6 0,-106-14-11,-32 0-12,1-2 0,-1 1 0,1-2 0,17-1 0,12-4 34,50-2 0,-12 0-8,102-24 1,-91 15-13,-3-2-1,-52 11 2,0 1 1,0 2-1,49-2 0,300-15 30,-106 3-35,-238 16-22,-1-1 0,1-2 1,-1-1-1,0-2 0,57-23 0,50-26 1,87-32 26,-203 82-27,39-6-1,-14 4-1,-30 5 0,0 2 0,0 1 0,1 0 0,38 4 0,-35-2 0,-1-1 0,0-2 0,34-6 0,-31 4 0,57-3 0,47 6 0,-118 1 0,0 0 0,0-1 0,0-1 0,0 0 0,-1-1 0,1 0 0,-1-2 0,0 1 0,0-2 0,-1 0 0,0 0 0,0-1 0,-1-1 0,0 0 0,0-1 0,12-13 0,14-19 13,-33 36-12,1-1-1,-1 1 0,1 0 0,0 0 1,1 0-1,-1 1 0,1 0 0,0 0 1,1 1-1,9-5 0,13-5 0,42-12 0,-27 11 0,71-32 0,-44-2 0,-46 36 9,42-29-1,-46 27 1,47-23 0,-45 26-1,-2-2 0,1 0 0,38-33 1,14-9 16,-11 12-10,57-34 18,-96 62-26,-1-1 0,-1-1 0,0-1 0,-2-1 0,0 0-1,20-28 1,17-11-5,-41 43 5,26-30 0,-37 39-6,0 1 0,1 0-1,0 0 1,14-9 0,-12 9-1,-1 0-1,0 0 1,-1-1 0,9-8 0,72-67 13,60-60-10,-79 79-3,-64 57 0,0 0 0,0 0 0,0 0 0,5-10 0,14-18 0,0 5 0,25-36 0,-26 39 0,-19 23 0,-1 1 0,0-1 0,-1 0 0,1-1 0,0 1 0,-1 0 0,0-1 0,3-4 0,19-54 0,-20 48 0,1 0 0,0 0 0,1 1 0,1 0 0,0 0 0,1 0 0,1 1 0,17-21 0,-16 22 0,0-1 0,-1 0 0,13-25 0,11-14 0,-22 35 0,0 2 0,1-1 0,1 2 0,0-1 0,1 2 0,19-14 0,-15 11 0,11-5 0,-19 15 0,0-1 0,-1 0 0,1-1 0,-1 0 0,0 0 0,-1-1 0,15-17 0,-20 22 0,6-9 0,0 0 0,-1 0 0,0 0 0,-1-1 0,0 0 0,8-24 0,-10 28 0,1 0 0,0 1 0,0 0 0,1 0 0,0 0 0,0 1 0,1 0 0,10-7 0,20-20 0,-18 12 0,0-1 0,31-49 0,-40 56 0,0 0 0,25-23 0,-21 22 0,24-31 0,-19 15 0,-1-1 0,17-45 0,-27 58 0,79-154 0,-28 49-32,-51 111 24,0-1 0,17-19-1,15-28-11,-29 41 13,13-27-11,1 2-1,3 1 1,41-53 0,-18 33-13,54-94 1,-18 25 24,9 7-9,17-26 3,-96 127 11,-2 0 0,-1-1 0,-1-1 0,9-31 0,27-103 7,19-55 4,-45 143-14,9-23-5,18-9-1,11-25 1,-50 95-3,14-74 0,-12 44 1,-2 7-1,10-39-5,-15 74 13,6-51 0,-9 48 0,11-45 0,1 27 4,30-59 1,-5 13-15,41-106 11,-64 161 7,-13 29-2,-1-1 0,0 0 0,-1 0 0,1 0 0,2-16 0,1-6-7,1 1-1,25-59 1,-28 77 5,16-28 0,-16 32 0,0 0 0,-1 0 0,0 0 0,-1 0 0,6-18 0,1-44 0,-2 0 0,-4-1 0,-5-71 0,5-84-3,3 180-6,1 1 0,2 0 1,22-57-1,-14 46 4,14-75 0,0-60 5,-28 163 3,0-1-1,-2 0 1,-2 0 0,0 0-1,-7-46 1,-22-139 10,26 157-22,2 0-1,11-84 0,-1 29 10,-2 10 0,3-68 16,-6 33 35,9-15-903,1 39-6287,-10 76 2305</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47.714"/>
    </inkml:context>
    <inkml:brush xml:id="br0">
      <inkml:brushProperty name="width" value="0.05" units="cm"/>
      <inkml:brushProperty name="height" value="0.05" units="cm"/>
      <inkml:brushProperty name="color" value="#E71224"/>
    </inkml:brush>
  </inkml:definitions>
  <inkml:trace contextRef="#ctx0" brushRef="#br0">5 2 2209,'0'0'38,"0"0"0,0-1 0,0 1-1,-1 0 1,1 0 0,0 0 0,0 0 0,0 0 0,0 0-1,0 0 1,0 0 0,0 0 0,-1 0 0,1 0 0,0 0-1,0 0 1,0 0 0,0 0 0,0 0 0,0 0 0,0 0-1,-1 0 1,1 0 0,0 0 0,0 0 0,0 0 0,0 0-1,0 0 1,0 1 0,0-1 0,0 0 0,0 0 0,-1 0-1,1 0 1,0 0 0,0 0 0,0 0 0,0 0 0,0 0-1,0 0 1,0 1 0,0-1 0,0 0 0,0 0 0,0 0-1,0 0 1,0 0 0,0 0 0,0 0 0,0 1 0,0-1-1,0 0 1,0 0 0,0 0 0,0 0 0,0 0 0,0 0-1,0 0 1,0 1 0,0-1 0,0 0 0,0 0 0,0 0-1,0 0 1,0 17 948,7 17 323,2-11-596,0 0 0,-1 1 0,7 43-1,-1-8-212,54 241 770,-2-4-582,-45-249-591,-18-42-87,0 0-1,0 0 1,-1 0-1,0 0 1,0 1-1,0-1 1,0 1-1,-1-1 1,0 1-1,0 0 1,0 9-1,0-7-6,-1-7-10,0-1 0,0 1 1,1-1-1,-1 1 0,0 0 1,0-1-1,0 1 0,0-1 1,0 1-1,0 0 0,0-1 1,0 1-1,0-1 0,0 1 1,0-1-1,0 1 0,0 0 1,-1-1-1,1 1 0,0-1 1,0 1-1,-1-1 0,1 1 1,0-1-1,-1 1 0,1-1 1,-1 1-1,0 5-399,1-4 211,-1-1-1,1 0 0,0 0 0,0 1 0,0-1 0,-1 0 0,1 0 1,-1 0-1,1 0 0,-1 1 0,1-1 0,-1 0 0,0 0 0,1 0 1,-1 0-1,-1 1 0,-13 16-4444,4-11 716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8"/>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48.649"/>
    </inkml:context>
    <inkml:brush xml:id="br0">
      <inkml:brushProperty name="width" value="0.05" units="cm"/>
      <inkml:brushProperty name="height" value="0.05" units="cm"/>
      <inkml:brushProperty name="color" value="#E71224"/>
    </inkml:brush>
  </inkml:definitions>
  <inkml:trace contextRef="#ctx0" brushRef="#br0">75 286 4450,'-8'-2'594,"0"0"-1,1-1 1,-1 0-1,1 0 1,0-1 0,-9-5-1,15 8-532,0 0 0,0 0 0,0 0 0,0 0-1,0 0 1,0 0 0,0 0 0,1 0 0,-1 0 0,0-1-1,1 1 1,-1 0 0,1 0 0,-1-1 0,1 1 0,-1-1-1,1 1 1,0 0 0,0-1 0,0 1 0,0 0 0,0-1-1,0 1 1,0-1 0,0 1 0,1 0 0,-1-1 0,0 1-1,1 0 1,-1-1 0,1 1 0,0 0 0,-1 0 0,1-1-1,0 1 1,0 0 0,0 0 0,-1 0 0,1 0 0,0 0-1,1 0 1,0-1 0,11-9 66,0 0 1,1 1-1,0 1 0,1 0 0,0 1 1,0 0-1,0 2 0,17-6 0,1-1 17,19-5-56,1 2 0,1 2-1,0 3 1,57-4 0,-14 1-76,-34 10-26,-49 4-434,0 0 1,0-2-1,0 1 1,24-7-1,-27 2-4835</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49.759"/>
    </inkml:context>
    <inkml:brush xml:id="br0">
      <inkml:brushProperty name="width" value="0.05" units="cm"/>
      <inkml:brushProperty name="height" value="0.05" units="cm"/>
      <inkml:brushProperty name="color" value="#E71224"/>
    </inkml:brush>
  </inkml:definitions>
  <inkml:trace contextRef="#ctx0" brushRef="#br0">825 78 3217,'-4'-7'5821,"-12"-21"-4283,15 26-1484,-1-1 1,1 1 0,-1-1 0,0 1 0,1-1 0,-1 1 0,0 0-1,0 0 1,-1 0 0,1 0 0,0 1 0,-1-1 0,1 0 0,-1 1 0,1 0-1,-1-1 1,0 1 0,0 0 0,1 0 0,-1 1 0,-5-2 0,-6 1 36,0-1 0,0 2 1,-19 1-1,10-1 23,0 1-45,-1 1 1,0 2-1,1 0 1,0 1 0,-38 14-1,14-1 37,-73 41 0,97-46-47,1 2 0,1 1 0,0 0 0,1 1 0,0 2 0,2 0 0,0 1 0,2 0 0,0 2 0,1 0 0,1 0 0,-18 40 0,23-40 13,0 0 0,2 0-1,0 1 1,1 0 0,2 0 0,0 0 0,1 0-1,2 1 1,0 0 0,2-1 0,0 1-1,2-1 1,0 0 0,10 35 0,-9-48-48,0 0 1,0 1 0,1-1-1,0-1 1,1 1 0,0-1-1,0 0 1,1 0 0,0-1-1,1 0 1,0 0 0,0-1-1,0 0 1,1 0 0,18 9-1,-10-7 2,0-1 0,1-1 0,0-1 0,1 0-1,-1-2 1,1 0 0,0-1 0,27 1 0,-2-4-3,0-1 0,0-2 0,0-3-1,0-1 1,71-22 0,206-89-162,-316 116 133,9-3-227,1-1 206,0 0 0,28-17 0,-41 22-130,1 0 1,-1-1-1,0 1 0,0-1 0,0 1 0,0-1 0,0 0 1,0 0-1,0 0 0,0 0 0,-1 0 0,1-1 0,-1 1 0,0 0 1,1-1-1,-1 1 0,0-1 0,0 1 0,-1-1 0,1 1 1,-1-1-1,1 0 0,-1 1 0,0-1 0,0-3 0,-10-11-5488</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0.671"/>
    </inkml:context>
    <inkml:brush xml:id="br0">
      <inkml:brushProperty name="width" value="0.05" units="cm"/>
      <inkml:brushProperty name="height" value="0.05" units="cm"/>
      <inkml:brushProperty name="color" value="#E71224"/>
    </inkml:brush>
  </inkml:definitions>
  <inkml:trace contextRef="#ctx0" brushRef="#br0">32 228 3314,'-5'-46'4059,"1"-73"0,4 116-3944,0 3-90,0 0 0,0 0 0,0 0 0,0 0 0,1 0 0,-1 0 0,0 0 0,0 0 0,0 0 0,0 0 0,0 0 0,0 0 0,0 0 0,0 0 0,0 0 0,0 0 0,0 0 0,0 0 0,0 0 0,0 0 0,0 0 0,1 0 0,-1 0 0,0-1 175,0 1-175,5 15 317,2 21-77,13 120 599,67 258 1,-68-353-845,2 0 0,3-1 1,2-2-1,3 0 1,2-2-1,3-1 0,41 50 1,-61-91-163,-13-23-17,-17-39-156,9 27 173,-14-36-340,-50-97 1,7 17 76,7-23 110,43 112 313,-2 2-1,-3 0 0,-1 1 0,-43-71 0,56 106 38,1 0 0,0 0 0,1 0 0,0-1 0,1 1 0,0-1 0,1 0-1,0-1 1,-3-20 0,6 24-32,0 0-1,0 0 1,0 0-1,1 0 1,0 0 0,1 0-1,0 1 1,0-1-1,1 0 1,-1 1-1,2-1 1,-1 1-1,1 0 1,0 0 0,6-6-1,-6 8-9,0-1 0,0 1 0,1 1 0,0-1 0,0 1 0,1 0 0,-1 0 0,1 0 0,-1 1-1,1-1 1,0 2 0,1-1 0,8-2 0,-5 3 0,0 0 0,0 0 0,-1 2 0,1-1 0,0 1 0,0 1 0,0-1 0,12 4 0,12 5 16,-1 1 0,0 1-1,-1 2 1,33 19 0,-60-30-25,41 23 12,-1 2 0,-1 1 0,-1 3 1,-1 1-1,-2 2 0,-2 2 0,-1 1 1,-2 2-1,-1 2 0,48 76 0,-72-100-1,-1 1-1,0 0 0,-1 0 1,-1 1-1,-1 0 0,6 31 1,-10-39 8,-1 0 1,-1 1-1,1-1 1,-2 1-1,1-1 1,-2 0-1,1 1 1,-2-1-1,0 0 1,0 0-1,0 0 0,-10 18 1,1-8 62,-1 0 0,-1-1 1,0 0-1,-30 29 0,-76 61 359,97-91-371,6-5-43,-1-1 1,0-1-1,0 0 1,-1-2 0,-23 10-1,21-16-81,20-4 41,1 0 0,0 0-1,-1 0 1,1-1 0,-1 1-1,1 0 1,0 0 0,-1 0-1,1-1 1,-1 1 0,1 0 0,0 0-1,-1-1 1,1 1 0,0 0-1,-1-1 1,1 1 0,0 0-1,0-1 1,-1 1 0,1 0-1,0-1 1,0 1 0,0-1-1,0 1 1,-1-1 0,1-1-38,0 0 0,0-1 0,0 1 1,1 0-1,-1 0 0,1 0 0,-1 0 1,1 0-1,0 0 0,-1 0 0,1 0 0,0 0 1,0 0-1,3-3 0,45-66-1539,49-78-6467,-72 97 3080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1.344"/>
    </inkml:context>
    <inkml:brush xml:id="br0">
      <inkml:brushProperty name="width" value="0.05" units="cm"/>
      <inkml:brushProperty name="height" value="0.05" units="cm"/>
      <inkml:brushProperty name="color" value="#E71224"/>
    </inkml:brush>
  </inkml:definitions>
  <inkml:trace contextRef="#ctx0" brushRef="#br0">278 531 5651,'-16'-27'1192,"10"17"-616,0-1 1,0 2-1,-1-1 0,-1 1 0,-15-17 1,22 26-571,1 0 0,0 0 0,0 0 0,0 0 1,0 0-1,0 0 0,0 0 0,0 0 0,0 0 1,0 0-1,0 0 0,0-1 0,-1 1 0,1 0 1,0 0-1,0 0 0,0 0 0,0 0 0,0 0 0,0 0 1,0 0-1,0 0 0,-1 0 0,1 0 0,0 0 1,0 0-1,0 0 0,0 0 0,0 0 0,0 0 0,0 0 1,0 0-1,0 1 0,-1-1 0,1 0 0,0 0 1,0 0-1,0 0 0,0 0 0,0 0 0,0 0 1,0 0-1,0 0 0,0 0 0,0 0 0,0 0 0,0 0 1,-1 1-1,1-1 0,0 0 0,0 0 0,0 0 1,0 0-1,0 0 0,0 0 0,0 0 0,0 0 1,0 1-1,0-1 0,0 0 0,0 0 0,1 12 174,5 13 4,86 325 1328,-35-129-807,1-22-194,-43-157-398,2 0 1,35 62-1,-52-102-112,0-1 1,1 0 0,-1 0-1,1 0 1,0 0 0,-1 0-1,1 0 1,0 0 0,0 0-1,0 0 1,-1-1 0,1 1-1,0 0 1,0 0 0,0-1-1,0 1 1,0-1 0,3 2-1,-4-3-3,1 1 0,-1 0 0,1 0 0,-1-1 0,1 1 0,-1 0 0,1 0 0,-1-1 0,1 1 0,-1-1 0,1 1 0,-1 0 0,0-1 0,1 1 0,-1-1 0,0 1 0,1-1 0,-1 1 0,0-1-1,0 0 1,1 1 0,-1-1 0,0 1 0,0-1 0,0 0 0,6-47-261,-6 45 236,2-52-937,-2-1 1,-3 1 0,-20-107 0,18 136 434,-2 0 1,-1 1-1,0 0 1,-2 0-1,-1 1 1,-1 1 0,-1-1-1,-1 2 1,0 0-1,-26-27 1,30 38 658,-1 1 0,0 1 0,-1 0 0,0 1 0,-1 0 0,1 0 0,-2 2 0,1 0 0,-16-5 1,-10-1 2159,-77-11 1,67 14-762,48 9-1480,0 0 0,0 0-1,0 0 1,0 0 0,0 0-1,0-1 1,0 1 0,0 0-1,0-1 1,0 1 0,0-1-1,0 1 1,0-1 0,0 1-1,0-1 1,0 0 0,1 1-1,-1-1 1,0 0 0,1 0-1,-1 0 1,0 0 0,1 1-1,-1-1 1,1 0 0,-1 0-1,1 0 1,-1-1 0,1 0 5,0-1 0,0 1 0,1 0 0,-1 0 0,1 1 1,-1-1-1,1 0 0,-1 0 0,1 0 0,0 0 0,0 0 1,0 1-1,2-4 0,5-6 89,1 1 1,0 0-1,13-11 1,-22 21-134,48-43 194,2 2 0,2 3 0,71-41 0,-48 39-139,160-59 1,-162 72-292,-1-2-1,-2-4 1,70-44 0,-113 53-684,-25 22 367,-3 3-30,-14 15-463,-35 35-1750,32-34 1221,1 1 0,-19 24 0,1 8-2237</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0:51.669"/>
    </inkml:context>
    <inkml:brush xml:id="br0">
      <inkml:brushProperty name="width" value="0.05" units="cm"/>
      <inkml:brushProperty name="height" value="0.05" units="cm"/>
      <inkml:brushProperty name="color" value="#E71224"/>
    </inkml:brush>
  </inkml:definitions>
  <inkml:trace contextRef="#ctx0" brushRef="#br0">1 169 4018,'1'1'350,"1"0"0,-1 0 1,1-1-1,-1 1 0,1 0 0,-1-1 1,1 1-1,-1-1 0,1 0 0,0 1 1,-1-1-1,1 0 0,-1 0 0,1 0 1,0 0-1,-1 0 0,1-1 0,1 0 1,36-8 214,-27 5 128,192-37 1122,-134 30-1877,0-4 1,80-27-1,-67 5-2534,-82 37 2495,-1-1-1,0 1 1,0 0 0,1 0-1,-1 0 1,0 0 0,0-1-1,1 1 1,-1 0 0,0 0-1,0 0 1,1-1 0,-1 1-1,0 0 1,0 0 0,0-1-1,0 1 1,1 0 0,-1-1-1,0 1 1,0 0 0,0-1-1,0 1 1,0 0 0,0 0-1,0-1 1,0 1 0,0 0-1,0-1 1,0 1 0,0 0-1,0-1 1,0 1 0,0 0-1,0-1 1,0 1 0,0 0-1,-1 0 1,1-1 0,0 1-1,0 0 1,0-1 0,0 1-1,-1 0 1,1 0 0,0 0 0,0-1-1,-1 1 1,1 0 0,0 0-1,0 0 1,-1-1 0,1 1-1</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5:57.780"/>
    </inkml:context>
    <inkml:brush xml:id="br0">
      <inkml:brushProperty name="width" value="0.05" units="cm"/>
      <inkml:brushProperty name="height" value="0.05" units="cm"/>
    </inkml:brush>
  </inkml:definitions>
  <inkml:trace contextRef="#ctx0" brushRef="#br0">135 6 2833,'0'-1'185,"0"1"0,-1 0 0,1-1-1,0 1 1,0 0 0,0 0 0,-1-1 0,1 1-1,0 0 1,-1 0 0,1-1 0,0 1 0,-1 0-1,1 0 1,0 0 0,-1 0 0,1-1 0,0 1-1,-1 0 1,1 0 0,0 0 0,-1 0 0,1 0-1,0 0 1,-1 0 0,1 0 0,-1 0 0,1 0-1,0 0 1,-1 0 0,1 0 0,0 0 0,-1 1-1,1-1 1,-1 0 0,1 0 0,-1 0 0,-7 15 528,1 1-541,5-12-138,0 1 0,0-1 1,1 1-1,-1-1 0,0 8 0,-8 20 196,4-22-74,0-1-1,0 0 1,-14 15 0,7-9 58,3-1-42,9-11-160,0-1 0,-1 0 0,1 1 0,-1-1 0,0 0 0,0 0 0,0 0 0,0 0-1,-3 1 1,5-1-183,-1-1-1,1 0 1,-1 0-1,1 1 1,-1-1-1,1 0 1,0 0-1,-1 1 1,1-1-1,0 0 1,0 3-1,-1 4-5403</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5:58.248"/>
    </inkml:context>
    <inkml:brush xml:id="br0">
      <inkml:brushProperty name="width" value="0.05" units="cm"/>
      <inkml:brushProperty name="height" value="0.05" units="cm"/>
    </inkml:brush>
  </inkml:definitions>
  <inkml:trace contextRef="#ctx0" brushRef="#br0">2 13 2897,'-1'-12'3551,"6"17"-909,11 10-1701,45 23 432,-40-26-1137,1 2-1,-2 0 1,1 1-1,25 27 1,-46-42-258,1 1 0,-1-1 0,0 0 0,1 1 0,-1-1 0,0 0 0,0 0 0,1 0 0,-1 1 0,0-1 1,1 0-1,-1 0 0,1 0 0,-1 0 0,0 1 0,1-1 0,-1 0 0,0 0 0,1 0 0,-1 0 0,1 0 0,-1 0 0,0 0 0,1 0 0,-1 0 1,1 0-1,-1 0 0,0-1 0,1 1 0,-1 0 0,1 0 0,0-1-449,0 0 1,-1 1-1,1-1 1,0 0-1,-1 0 0,1 1 1,0-1-1,-1 0 1,1 0-1,-1 0 0,1 0 1,-1 0-1,1 0 0,-1-2 1,2-4-4351</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5:59.215"/>
    </inkml:context>
    <inkml:brush xml:id="br0">
      <inkml:brushProperty name="width" value="0.05" units="cm"/>
      <inkml:brushProperty name="height" value="0.05" units="cm"/>
    </inkml:brush>
  </inkml:definitions>
  <inkml:trace contextRef="#ctx0" brushRef="#br0">113 1 3394,'-1'0'374,"-1"0"0,1 1 0,0-1 0,-1 0 1,1 1-1,0-1 0,0 0 0,-1 1 0,1 0 0,0-1 1,0 1-1,0 0 0,0 0 0,0-1 0,0 1 1,0 0-1,0 0 0,0 0 0,0 0 0,0 0 1,0 2-1,-15 32 81,5-9 377,2-10-678,0 0 1,-1-1 0,-22 27 0,32-44-997,0 0 0,0 0 0,0 0 1,0 0-1,0 0 0,1 0 0,-1 0 1,1 1-1,0-3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5:59.651"/>
    </inkml:context>
    <inkml:brush xml:id="br0">
      <inkml:brushProperty name="width" value="0.05" units="cm"/>
      <inkml:brushProperty name="height" value="0.05" units="cm"/>
    </inkml:brush>
  </inkml:definitions>
  <inkml:trace contextRef="#ctx0" brushRef="#br0">13 25 3842,'-1'-2'493,"-1"1"1,1-1-1,0 0 1,-1 0-1,1 0 0,0 0 1,0 0-1,0 0 1,-1-3-1,2 5-455,0 0 0,0 0 0,0 0 0,0 0 1,0 0-1,1-1 0,-1 1 0,0 0 0,0 0 0,0 0 0,0 0 0,0 0 0,0-1 0,0 1 0,0 0 0,0 0 0,0 0 1,1 0-1,-1 0 0,0 0 0,0 0 0,0 0 0,0 0 0,0-1 0,0 1 0,1 0 0,-1 0 0,0 0 0,0 0 0,0 0 1,0 0-1,0 0 0,1 0 0,-1 0 0,0 0 0,0 0 0,0 0 0,0 0 0,0 0 0,1 0 0,-1 0 0,0 0 0,16 6 421,-5 1-265,0 0 0,0 1 0,-1 0 1,0 0-1,0 1 0,-1 1 0,0 0 1,14 21-1,-15-19-113,0-2 0,1 1-1,0-1 1,1 0 0,0-1 0,0 0 0,1-1 0,16 11-1,-26-19-96,-1 0 0,0 0 0,1 0 0,-1 0 0,0 0 0,0 0-1,1 0 1,-1 0 0,0 0 0,0 0 0,1 0 0,-1 0 0,0-1 0,0 1-1,1 0 1,-1 0 0,0 0 0,0 0 0,1 0 0,-1 0 0,0-1-1,0 1 1,0 0 0,1 0 0,-1 0 0,0-1 0,0 1 0,0 0-1,0 0 1,0 0 0,1-1 0,-1 1 0,0 0 0,0 0 0,0-1 0,0 1-1,0 0 1,0-1 0,0 1 0,0 0 0,0 0 0,0-1 0,0 1-1,0 0 1,0 0 0,0-1 0,0 1 0,0 0 0,0-21-3851,-1 13-26,2 1-904</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0.446"/>
    </inkml:context>
    <inkml:brush xml:id="br0">
      <inkml:brushProperty name="width" value="0.05" units="cm"/>
      <inkml:brushProperty name="height" value="0.05" units="cm"/>
    </inkml:brush>
  </inkml:definitions>
  <inkml:trace contextRef="#ctx0" brushRef="#br0">62 19 2193,'7'-18'8587,"-13"26"-7671,1 4-724,0-1-1,0 1 1,1 0 0,0 1-1,-3 24 1,-7 21 341,10-47-430,4-8-80,-1 0-1,0 0 1,0 0 0,0 0 0,0-1 0,-1 1 0,1 0 0,-1 0-1,-3 3 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9"/>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0.880"/>
    </inkml:context>
    <inkml:brush xml:id="br0">
      <inkml:brushProperty name="width" value="0.05" units="cm"/>
      <inkml:brushProperty name="height" value="0.05" units="cm"/>
    </inkml:brush>
  </inkml:definitions>
  <inkml:trace contextRef="#ctx0" brushRef="#br0">0 1 3618,'4'3'865,"-1"0"0,1-1 0,-1 2 0,0-1 1,0 0-1,4 5 0,8 10 31,2-5-419,0-1 0,0 0-1,28 12 1,21 15-276,-60-34-607,9 4 841,-10-10-2590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1.666"/>
    </inkml:context>
    <inkml:brush xml:id="br0">
      <inkml:brushProperty name="width" value="0.05" units="cm"/>
      <inkml:brushProperty name="height" value="0.05" units="cm"/>
    </inkml:brush>
  </inkml:definitions>
  <inkml:trace contextRef="#ctx0" brushRef="#br0">108 3 2529,'-4'-2'6552,"0"10"-3508,-2 24-2929,-2 2-45,0-14-18,-2-1 0,0 0 0,-15 22 1,-2 1 39,22-35-207,7-14-1099,2-7-1232,-1 0-2244,1 8 544</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2.011"/>
    </inkml:context>
    <inkml:brush xml:id="br0">
      <inkml:brushProperty name="width" value="0.05" units="cm"/>
      <inkml:brushProperty name="height" value="0.05" units="cm"/>
    </inkml:brush>
  </inkml:definitions>
  <inkml:trace contextRef="#ctx0" brushRef="#br0">1 1 4882,'15'11'6307,"20"20"-4723,6 5-1538,-12-14 11,1-2 0,44 22 0,-67-37-155,0-1-213</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2.871"/>
    </inkml:context>
    <inkml:brush xml:id="br0">
      <inkml:brushProperty name="width" value="0.05" units="cm"/>
      <inkml:brushProperty name="height" value="0.05" units="cm"/>
    </inkml:brush>
  </inkml:definitions>
  <inkml:trace contextRef="#ctx0" brushRef="#br0">116 2 3314,'3'-1'4764,"-6"2"-2816,1 2-1733,-1-1 0,1 1 0,0 1 0,0-1 0,0 0 0,1 0 0,-1 1 0,1-1 0,-1 1 0,0 3 1,-12 26 43,-6 2 59,7-10 7,-34 45 1,57-94-2327,-4 3-4360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3.220"/>
    </inkml:context>
    <inkml:brush xml:id="br0">
      <inkml:brushProperty name="width" value="0.05" units="cm"/>
      <inkml:brushProperty name="height" value="0.05" units="cm"/>
    </inkml:brush>
  </inkml:definitions>
  <inkml:trace contextRef="#ctx0" brushRef="#br0">8 19 3730,'-8'-17'5631,"8"16"-5573,1 1 1,-1 0-1,0 0 1,0 0 0,0 0-1,0 0 1,1 0-1,-1-1 1,0 1-1,0 0 1,0 0 0,1 0-1,-1 0 1,0 0-1,0 0 1,0 0 0,1 0-1,-1 0 1,0 0-1,0 0 1,0 0-1,1 0 1,-1 0 0,0 0-1,0 0 1,1 0-1,-1 0 1,0 0 0,0 1-1,0-1 1,0 0-1,1 0 1,-1 0-1,0 0 1,0 0 0,0 0-1,0 1 1,1-1-1,-1 0 1,29 23 848,46 46-71,-65-61-827,1-1 0,-1 0-1,1 0 1,1-2 0,23 10 0,-34-14-76,0-1 1,0 0-1,0 0 1,0 0 0,0 0-1,0 0 1,0 0-1,0 0 1,0 0 0,0 0-1,0 0 1,1-1 0,-1 1-1,0 0 1,0-1-1,0 1 1,-1-1 0,1 1-1,0-1 1,0 1 0,0-1-1,0 0 1,0 1-1,0-2 1,9-14-5758,-8 4-192</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4.075"/>
    </inkml:context>
    <inkml:brush xml:id="br0">
      <inkml:brushProperty name="width" value="0.05" units="cm"/>
      <inkml:brushProperty name="height" value="0.05" units="cm"/>
    </inkml:brush>
  </inkml:definitions>
  <inkml:trace contextRef="#ctx0" brushRef="#br0">109 1 3522,'-9'12'7633,"7"-11"-7551,1 0-1,0 1 1,-1 0-1,1-1 1,0 1 0,0 0-1,0 0 1,0-1-1,-1 5 1,-12 37 577,-36 76 0,48-115-649,0 0-6,1-1 1,-1 1-1,0 0 0,-1 0 0,1-1 1,-6 6-1,9-24-2339,4-8-3323,-1 12 322</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4.420"/>
    </inkml:context>
    <inkml:brush xml:id="br0">
      <inkml:brushProperty name="width" value="0.05" units="cm"/>
      <inkml:brushProperty name="height" value="0.05" units="cm"/>
    </inkml:brush>
  </inkml:definitions>
  <inkml:trace contextRef="#ctx0" brushRef="#br0">16 13 3858,'-15'-13'6314,"17"15"-5335,4 3-658,25 20 830,55 57 0,-12-10-1068,-67-68-1190,-8-12-2432,-1 0-310,2 0-1513</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5.215"/>
    </inkml:context>
    <inkml:brush xml:id="br0">
      <inkml:brushProperty name="width" value="0.05" units="cm"/>
      <inkml:brushProperty name="height" value="0.05" units="cm"/>
    </inkml:brush>
  </inkml:definitions>
  <inkml:trace contextRef="#ctx0" brushRef="#br0">134 15 2801,'0'-1'256,"0"0"0,0 1-1,0-1 1,0 1 0,0-1-1,0 0 1,0 1-1,0-1 1,0 1 0,-1-1-1,1 0 1,0 1 0,0-1-1,-1 1 1,1-1 0,0 1-1,-1-1 1,1 1 0,0-1-1,-1 1 1,1 0 0,-1-1-1,1 1 1,-1-1-1,0 1-167,1 0-1,-1-1 1,1 1-1,-1 0 0,1 0 1,-1 0-1,1 1 0,-1-1 1,1 0-1,-1 0 0,1 0 1,-1 0-1,1 0 1,-1 0-1,1 1 0,0-1 1,-1 0-1,1 0 0,-1 1 1,1-1-1,0 0 0,-1 1 1,1-1-1,0 0 1,-1 1-1,1-1 0,0 0 1,0 1-1,-1 0 0,-10 17 351,1 0-1,-13 31 1,16-32-302,-1 0 1,0-1 0,-1-1-1,-15 21 1,13-22-64,8-9-441,7-20-639,0 5-238,3-11-4935,-5 11 1098</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5.557"/>
    </inkml:context>
    <inkml:brush xml:id="br0">
      <inkml:brushProperty name="width" value="0.05" units="cm"/>
      <inkml:brushProperty name="height" value="0.05" units="cm"/>
    </inkml:brush>
  </inkml:definitions>
  <inkml:trace contextRef="#ctx0" brushRef="#br0">1 4 5282,'3'-3'6588,"-3"2"-6450,5 7 246,53 54 1210,-39-38-1425,34 29 0,-50-48-131,0 0 1,1-1-1,-1 1 0,1-1 1,0 0-1,0 0 0,-1-1 1,8 3-1,-10-4-180,0 1-1,0-1 1,1 0 0,-1 0-1,0 0 1,0 0 0,0 0-1,1-1 1,-1 1-1,0 0 1,0 0 0,0-1-1,2 0 1,-1 0-461,-1 0 0,0 0 0,1 0 0,-1 0 0,0 0 0,0 0 0,0-1 0,0 1 0,0 0 0,0 0 0,0-1 0,1-2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6.320"/>
    </inkml:context>
    <inkml:brush xml:id="br0">
      <inkml:brushProperty name="width" value="0.05" units="cm"/>
      <inkml:brushProperty name="height" value="0.05" units="cm"/>
    </inkml:brush>
  </inkml:definitions>
  <inkml:trace contextRef="#ctx0" brushRef="#br0">139 9 2401,'-1'-8'7560,"-10"14"-6287,-3 9-996,1-1 0,1 2 0,0-1-1,1 2 1,-9 17 0,-15 22 95,28-49-483,5-13-1502,5-14-5307,-1 13 2297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0"/>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6.695"/>
    </inkml:context>
    <inkml:brush xml:id="br0">
      <inkml:brushProperty name="width" value="0.05" units="cm"/>
      <inkml:brushProperty name="height" value="0.05" units="cm"/>
    </inkml:brush>
  </inkml:definitions>
  <inkml:trace contextRef="#ctx0" brushRef="#br0">5 14 4962,'-4'-13'6618,"20"22"-5077,-12-7-1605,26 19 590,54 47 0,-23-17-415,-61-50-143,1-1 1,-1 1-1,0-1 0,1 1 0,-1-1 1,1 1-1,-1-1 0,1 1 1,-1-1-1,1 0 0,-1 0 1,1 1-1,0-1 0,-1 0 1,1 0-1,-1 1 0,1-1 1,0 0-1,-1 0 0,1 0 1,0 0-1,-1 0 0,1 0 1,0 0-1,-1 0 0,1 0 1,-1 0-1,1-1 0,0 1 1,-1 0-1,1 0 0,-1-1 1,1 1-1,0 0 0,-1-1 1,1 1-1,-1 0 0,1-1 1,0 0-1,1-2-914,-1 0 0,1 0 0,-1 0 0,0 0 0,0-1 0,1-4-1,-2 6 284,3-12-5004</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7.510"/>
    </inkml:context>
    <inkml:brush xml:id="br0">
      <inkml:brushProperty name="width" value="0.05" units="cm"/>
      <inkml:brushProperty name="height" value="0.05" units="cm"/>
    </inkml:brush>
  </inkml:definitions>
  <inkml:trace contextRef="#ctx0" brushRef="#br0">141 27 1329,'8'-27'8066,"-11"31"-7639,0 0 0,0-1 0,-1 1 0,1-1 0,-6 4 0,4-4-272,0 0 0,1 1 0,-1 0 0,1 0 0,0 0 0,0 0 0,-5 9 0,-21 38 443,21-35-421,-36 79 399,47-101-1327,13-48-7849,-12 40 3403</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7.852"/>
    </inkml:context>
    <inkml:brush xml:id="br0">
      <inkml:brushProperty name="width" value="0.05" units="cm"/>
      <inkml:brushProperty name="height" value="0.05" units="cm"/>
    </inkml:brush>
  </inkml:definitions>
  <inkml:trace contextRef="#ctx0" brushRef="#br0">4 19 3394,'0'-1'270,"-1"1"1,1-1-1,0 0 1,-1 1 0,1-1-1,0 0 1,-1 1 0,1-1-1,0 0 1,0 0 0,-1 1-1,1-1 1,0 0 0,0 0-1,0 0 1,0 1-1,0-1 1,0 0 0,0 0-1,1 0 1,-1 0 0,5-1 1671,3 9-1232,92 122 1707,-100-128-2490,0-1-1,0 1 0,1-1 1,-1 0-1,0 1 0,0-1 1,1 0-1,-1 1 1,0-1-1,1 0 0,-1 1 1,1-1-1,-1 0 0,0 0 1,1 1-1,-1-1 0,1 0 1,-1 0-1,0 0 1,1 0-1,-1 1 0,1-1 1,-1 0-1,1 0 0,-1 0 1,1 0-1,5-9-4111,-2 1 1480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8.721"/>
    </inkml:context>
    <inkml:brush xml:id="br0">
      <inkml:brushProperty name="width" value="0.05" units="cm"/>
      <inkml:brushProperty name="height" value="0.05" units="cm"/>
    </inkml:brush>
  </inkml:definitions>
  <inkml:trace contextRef="#ctx0" brushRef="#br0">139 0 3265,'-2'1'5199,"-6"2"-3456,6 0-1455,0 0 0,-1-1 0,1 1 0,-1-1 0,0 0 0,-3 2 0,3-1-148,0-1 1,-1 1-1,1-1 0,0 1 0,-3 5 1,-9 13 422,1 0-1,-21 46 1,19-47-400,10-14-231,9-10-517,-2 1 200,1 0 1,0 0-1,-1 0 1,1 0-1,-1 0 1,0 0-1,1-6 1,1-13-5782,-2 13 1145</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9.067"/>
    </inkml:context>
    <inkml:brush xml:id="br0">
      <inkml:brushProperty name="width" value="0.05" units="cm"/>
      <inkml:brushProperty name="height" value="0.05" units="cm"/>
    </inkml:brush>
  </inkml:definitions>
  <inkml:trace contextRef="#ctx0" brushRef="#br0">13 6 4482,'-13'-5'6243,"33"18"-4649,2 0-1080,43 39 604,22 15-617,-63-56-245,-12-11-2017,-12-1 1431,1 1 1,-1 0-1,5-7-4287,-5 7 4288,0-1-1,0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09.991"/>
    </inkml:context>
    <inkml:brush xml:id="br0">
      <inkml:brushProperty name="width" value="0.05" units="cm"/>
      <inkml:brushProperty name="height" value="0.05" units="cm"/>
    </inkml:brush>
  </inkml:definitions>
  <inkml:trace contextRef="#ctx0" brushRef="#br0">134 12 2993,'-6'-12'7529,"3"16"-5909,-6 14-1212,-93 142 1609,102-159-2067,0-1 0,-1 1 0,1-1 1,0 0-1,0 1 0,0-1 0,-1 0 0,1 1 1,0-1-1,-1 0 0,1 1 0,0-1 0,0 0 1,-1 0-1,1 1 0,0-1 0,-1 0 0,1 0 1,-1 0-1,1 1 0,0-1 0,-1 0 1,1 0-1,-1 0 0,1 0 0,0 0 0,-1 0 1,1 0-1,-1 0 0,-3-12-8680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10.347"/>
    </inkml:context>
    <inkml:brush xml:id="br0">
      <inkml:brushProperty name="width" value="0.05" units="cm"/>
      <inkml:brushProperty name="height" value="0.05" units="cm"/>
    </inkml:brush>
  </inkml:definitions>
  <inkml:trace contextRef="#ctx0" brushRef="#br0">14 9 4370,'-13'-9'7382,"20"13"-6795,16 9-81,0-1 0,35 12 0,-29-12-281,30 16 1,-50-22-149,-8-6-116,0 1 0,-1-1 0,1 1 0,0-1 0,-1 1 0,1-1 0,0 0 0,-1 1 0,1-1 0,0 0 0,0 1 0,0-1 0,-1 0 0,1 0 0,0 0 0,0 0 0,1 0 0,-1-1-380,0 0-1,0 0 1,-1-1-1,1 1 1,-1 0 0,1 0-1,-1-1 1,1 1 0,-1 0-1,1-1 1,-1 1-1,0-1 1,0 0 0,2-6-2711,1-1-1552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11.282"/>
    </inkml:context>
    <inkml:brush xml:id="br0">
      <inkml:brushProperty name="width" value="0.05" units="cm"/>
      <inkml:brushProperty name="height" value="0.05" units="cm"/>
    </inkml:brush>
  </inkml:definitions>
  <inkml:trace contextRef="#ctx0" brushRef="#br0">114 1 2833,'-3'0'5199,"3"0"-5078,0 0 1,0 0-1,-1 0 1,1 0-1,0 0 1,-1 0-1,1 0 1,0 0-1,-1 0 1,1 0-1,0 0 1,0 1-1,-1-1 1,1 0 0,0 0-1,0 0 1,-1 0-1,1 1 1,0-1-1,0 0 1,-1 0-1,1 1 1,0-1-1,0 0 1,0 0-1,0 1 1,-1-1-1,1 0 1,0 1-1,-14 14 894,11-12-877,-1 1 0,1-1 0,0 1 0,0 0 0,0 0 0,1 0 0,-3 5 0,-23 71 389,20-54-240,-19 44 0,31-83-1849,0 0 0,-1-1-1,0 1 1,-1-1-1,0-16 1,0 13-3961</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11.610"/>
    </inkml:context>
    <inkml:brush xml:id="br0">
      <inkml:brushProperty name="width" value="0.05" units="cm"/>
      <inkml:brushProperty name="height" value="0.05" units="cm"/>
    </inkml:brush>
  </inkml:definitions>
  <inkml:trace contextRef="#ctx0" brushRef="#br0">16 18 4418,'-15'-18'7822,"21"28"-6941,11 14-506,2-1 0,1 0 0,0-2 0,31 25 0,-39-35-345,-6-5-19,0 0-1,1-1 1,-1 1-1,14 6 1,-20-11-38,1-1 0,0 0 0,-1 0 0,1 0 0,0 0 0,-1 0 0,1 0 0,0 0 0,-1 0 0,1 0 0,0 0 0,-1-1 0,1 1 0,0 0 0,-1 0 0,1-1 0,-1 1 0,1 0 0,0-1 0,-1 1 0,1 0 0,-1-1 0,1 1 0,-1-1 0,1 1 0,-1-1 0,1 1 0,-1-1 0,0 1 0,1-1 0,-1 0 0,0 1 0,1-1 0,-1 1 0,0-1 0,0 0 0,0 1 0,0-1 0,1 0 0,-1 1 0,0-2 0,6-34-5239,-6 30 2632,2-7-3411</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12.466"/>
    </inkml:context>
    <inkml:brush xml:id="br0">
      <inkml:brushProperty name="width" value="0.05" units="cm"/>
      <inkml:brushProperty name="height" value="0.05" units="cm"/>
    </inkml:brush>
  </inkml:definitions>
  <inkml:trace contextRef="#ctx0" brushRef="#br0">164 12 3474,'-5'-10'4164,"-1"9"-1475,-8 15-411,3-2-1984,-7 6 159,1 0-1,-18 25 1,-7 8-175,32-43-102,10-8-194,-1 0 0,1 0 1,0 0-1,0 0 0,0 0 1,0 0-1,-1 0 0,1 0 1,0 0-1,0-1 0,0 1 1,0 0-1,-1 0 1,1 0-1,0 0 0,0 0 1,0 0-1,0 0 0,0 0 1,-1 0-1,1 0 0,0-1 1,0 1-1,0 0 0,0 0 1,0 0-1,0 0 0,0 0 1,-1-1-1,1 1 0,0 0 1,0 0-1,0 0 0,0 0 1,0-1-1,0-23-4886,0 13 287,0 3 63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1"/>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12.788"/>
    </inkml:context>
    <inkml:brush xml:id="br0">
      <inkml:brushProperty name="width" value="0.05" units="cm"/>
      <inkml:brushProperty name="height" value="0.05" units="cm"/>
    </inkml:brush>
  </inkml:definitions>
  <inkml:trace contextRef="#ctx0" brushRef="#br0">1 0 4546,'10'13'7625,"-7"-8"-7422,1 0 1,0 0-1,1 0 0,-1-1 0,7 6 0,3-1-140,0-1 1,1-1-1,0 0 1,0-1-1,1 0 0,-1-1 1,28 4-1,-41-8-201,-1-1 1,1 0-1,0 0 0,-1 0 1,1-1-1,0 1 0,-1 0 0,1 0 1,-1-1-1,1 1 0,0-1 1,-1 0-1,1 1 0,-1-1 0,3-1 1,6-4-5781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18.154"/>
    </inkml:context>
    <inkml:brush xml:id="br0">
      <inkml:brushProperty name="width" value="0.05" units="cm"/>
      <inkml:brushProperty name="height" value="0.05" units="cm"/>
    </inkml:brush>
  </inkml:definitions>
  <inkml:trace contextRef="#ctx0" brushRef="#br0">52 1 2353,'4'-1'5852,"-5"21"-4038,-9 28-1124,-19 49 453,20-64-624,7-22-313,-1-3 428,2-20-3144,1-1-2815</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18.529"/>
    </inkml:context>
    <inkml:brush xml:id="br0">
      <inkml:brushProperty name="width" value="0.05" units="cm"/>
      <inkml:brushProperty name="height" value="0.05" units="cm"/>
    </inkml:brush>
  </inkml:definitions>
  <inkml:trace contextRef="#ctx0" brushRef="#br0">15 29 3105,'-2'-2'583,"1"1"-1,-1 0 1,1-1-1,-1 1 0,1-1 1,-1 1-1,1-1 0,-2-2 1,4-4 1646,12 4-1712,-11 4-455,0 0 1,-1 1-1,1-1 0,0 0 1,0 1-1,0-1 1,0 1-1,-1 0 0,1 0 1,0 0-1,-1 0 0,1 0 1,-1 0-1,3 2 0,24 24 524,-15-14-362,113 101 752,-113-99-800,0-1-1,19 30 0,-32-43-187,0-1 0,1 0 0,-1 0 0,0 0 1,0 0-1,0 1 0,0-1 0,0 0 0,0 0 0,0 0 1,1 0-1,-1 0 0,0 0 0,0 0 0,0 1 0,0-1 0,1 0 1,-1 0-1,0 0 0,0 0 0,0 0 0,0 0 0,1 0 0,-1 0 1,0 0-1,0 0 0,0 0 0,1 0 0,-1 0 0,0 0 1,0 0-1,0 0 0,0 0 0,1 0 0,-1 0 0,0 0 0,0 0 1,0 0-1,0-1 0,1 1 0,-1 0 0,0 0 0,0 0 0,0 0 1,0 0-1,0 0 0,0-1 0,1 1 0,-1 0 0,0 0 1,0 0-1,0 0 0,0 0 0,0-1 0,0 1 0,0 0 0,0 0 1,0 0-1,0 0 0,0-1 0,0 1 0,0 0 0,0 0 0,0 0 1,0-1-1,5-17-3286,-4 12-572</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0.110"/>
    </inkml:context>
    <inkml:brush xml:id="br0">
      <inkml:brushProperty name="width" value="0.05" units="cm"/>
      <inkml:brushProperty name="height" value="0.05" units="cm"/>
      <inkml:brushProperty name="color" value="#004F8B"/>
    </inkml:brush>
  </inkml:definitions>
  <inkml:trace contextRef="#ctx0" brushRef="#br0">200 133 3826,'16'6'5187,"-14"-4"-4789,1-1 1,0 1-1,-1-1 0,1 0 0,0 0 0,0 0 0,0-1 0,0 1 1,0-1-1,4 1 0,-7-1-386,0 0 1,0 0-1,1 0 1,-1 0-1,0 0 1,0 0-1,0 0 1,0 0-1,0 0 1,0 0-1,0 0 1,0 0-1,0 0 0,1 0 1,-1 0-1,0 0 1,0 0-1,0 0 1,0-1-1,0 1 1,0 0-1,0 0 1,0 0-1,0 0 1,0 0-1,0 0 1,0 0-1,0 0 1,0 0-1,0 0 1,0 0-1,0-1 1,1 1-1,-1 0 1,0 0-1,0 0 0,0 0 1,0 0-1,0 0 1,0 0-1,0 0 1,0 0-1,0-1 1,0 1-1,-1 0 1,1 0-1,0 0 1,0 0-1,0 0 1,0 0-1,0 0 1,0 0-1,0 0 1,0 0-1,0-1 1,0 1-1,0 0 1,0 0-1,0 0 0,-8-7 218,-16-6-292,20 10 146,-56-26 193,38 19-14,1-1 1,-23-16-1,26 10-173,16 15-94,0 0 1,0-1-1,0 1 1,-1 0-1,1 0 1,0 1 0,-1-1-1,1 0 1,-1 1-1,1 0 1,-6-3-1,5 4 99,-13-5-1020,31 11-7414</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0.437"/>
    </inkml:context>
    <inkml:brush xml:id="br0">
      <inkml:brushProperty name="width" value="0.05" units="cm"/>
      <inkml:brushProperty name="height" value="0.05" units="cm"/>
      <inkml:brushProperty name="color" value="#004F8B"/>
    </inkml:brush>
  </inkml:definitions>
  <inkml:trace contextRef="#ctx0" brushRef="#br0">245 12 4610,'5'-11'5276,"-13"13"-2311,-4 3-2775,-22 6 465,5-4-385,1 2 1,1 1-1,0 2 1,0 0-1,-29 20 1,55-28-986,8-3-1529,10-2-3983,-6-1 94</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1.662"/>
    </inkml:context>
    <inkml:brush xml:id="br0">
      <inkml:brushProperty name="width" value="0.05" units="cm"/>
      <inkml:brushProperty name="height" value="0.05" units="cm"/>
      <inkml:brushProperty name="color" value="#004F8B"/>
    </inkml:brush>
  </inkml:definitions>
  <inkml:trace contextRef="#ctx0" brushRef="#br0">289 96 3249,'3'1'688,"0"0"-1,0-1 0,0 1 0,0-1 0,0 0 0,0 0 0,0 0 0,0 0 0,0 0 1,4-2-1,-9 3-493,1-1 1,-1 0 0,0 1-1,0-1 1,0 0 0,0 0-1,0 0 1,0 0 0,0 0-1,0-1 1,-3 0 0,-30-9 168,9 2-26,-19-2 84,0-2-1,1-3 1,-60-26 0,138 42-3243,-1 0-3859,-17 0 657</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2.022"/>
    </inkml:context>
    <inkml:brush xml:id="br0">
      <inkml:brushProperty name="width" value="0.05" units="cm"/>
      <inkml:brushProperty name="height" value="0.05" units="cm"/>
      <inkml:brushProperty name="color" value="#004F8B"/>
    </inkml:brush>
  </inkml:definitions>
  <inkml:trace contextRef="#ctx0" brushRef="#br0">236 1 6227,'0'-1'5168,"-4"2"-3978,-4 1-692,-12 5 86,0 0-1,-27 14 0,27-12-327,-40 14 1,3-4-1805,57-19 1526</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3.680"/>
    </inkml:context>
    <inkml:brush xml:id="br0">
      <inkml:brushProperty name="width" value="0.05" units="cm"/>
      <inkml:brushProperty name="height" value="0.05" units="cm"/>
      <inkml:brushProperty name="color" value="#004F8B"/>
    </inkml:brush>
  </inkml:definitions>
  <inkml:trace contextRef="#ctx0" brushRef="#br0">299 111 3490,'11'5'1861,"-8"-4"-1263,0 0 1,0 0-1,-1 1 1,1-1-1,-1 1 1,5 3-1,-11-8-165,-1 0-1,0 1 0,1 0 0,-1 0 1,-9-3-1,-3-1-150,-107-40 703,-30-13-107,182 59-3113,17 1-4823,-28-1 2072</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4.072"/>
    </inkml:context>
    <inkml:brush xml:id="br0">
      <inkml:brushProperty name="width" value="0.05" units="cm"/>
      <inkml:brushProperty name="height" value="0.05" units="cm"/>
      <inkml:brushProperty name="color" value="#004F8B"/>
    </inkml:brush>
  </inkml:definitions>
  <inkml:trace contextRef="#ctx0" brushRef="#br0">313 1 5122,'-44'4'8417,"15"3"-7698,-56 18 1,49-11-599,-66 27-2222,86-31-4227</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7.446"/>
    </inkml:context>
    <inkml:brush xml:id="br0">
      <inkml:brushProperty name="width" value="0.05" units="cm"/>
      <inkml:brushProperty name="height" value="0.05" units="cm"/>
      <inkml:brushProperty name="color" value="#004F8B"/>
    </inkml:brush>
  </inkml:definitions>
  <inkml:trace contextRef="#ctx0" brushRef="#br0">1 31 1777,'0'-4'624,"1"1"96,0 0-111,2 1-1,-2 0 16,-1-1 17,0 0-49,0 1-96,0 0-112,0 0-80,-1 1-96,1 0-79,-1 0-193,0 1-401,-1-2-655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2"/>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7.803"/>
    </inkml:context>
    <inkml:brush xml:id="br0">
      <inkml:brushProperty name="width" value="0.05" units="cm"/>
      <inkml:brushProperty name="height" value="0.05" units="cm"/>
      <inkml:brushProperty name="color" value="#004F8B"/>
    </inkml:brush>
  </inkml:definitions>
  <inkml:trace contextRef="#ctx0" brushRef="#br0">8 32 1633,'1'-5'336,"0"1"0,2 3-304,-2-3-16,-1 3-16,0-2 0,0 2-96</inkml:trace>
  <inkml:trace contextRef="#ctx0" brushRef="#br0" timeOffset="1">10 12 1056,'0'-2'321,"-1"0"-1,0 0-112,-1 1-192,1-1-224,0 1-288,-2 0-721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8.620"/>
    </inkml:context>
    <inkml:brush xml:id="br0">
      <inkml:brushProperty name="width" value="0.05" units="cm"/>
      <inkml:brushProperty name="height" value="0.05" units="cm"/>
      <inkml:brushProperty name="color" value="#004F8B"/>
    </inkml:brush>
  </inkml:definitions>
  <inkml:trace contextRef="#ctx0" brushRef="#br0">69 1 2641,'0'0'2417,"-1"1"-2177,1 0-80,-1 0-95,-1 0-65,-1 0 0,-1 0 0,-1 1 16,-3-1-32,1 0-193,-2 0-527,-1 1-48,0 1-561,1 1-1104</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8.966"/>
    </inkml:context>
    <inkml:brush xml:id="br0">
      <inkml:brushProperty name="width" value="0.05" units="cm"/>
      <inkml:brushProperty name="height" value="0.05" units="cm"/>
      <inkml:brushProperty name="color" value="#004F8B"/>
    </inkml:brush>
  </inkml:definitions>
  <inkml:trace contextRef="#ctx0" brushRef="#br0">46 9 1745,'-5'-3'384,"-1"0"-16,1 3-272,-1-1-128,0 0-144,2 1-192,-2 1-304,-1 0-673</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9.320"/>
    </inkml:context>
    <inkml:brush xml:id="br0">
      <inkml:brushProperty name="width" value="0.05" units="cm"/>
      <inkml:brushProperty name="height" value="0.05" units="cm"/>
      <inkml:brushProperty name="color" value="#004F8B"/>
    </inkml:brush>
  </inkml:definitions>
  <inkml:trace contextRef="#ctx0" brushRef="#br0">54 2 2465,'-5'0'560,"0"-1"1,0 1-385,-1 0-96,1 0-32,-1 0-144,0 1-304,1-1-161,1-1-399,-2 2-913</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49.665"/>
    </inkml:context>
    <inkml:brush xml:id="br0">
      <inkml:brushProperty name="width" value="0.05" units="cm"/>
      <inkml:brushProperty name="height" value="0.05" units="cm"/>
      <inkml:brushProperty name="color" value="#004F8B"/>
    </inkml:brush>
  </inkml:definitions>
  <inkml:trace contextRef="#ctx0" brushRef="#br0">40 6 688,'-9'-1'128,"-2"-1"-128,1 1-256,0 0-304</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0.039"/>
    </inkml:context>
    <inkml:brush xml:id="br0">
      <inkml:brushProperty name="width" value="0.05" units="cm"/>
      <inkml:brushProperty name="height" value="0.05" units="cm"/>
      <inkml:brushProperty name="color" value="#004F8B"/>
    </inkml:brush>
  </inkml:definitions>
  <inkml:trace contextRef="#ctx0" brushRef="#br0">34 12 3426,'-5'-2'1040,"-1"-1"-15,2 1-49,0 0-576,2 0-224,-1 2-272,1 0-432,-2 0-513,1 1-767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0.419"/>
    </inkml:context>
    <inkml:brush xml:id="br0">
      <inkml:brushProperty name="width" value="0.05" units="cm"/>
      <inkml:brushProperty name="height" value="0.05" units="cm"/>
      <inkml:brushProperty name="color" value="#004F8B"/>
    </inkml:brush>
  </inkml:definitions>
  <inkml:trace contextRef="#ctx0" brushRef="#br0">1 53 3233,'0'-2'961,"1"-1"63,-1-1-271,0 1-257,0-2-112,0 1-80,1 1-96,-1-1-80,1 0-48,-1-1-64,1 0-128,-1 2-288,0-1-688,0 0-849</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0.746"/>
    </inkml:context>
    <inkml:brush xml:id="br0">
      <inkml:brushProperty name="width" value="0.05" units="cm"/>
      <inkml:brushProperty name="height" value="0.05" units="cm"/>
      <inkml:brushProperty name="color" value="#004F8B"/>
    </inkml:brush>
  </inkml:definitions>
  <inkml:trace contextRef="#ctx0" brushRef="#br0">80 15 1297,'0'-1'32,"1"0"-32,-1 0-273</inkml:trace>
  <inkml:trace contextRef="#ctx0" brushRef="#br0" timeOffset="1">35 2 736,'-5'-1'176,"1"1"0,-2 0-176,1 1-176,-2-1-128,-1 1-304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1.102"/>
    </inkml:context>
    <inkml:brush xml:id="br0">
      <inkml:brushProperty name="width" value="0.05" units="cm"/>
      <inkml:brushProperty name="height" value="0.05" units="cm"/>
      <inkml:brushProperty name="color" value="#004F8B"/>
    </inkml:brush>
  </inkml:definitions>
  <inkml:trace contextRef="#ctx0" brushRef="#br0">411 27 2321,'-4'0'656,"-1"-1"1,1 0-145,-1 0-288,0 1-80,0 0-48,-1 0-128,-1 0-336,0 0-288,1 1-529,-3 0-1184</inkml:trace>
  <inkml:trace contextRef="#ctx0" brushRef="#br0" timeOffset="1">82 13 3858,'-10'-4'960,"3"2"17,-1-1-273,0 0-544,-1 4-208,1 1-480,-1 0-433,-1 2-735,-2-2-1730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1.447"/>
    </inkml:context>
    <inkml:brush xml:id="br0">
      <inkml:brushProperty name="width" value="0.05" units="cm"/>
      <inkml:brushProperty name="height" value="0.05" units="cm"/>
      <inkml:brushProperty name="color" value="#004F8B"/>
    </inkml:brush>
  </inkml:definitions>
  <inkml:trace contextRef="#ctx0" brushRef="#br0">523 25 3506,'-11'-4'816,"0"1"-16,0 2-464,-1-1-1152,-1 1-673,-4-1-1664</inkml:trace>
  <inkml:trace contextRef="#ctx0" brushRef="#br0" timeOffset="1">68 8 3105,'-10'-3'657,"1"1"15,0 0-464,0 2-272,-2 3-352,5-3-256,0 2-481,-1 1-1184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3"/>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1.820"/>
    </inkml:context>
    <inkml:brush xml:id="br0">
      <inkml:brushProperty name="width" value="0.05" units="cm"/>
      <inkml:brushProperty name="height" value="0.05" units="cm"/>
      <inkml:brushProperty name="color" value="#004F8B"/>
    </inkml:brush>
  </inkml:definitions>
  <inkml:trace contextRef="#ctx0" brushRef="#br0">0 46 4450,'3'-7'1169,"0"0"31,-1 0-592,0 1-223,0 1-81,-2 0-176,1 0-480,0 2-833</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2.162"/>
    </inkml:context>
    <inkml:brush xml:id="br0">
      <inkml:brushProperty name="width" value="0.05" units="cm"/>
      <inkml:brushProperty name="height" value="0.05" units="cm"/>
      <inkml:brushProperty name="color" value="#004F8B"/>
    </inkml:brush>
  </inkml:definitions>
  <inkml:trace contextRef="#ctx0" brushRef="#br0">86 38 5282,'5'-3'1185,"-3"0"0,2 1-881,-6 2-192,4-2-240,-1 2-289,2-2-383,-5 1-384</inkml:trace>
  <inkml:trace contextRef="#ctx0" brushRef="#br0" timeOffset="1">20 3 2065,'-2'-2'448,"-1"2"16,1 0-288,0 1-320,0 0-304,-1 1-368,-2 1-929</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2.495"/>
    </inkml:context>
    <inkml:brush xml:id="br0">
      <inkml:brushProperty name="width" value="0.05" units="cm"/>
      <inkml:brushProperty name="height" value="0.05" units="cm"/>
      <inkml:brushProperty name="color" value="#004F8B"/>
    </inkml:brush>
  </inkml:definitions>
  <inkml:trace contextRef="#ctx0" brushRef="#br0">758 7 4706,'-13'-3'1169,"3"2"-17,-3-1-656,3 1-175,-4 1-129,0 2-112,-1 0-192,-2 1-240,2-1-337,-2 2-479,-3-2-833,4 1-1793</inkml:trace>
  <inkml:trace contextRef="#ctx0" brushRef="#br0" timeOffset="1">320 7 1953,'-15'-1'512,"0"1"0,0-2-79,1 2-754,1 0-159,-4 4-400,5-3-849</inkml:trace>
  <inkml:trace contextRef="#ctx0" brushRef="#br0" timeOffset="2">16 21 3858,'-2'-3'784,"-1"2"-144,0-1-1024,-1 0-432,1 2-577</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3.537"/>
    </inkml:context>
    <inkml:brush xml:id="br0">
      <inkml:brushProperty name="width" value="0.05" units="cm"/>
      <inkml:brushProperty name="height" value="0.05" units="cm"/>
      <inkml:brushProperty name="color" value="#004F8B"/>
    </inkml:brush>
  </inkml:definitions>
  <inkml:trace contextRef="#ctx0" brushRef="#br0">21 29 2449,'-2'-6'752,"-1"1"1,1 2-113,-1-1-304,1 1-128,0 1-80,-1 0-80,1 0-96,1 1-256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3.899"/>
    </inkml:context>
    <inkml:brush xml:id="br0">
      <inkml:brushProperty name="width" value="0.05" units="cm"/>
      <inkml:brushProperty name="height" value="0.05" units="cm"/>
      <inkml:brushProperty name="color" value="#004F8B"/>
    </inkml:brush>
  </inkml:definitions>
  <inkml:trace contextRef="#ctx0" brushRef="#br0">16 57 1873,'0'-5'272,"0"2"-176,0-1-480,0 0-272,-1 0-545</inkml:trace>
  <inkml:trace contextRef="#ctx0" brushRef="#br0" timeOffset="1">1 2 1873,'0'-1'288,"0"2"-768</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4.540"/>
    </inkml:context>
    <inkml:brush xml:id="br0">
      <inkml:brushProperty name="width" value="0.05" units="cm"/>
      <inkml:brushProperty name="height" value="0.05" units="cm"/>
      <inkml:brushProperty name="color" value="#004F8B"/>
    </inkml:brush>
  </inkml:definitions>
  <inkml:trace contextRef="#ctx0" brushRef="#br0">31 16 2449,'-1'-2'800,"0"-1"97,-1 1-241,1 1 0,1 0-47,0 0-81,-1-1-128,0 1-96,-1 0-80,1 1-95,-1-1-258,-1 1-591,-2-1-400,0 3-801,-1 1-1841</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4.880"/>
    </inkml:context>
    <inkml:brush xml:id="br0">
      <inkml:brushProperty name="width" value="0.05" units="cm"/>
      <inkml:brushProperty name="height" value="0.05" units="cm"/>
      <inkml:brushProperty name="color" value="#004F8B"/>
    </inkml:brush>
  </inkml:definitions>
  <inkml:trace contextRef="#ctx0" brushRef="#br0">422 22 2129,'-9'-3'480,"0"2"0,-1-1-368,-2-1-48,2 2-15,-2 0-33,0 0 0,0 0 0,0 0 0,-2 1 0,0 2-16,2 0-32,0 0-113,0-1-335,0-1-400,1 1-977</inkml:trace>
  <inkml:trace contextRef="#ctx0" brushRef="#br0" timeOffset="1">63 8 3169,'-8'-3'833,"0"1"-1,-1 1-384,2-1-255,0 3-370,0 0-607,0 0-689,-2 2-1568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5.237"/>
    </inkml:context>
    <inkml:brush xml:id="br0">
      <inkml:brushProperty name="width" value="0.05" units="cm"/>
      <inkml:brushProperty name="height" value="0.05" units="cm"/>
      <inkml:brushProperty name="color" value="#004F8B"/>
    </inkml:brush>
  </inkml:definitions>
  <inkml:trace contextRef="#ctx0" brushRef="#br0">770 16 1361,'-9'-2'240,"-2"0"-80,1 3-416,-2 0-257,0 0-479</inkml:trace>
  <inkml:trace contextRef="#ctx0" brushRef="#br0" timeOffset="1">212 4 3650,'-16'-2'1024,"1"2"17,-2-1-433,1 2-144,1 1-128,-1 1-96,-1-1-80,3 2-80,0-1 1,2 1-65,0-1-113,-1 0-351,1-2-640,1 2-897,0 1-2097</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5.562"/>
    </inkml:context>
    <inkml:brush xml:id="br0">
      <inkml:brushProperty name="width" value="0.05" units="cm"/>
      <inkml:brushProperty name="height" value="0.05" units="cm"/>
      <inkml:brushProperty name="color" value="#004F8B"/>
    </inkml:brush>
  </inkml:definitions>
  <inkml:trace contextRef="#ctx0" brushRef="#br0">476 25 3474,'-15'-5'816,"1"-1"16,-1 2-512,0 2-143,3 2-97,-1 1-96,-1 0-96,2 2-129,-1-1-143,0 1-448,0-1 16,0 1-465,0-1-736</inkml:trace>
  <inkml:trace contextRef="#ctx0" brushRef="#br0" timeOffset="1">50 13 1921,'-16'-5'0,"0"1"-272,-1 0-1377</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6.137"/>
    </inkml:context>
    <inkml:brush xml:id="br0">
      <inkml:brushProperty name="width" value="0.05" units="cm"/>
      <inkml:brushProperty name="height" value="0.05" units="cm"/>
      <inkml:brushProperty name="color" value="#004F8B"/>
    </inkml:brush>
  </inkml:definitions>
  <inkml:trace contextRef="#ctx0" brushRef="#br0">250 139 5346,'0'-1'378,"-1"-1"0,0 1 0,0 0 0,1 0 0,-1 0 0,0-1-1,0 1 1,0 0 0,0 0 0,0 0 0,-2 0 0,-27-17 378,20 13-351,-70-33 674,45 22-698,-40-25 0,67 35-434,12 6-1290,13 8-4054,-16-8 5150,11 5-5596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62"/>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4"/>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6.466"/>
    </inkml:context>
    <inkml:brush xml:id="br0">
      <inkml:brushProperty name="width" value="0.05" units="cm"/>
      <inkml:brushProperty name="height" value="0.05" units="cm"/>
      <inkml:brushProperty name="color" value="#004F8B"/>
    </inkml:brush>
  </inkml:definitions>
  <inkml:trace contextRef="#ctx0" brushRef="#br0">289 17 5555,'6'-13'4455,"-6"13"-4385,-1 0 1,1 0 0,0-1 0,0 1 0,0 0-1,0 0 1,0 0 0,0-1 0,0 1 0,-1 0-1,1 0 1,0 0 0,0 0 0,0 0 0,0 0-1,-1-1 1,1 1 0,0 0 0,0 0 0,0 0-1,-1 0 1,1 0 0,0 0 0,0 0 0,0 0-1,-1 0 1,1 0 0,0 0 0,0 0 0,0 0-1,-1 0 1,1 0 0,0 0 0,-1 0 0,-26 9 1339,17-5-1318,-32 12 570,-41 20-1,69-29-755,0 1 0,1 0 0,0 1 0,0 0 0,0 2 0,-14 15 0,13-2-2935,10-16-1791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8.035"/>
    </inkml:context>
    <inkml:brush xml:id="br0">
      <inkml:brushProperty name="width" value="0.05" units="cm"/>
      <inkml:brushProperty name="height" value="0.05" units="cm"/>
      <inkml:brushProperty name="color" value="#004F8B"/>
    </inkml:brush>
  </inkml:definitions>
  <inkml:trace contextRef="#ctx0" brushRef="#br0">12 30 2353,'3'-2'1473,"-4"1"-961,2-1-16,-1 0-32,0 0-47,0 1-33,-2-2-64,1 1-64,2-2-32,-2 2-64,-1 1-48,-5-1-128,6 0-240,0-1-1489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9.180"/>
    </inkml:context>
    <inkml:brush xml:id="br0">
      <inkml:brushProperty name="width" value="0.05" units="cm"/>
      <inkml:brushProperty name="height" value="0.05" units="cm"/>
      <inkml:brushProperty name="color" value="#004F8B"/>
    </inkml:brush>
  </inkml:definitions>
  <inkml:trace contextRef="#ctx0" brushRef="#br0">19 1 3826,'0'0'1873,"0"2"-1585,-1 1-64,0 0 0,0 1-32,-1-2-64,1 2-64,-1 0-16,-2-1 0,2 1-16,1-1-144,0 3-448,0-1-433,1 2-767,-2-1-1762</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6:59.539"/>
    </inkml:context>
    <inkml:brush xml:id="br0">
      <inkml:brushProperty name="width" value="0.05" units="cm"/>
      <inkml:brushProperty name="height" value="0.05" units="cm"/>
      <inkml:brushProperty name="color" value="#004F8B"/>
    </inkml:brush>
  </inkml:definitions>
  <inkml:trace contextRef="#ctx0" brushRef="#br0">34 1 3666,'-2'0'2465,"2"1"-2241,-1 0-64,0 2-240,0 0-512,0 1-369,0 2-688,-2 1-1584</inkml:trace>
  <inkml:trace contextRef="#ctx0" brushRef="#br0" timeOffset="1">1 133 3538,'1'2'1104,"0"0"17,0 0-161,-1 0-432,2 0-192,-2 3-143,2 2-129,-1 2-80,-1-1-80,-1 3-113,3 0-127,-1 1-144,0-2-256,-2-1-385,1 1-672,-1-2-1264</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0.088"/>
    </inkml:context>
    <inkml:brush xml:id="br0">
      <inkml:brushProperty name="width" value="0.05" units="cm"/>
      <inkml:brushProperty name="height" value="0.05" units="cm"/>
      <inkml:brushProperty name="color" value="#004F8B"/>
    </inkml:brush>
  </inkml:definitions>
  <inkml:trace contextRef="#ctx0" brushRef="#br0">26 7 2001,'18'-7'5771,"-33"11"-5827,-3-1-3752,8 1-100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0.416"/>
    </inkml:context>
    <inkml:brush xml:id="br0">
      <inkml:brushProperty name="width" value="0.05" units="cm"/>
      <inkml:brushProperty name="height" value="0.05" units="cm"/>
      <inkml:brushProperty name="color" value="#004F8B"/>
    </inkml:brush>
  </inkml:definitions>
  <inkml:trace contextRef="#ctx0" brushRef="#br0">447 85 1617,'-8'-1'464,"-1"0"16,1 0-160,1-1-48,-1 1-63,0-2-49,1 0-32,-2 1-64,0 0-224,-1-1-353,1 1-447,0 0-1121</inkml:trace>
  <inkml:trace contextRef="#ctx0" brushRef="#br0" timeOffset="1">118 44 2929,'-9'-5'785,"3"1"-1,-2-1-304,1 0-208,0 1-112,-2 0-79,0 0-146,-1 1-143,1 1-144,-1 0-208,0 0-224,-2 0-513,1 1-928</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0.774"/>
    </inkml:context>
    <inkml:brush xml:id="br0">
      <inkml:brushProperty name="width" value="0.05" units="cm"/>
      <inkml:brushProperty name="height" value="0.05" units="cm"/>
      <inkml:brushProperty name="color" value="#004F8B"/>
    </inkml:brush>
  </inkml:definitions>
  <inkml:trace contextRef="#ctx0" brushRef="#br0">453 23 1713,'-13'-1'384,"0"0"-80,2 0-560,-2 1-384,0-1-865</inkml:trace>
  <inkml:trace contextRef="#ctx0" brushRef="#br0" timeOffset="1">151 15 3794,'-7'-4'784,"-1"0"-16,1 2-688,-1 0-96,0 1 0,-2 1 0,1-1-16,-3 1 0,-2 3-96,-1-2-144,-2 0-496,-1 2-577,1-1-1456</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1.116"/>
    </inkml:context>
    <inkml:brush xml:id="br0">
      <inkml:brushProperty name="width" value="0.05" units="cm"/>
      <inkml:brushProperty name="height" value="0.05" units="cm"/>
      <inkml:brushProperty name="color" value="#004F8B"/>
    </inkml:brush>
  </inkml:definitions>
  <inkml:trace contextRef="#ctx0" brushRef="#br0">704 38 2945,'-9'-4'657,"0"0"-1,1 2-464,-1-1-112,0 3-48,2 0-16,-4 1-144,-1 1-176,-2 0-352,0 0-497,-2 2-1184</inkml:trace>
  <inkml:trace contextRef="#ctx0" brushRef="#br0" timeOffset="1">262 16 2641,'-15'-4'833,"1"1"63,-1 0-144,1 1-287,-1 1-129,-1 0-96,1 0-96,-2 2-48,-1-1-48,1 2-64,-1 0-64,0-1-192,0 0-272,1-1-385,-2-1-656,3 0-1440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2.314"/>
    </inkml:context>
    <inkml:brush xml:id="br0">
      <inkml:brushProperty name="width" value="0.05" units="cm"/>
      <inkml:brushProperty name="height" value="0.05" units="cm"/>
      <inkml:brushProperty name="color" value="#004F8B"/>
    </inkml:brush>
  </inkml:definitions>
  <inkml:trace contextRef="#ctx0" brushRef="#br0">90 4 4642,'-2'-2'1121,"-1"1"15,0 2-688,-1-2-224,-1 2-31,-3-2-81,0 2-112,-1 0-96,1 0-145,-3 1-319,1-1-576,0 0-833,2 4-1905</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2.641"/>
    </inkml:context>
    <inkml:brush xml:id="br0">
      <inkml:brushProperty name="width" value="0.05" units="cm"/>
      <inkml:brushProperty name="height" value="0.05" units="cm"/>
      <inkml:brushProperty name="color" value="#004F8B"/>
    </inkml:brush>
  </inkml:definitions>
  <inkml:trace contextRef="#ctx0" brushRef="#br0">56 6 4642,'-7'-3'1009,"0"0"15,1 3-752,0 0-352,-1 0-384,0 1-561,-1 0-751,1 1-1826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4"/>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2.988"/>
    </inkml:context>
    <inkml:brush xml:id="br0">
      <inkml:brushProperty name="width" value="0.05" units="cm"/>
      <inkml:brushProperty name="height" value="0.05" units="cm"/>
      <inkml:brushProperty name="color" value="#004F8B"/>
    </inkml:brush>
  </inkml:definitions>
  <inkml:trace contextRef="#ctx0" brushRef="#br0">141 2 4818,'-9'-1'1105,"0"0"-1,0 1-800,1 0-112,0 1-63,1-1-81,-1 1-32,1 0-16,-1-1 0,0 3-48,0-2-113,-2 0-175,1 1-256,1 0-272,0-1-241,0 0-640,0-1-1120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3.326"/>
    </inkml:context>
    <inkml:brush xml:id="br0">
      <inkml:brushProperty name="width" value="0.05" units="cm"/>
      <inkml:brushProperty name="height" value="0.05" units="cm"/>
      <inkml:brushProperty name="color" value="#004F8B"/>
    </inkml:brush>
  </inkml:definitions>
  <inkml:trace contextRef="#ctx0" brushRef="#br0">184 127 4082,'1'0'250,"27"5"3501,-19-4-1765,-15-5-44,-43-24-995,25 14-670,-32-21 308,-31-16 18,131 61-10170,-32-7 4711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3.685"/>
    </inkml:context>
    <inkml:brush xml:id="br0">
      <inkml:brushProperty name="width" value="0.05" units="cm"/>
      <inkml:brushProperty name="height" value="0.05" units="cm"/>
      <inkml:brushProperty name="color" value="#004F8B"/>
    </inkml:brush>
  </inkml:definitions>
  <inkml:trace contextRef="#ctx0" brushRef="#br0">194 1 4434,'6'-1'7173,"-27"10"-5272,-2 0-1602,1 0 0,0 1 0,0 2 1,1 0-1,-31 24 0,39-22-1075,13-13 516,-1-1 0,1 1 0,0-1 0,-1 1 0,1 0 0,0-1 0,0 1-1,0-1 1,-1 1 0,1 0 0,0-1 0,0 1 0,0 0 0,0-1 0,0 1 0,0 0 0,0-1 0,0 1-1,1 0 1,-1-1 0,0 1 0,0 0 0,0-1 0,1 1 0,-1-1 0,1 2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5.017"/>
    </inkml:context>
    <inkml:brush xml:id="br0">
      <inkml:brushProperty name="width" value="0.05" units="cm"/>
      <inkml:brushProperty name="height" value="0.05" units="cm"/>
      <inkml:brushProperty name="color" value="#004F8B"/>
    </inkml:brush>
  </inkml:definitions>
  <inkml:trace contextRef="#ctx0" brushRef="#br0">1 110 1601,'0'0'186,"1"0"1,0 1-1,-1-1 0,1 0 1,0 0-1,-1 0 1,1 0-1,0 0 1,-1 0-1,1 0 0,0 0 1,-1-1-1,1 1 1,0 0-1,-1 0 0,1 0 1,-1-1-1,1 1 1,0 0-1,-1-1 1,1 1-1,-1-1 0,1 1 1,-1 0-1,1-1 1,-1 1-1,1-1 1,-1 1-1,0-1 0,1 1 1,-1-1-1,0 0 1,1 1-1,-1-1 0,0 0 1,0 1-1,1-1 1,-1 1-1,0-1 1,0 0-1,0 0 0,0-6 89,1 1-1,-2-1 0,1 1 0,-2-7 0,1-12-363,4 6-1776,0 7-2697</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5.344"/>
    </inkml:context>
    <inkml:brush xml:id="br0">
      <inkml:brushProperty name="width" value="0.05" units="cm"/>
      <inkml:brushProperty name="height" value="0.05" units="cm"/>
      <inkml:brushProperty name="color" value="#004F8B"/>
    </inkml:brush>
  </inkml:definitions>
  <inkml:trace contextRef="#ctx0" brushRef="#br0">0 8 3137,'0'-2'561,"0"0"-113,1 0-864,0 1-225</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5.689"/>
    </inkml:context>
    <inkml:brush xml:id="br0">
      <inkml:brushProperty name="width" value="0.05" units="cm"/>
      <inkml:brushProperty name="height" value="0.05" units="cm"/>
      <inkml:brushProperty name="color" value="#004F8B"/>
    </inkml:brush>
  </inkml:definitions>
  <inkml:trace contextRef="#ctx0" brushRef="#br0">25 87 4098,'1'-6'880,"0"2"1,-1 0-673,0 0-272,0 2-32,-1-2-64,-1 0-129,-1-1-191,-1 2-320,1-1-48,-1 0-433,1-2-768</inkml:trace>
  <inkml:trace contextRef="#ctx0" brushRef="#br0" timeOffset="1">0 10 2433,'1'-3'0,"0"1"-336,1-2-1761</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6.303"/>
    </inkml:context>
    <inkml:brush xml:id="br0">
      <inkml:brushProperty name="width" value="0.05" units="cm"/>
      <inkml:brushProperty name="height" value="0.05" units="cm"/>
      <inkml:brushProperty name="color" value="#004F8B"/>
    </inkml:brush>
  </inkml:definitions>
  <inkml:trace contextRef="#ctx0" brushRef="#br0">74 32 3490,'2'-13'5221,"-2"13"-5040,0-1 0,0 0 0,0 1 0,0-1 0,0 0 1,0 0-1,0 1 0,0-1 0,0 0 0,0 0 0,0 1 1,0-1-1,0 0 0,0 1 0,-1-2 0,0 1-200,0 0 0,0 1 0,0-1-1,0 1 1,0-1 0,0 1 0,0-1-1,0 1 1,0 0 0,0 0 0,0-1 0,0 1-1,0 0 1,0 0 0,0 0 0,-2 0-1,-40 1-6897,30-1 2552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6.659"/>
    </inkml:context>
    <inkml:brush xml:id="br0">
      <inkml:brushProperty name="width" value="0.05" units="cm"/>
      <inkml:brushProperty name="height" value="0.05" units="cm"/>
      <inkml:brushProperty name="color" value="#004F8B"/>
    </inkml:brush>
  </inkml:definitions>
  <inkml:trace contextRef="#ctx0" brushRef="#br0">501 74 3378,'-11'-6'1008,"1"0"32,1 1-239,-1 0-353,-1 1-128,1-1-112,1 3-80,-2 1-80,0-1-96,0 0-112,0 1-144,-1-1-256,0 2-513,2-1-735,1 0-1618</inkml:trace>
  <inkml:trace contextRef="#ctx0" brushRef="#br0" timeOffset="1">84 14 3265,'-13'-3'753,"0"0"-1,1 0-528,1 1-448,-1 0-464,1 2-641,-1 1-1424</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7.051"/>
    </inkml:context>
    <inkml:brush xml:id="br0">
      <inkml:brushProperty name="width" value="0.05" units="cm"/>
      <inkml:brushProperty name="height" value="0.05" units="cm"/>
      <inkml:brushProperty name="color" value="#004F8B"/>
    </inkml:brush>
  </inkml:definitions>
  <inkml:trace contextRef="#ctx0" brushRef="#br0">134 31 5475,'-11'-6'1488,"0"1"1,1 1-545,-1 0-399,2 0-225,0 1-192,-1 1-112,3 1-128,-2 0-272,1 1-305,1 0-383,-3 1-417,0 0-960,-1 0-1761</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7.397"/>
    </inkml:context>
    <inkml:brush xml:id="br0">
      <inkml:brushProperty name="width" value="0.05" units="cm"/>
      <inkml:brushProperty name="height" value="0.05" units="cm"/>
      <inkml:brushProperty name="color" value="#004F8B"/>
    </inkml:brush>
  </inkml:definitions>
  <inkml:trace contextRef="#ctx0" brushRef="#br0">581 60 3442,'-11'-2'880,"1"0"16,0-1-447,0 1-177,1-1-128,-2 0-144,1 2-64,-2 0-64,1-1-144,-1 2-129,-2-1-159,0 0-128,0 1-145,0-1-415,0-1-641</inkml:trace>
  <inkml:trace contextRef="#ctx0" brushRef="#br0" timeOffset="1">157 27 5507,'-12'-3'1488,"2"-2"33,-2 2-641,1-1-287,1 1-193,1-1-192,1 3-128,0-1-128,-1 1-192,1 0-288,-1 1-209,0 1-223,0 2-225,-2-4-336,0 1-688,1-2-1040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5"/>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7.750"/>
    </inkml:context>
    <inkml:brush xml:id="br0">
      <inkml:brushProperty name="width" value="0.05" units="cm"/>
      <inkml:brushProperty name="height" value="0.05" units="cm"/>
      <inkml:brushProperty name="color" value="#004F8B"/>
    </inkml:brush>
  </inkml:definitions>
  <inkml:trace contextRef="#ctx0" brushRef="#br0">546 53 3105,'-10'2'961,"-2"-3"-1,2 1-159,-2-2-321,1 2-192,0-1-128,1 1-96,-5-4-64,4 4-48,-1-2-16,1 3-48,-1-3-64,0-1-128,1 1-144,0 1-209,-2-3-271,0 3-545,-1-4-1136</inkml:trace>
  <inkml:trace contextRef="#ctx0" brushRef="#br0" timeOffset="1">106 10 3089,'-11'-2'817,"-1"-3"-1,1 4-304,0 0-368,2 3-352,-4-3-416,2 1-176,-3-1-561,0 1-1024</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8.080"/>
    </inkml:context>
    <inkml:brush xml:id="br0">
      <inkml:brushProperty name="width" value="0.05" units="cm"/>
      <inkml:brushProperty name="height" value="0.05" units="cm"/>
      <inkml:brushProperty name="color" value="#004F8B"/>
    </inkml:brush>
  </inkml:definitions>
  <inkml:trace contextRef="#ctx0" brushRef="#br0">109 15 5090,'-7'-2'1249,"0"-1"-1,0 0-447,-1 1-577,0 0-192,0 1-112,2 0-128,-2 1-128,1 1-145,-1-1-271,-1 1-384,1 0-81,0-1-544,-1 0-912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8.439"/>
    </inkml:context>
    <inkml:brush xml:id="br0">
      <inkml:brushProperty name="width" value="0.05" units="cm"/>
      <inkml:brushProperty name="height" value="0.05" units="cm"/>
      <inkml:brushProperty name="color" value="#004F8B"/>
    </inkml:brush>
  </inkml:definitions>
  <inkml:trace contextRef="#ctx0" brushRef="#br0">214 107 7075,'3'-2'4770,"-4"2"-4697,-2-7 1874,-10-8-1232,-16-1-436,-1 2 1,-1 0-1,-55-15 1,62 20-1822</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8.802"/>
    </inkml:context>
    <inkml:brush xml:id="br0">
      <inkml:brushProperty name="width" value="0.05" units="cm"/>
      <inkml:brushProperty name="height" value="0.05" units="cm"/>
      <inkml:brushProperty name="color" value="#004F8B"/>
    </inkml:brush>
  </inkml:definitions>
  <inkml:trace contextRef="#ctx0" brushRef="#br0">282 4 8164,'-1'-1'275,"0"1"0,0-1 0,0 1 1,0 0-1,0-1 0,0 1 0,0 0 0,0-1 1,0 1-1,0 0 0,0 0 0,0 0 1,0 0-1,0 0 0,0 0 0,0 1 0,0-1 1,0 0-1,0 0 0,-2 1 0,-24 10-29,23-9 172,-34 16 214,1 3 0,0 0 1,-34 28-1,66-44-593,-1-1 0,1 1 0,0 0 0,1 0 1,-9 11-1,12-14-196,1-1 0,-1 1 0,0 0 0,0-1 0,1 1 1,-1 0-1,1-1 0,-1 1 0,1 0 0,0 0 0,-1-1 0,1 3 1,0-3-177,1 0 0,-1 0 0,0 0 0,0 0 0,1 1 0,-1-1 0,1-1 0,-1 1 0,1 0 0,-1 0 0,1 0 0,0 0 0,-1 0 0,1 0 0,0-1 0,0 1 0,0 0 0,-1-1 0,1 1 0,0 0 0,2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9.615"/>
    </inkml:context>
    <inkml:brush xml:id="br0">
      <inkml:brushProperty name="width" value="0.05" units="cm"/>
      <inkml:brushProperty name="height" value="0.05" units="cm"/>
      <inkml:brushProperty name="color" value="#004F8B"/>
    </inkml:brush>
  </inkml:definitions>
  <inkml:trace contextRef="#ctx0" brushRef="#br0">0 2 1665,'0'-1'496,"0"4"0,1-3-48,0 0-384,-2-1-272,3 2-256,0 0-400,1 0-769</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09.962"/>
    </inkml:context>
    <inkml:brush xml:id="br0">
      <inkml:brushProperty name="width" value="0.05" units="cm"/>
      <inkml:brushProperty name="height" value="0.05" units="cm"/>
      <inkml:brushProperty name="color" value="#004F8B"/>
    </inkml:brush>
  </inkml:definitions>
  <inkml:trace contextRef="#ctx0" brushRef="#br0">24 1 4002,'0'0'2545,"2"2"-1505,-1-1-399,-1 2-161,2 2-112,-1 1-112,0 1-128,0 3-160,0 0-512,0 2-801,-1 0-1104,0-1-2641</inkml:trace>
  <inkml:trace contextRef="#ctx0" brushRef="#br0" timeOffset="1">1 261 4674,'1'2'961,"0"1"-49,-1 1-1024,1 2-448,1 1-401,1 0-688,0 2-1616</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0.316"/>
    </inkml:context>
    <inkml:brush xml:id="br0">
      <inkml:brushProperty name="width" value="0.05" units="cm"/>
      <inkml:brushProperty name="height" value="0.05" units="cm"/>
      <inkml:brushProperty name="color" value="#004F8B"/>
    </inkml:brush>
  </inkml:definitions>
  <inkml:trace contextRef="#ctx0" brushRef="#br0">7 0 2737,'-1'1'657,"0"0"-1,0 1-304,0-1-704,0 2-272,0 1-497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0.804"/>
    </inkml:context>
    <inkml:brush xml:id="br0">
      <inkml:brushProperty name="width" value="0.05" units="cm"/>
      <inkml:brushProperty name="height" value="0.05" units="cm"/>
      <inkml:brushProperty name="color" value="#004F8B"/>
    </inkml:brush>
  </inkml:definitions>
  <inkml:trace contextRef="#ctx0" brushRef="#br0">26 2 2929,'3'-1'1073,"0"2"191,-1-1-79,0-1-161,0 1-79,1 2 672,-2-1-1041,-1-3-160,-1 2-144,1 1-96,-2 0-128,-1-1-144,-1 1-192,-3-1-816,1 3-561,-3 0-1184,-1-1-2674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1.143"/>
    </inkml:context>
    <inkml:brush xml:id="br0">
      <inkml:brushProperty name="width" value="0.05" units="cm"/>
      <inkml:brushProperty name="height" value="0.05" units="cm"/>
      <inkml:brushProperty name="color" value="#004F8B"/>
    </inkml:brush>
  </inkml:definitions>
  <inkml:trace contextRef="#ctx0" brushRef="#br0">570 88 4962,'-9'-3'1201,"1"0"15,2-1-735,-3 0-241,0 2-48,0 1-48,-2 0-96,1 2-80,-3-2-96,0 3-240,-1 1-417,-1-2-431,-2 0-849,2 0-1825</inkml:trace>
  <inkml:trace contextRef="#ctx0" brushRef="#br0" timeOffset="1">171 38 3073,'-13'-5'881,"0"-1"15,-3 0-63,0 2-561,-1 0-128,-1 2-144,-1-1-448,0 0-433,0 1-704,-1 0-1600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1.490"/>
    </inkml:context>
    <inkml:brush xml:id="br0">
      <inkml:brushProperty name="width" value="0.05" units="cm"/>
      <inkml:brushProperty name="height" value="0.05" units="cm"/>
      <inkml:brushProperty name="color" value="#004F8B"/>
    </inkml:brush>
  </inkml:definitions>
  <inkml:trace contextRef="#ctx0" brushRef="#br0">820 93 3858,'-15'-3'864,"2"1"1,-2-1-609,0 2-128,1-1-80,-2 1-96,0 0-128,1 0-353,-1 1-335,-1-1-625,1 0-1424</inkml:trace>
  <inkml:trace contextRef="#ctx0" brushRef="#br0" timeOffset="1">216 27 2081,'-17'-7'448,"1"1"48,2 2-320,-2 1-95,0 1-17,0-1-32,-1 1-48,0 2-113,-1 0-111,-1 0-176,2 0-80,0 1-304,1 0-481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6"/>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1.832"/>
    </inkml:context>
    <inkml:brush xml:id="br0">
      <inkml:brushProperty name="width" value="0.05" units="cm"/>
      <inkml:brushProperty name="height" value="0.05" units="cm"/>
      <inkml:brushProperty name="color" value="#004F8B"/>
    </inkml:brush>
  </inkml:definitions>
  <inkml:trace contextRef="#ctx0" brushRef="#br0">685 27 4578,'-22'-4'1457,"3"-1"95,-2 0-319,1 2-385,2-1-223,0 3-225,0 1-112,1 1-192,-2 1-208,-1-2-352,0 4-561,1 0-591,-1-1-1106,2 0-2416</inkml:trace>
  <inkml:trace contextRef="#ctx0" brushRef="#br0" timeOffset="1">174 9 4210,'-13'-3'1024,"1"-1"17,0 2-577,-1 2-208,1 2-144,-1 0-112,-1 0-128,-1 0-160,-2 2-304,0-2-433,1 0-735,-3 0-1554</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2.173"/>
    </inkml:context>
    <inkml:brush xml:id="br0">
      <inkml:brushProperty name="width" value="0.05" units="cm"/>
      <inkml:brushProperty name="height" value="0.05" units="cm"/>
      <inkml:brushProperty name="color" value="#004F8B"/>
    </inkml:brush>
  </inkml:definitions>
  <inkml:trace contextRef="#ctx0" brushRef="#br0">613 62 3490,'-14'-3'1008,"0"-1"-15,2 1-225,0 1-624,1 2-976,0 0-881,1 2-2145</inkml:trace>
  <inkml:trace contextRef="#ctx0" brushRef="#br0" timeOffset="1">137 4 3522,'-14'-1'752,"-1"0"16,1 0-608,-1 1-128,-1 1-176,1 0-304,0 0-320,-2 0-529,2-1-1280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2.518"/>
    </inkml:context>
    <inkml:brush xml:id="br0">
      <inkml:brushProperty name="width" value="0.05" units="cm"/>
      <inkml:brushProperty name="height" value="0.05" units="cm"/>
      <inkml:brushProperty name="color" value="#004F8B"/>
    </inkml:brush>
  </inkml:definitions>
  <inkml:trace contextRef="#ctx0" brushRef="#br0">218 27 4946,'-11'-2'1121,"-1"-1"-17,-1 1-752,1-1-304,-1 2-176,-2 0-176,1-1-144,-1 1-128,-3-1-64,1 0-17,-2 1-15,0-1-241,-1 0-351,1 0-705</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2.845"/>
    </inkml:context>
    <inkml:brush xml:id="br0">
      <inkml:brushProperty name="width" value="0.05" units="cm"/>
      <inkml:brushProperty name="height" value="0.05" units="cm"/>
      <inkml:brushProperty name="color" value="#004F8B"/>
    </inkml:brush>
  </inkml:definitions>
  <inkml:trace contextRef="#ctx0" brushRef="#br0">255 94 6883,'-40'-21'6299,"-25"-1"-5010,8 4-732,8 1-125,5 2-4207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3.179"/>
    </inkml:context>
    <inkml:brush xml:id="br0">
      <inkml:brushProperty name="width" value="0.05" units="cm"/>
      <inkml:brushProperty name="height" value="0.05" units="cm"/>
      <inkml:brushProperty name="color" value="#004F8B"/>
    </inkml:brush>
  </inkml:definitions>
  <inkml:trace contextRef="#ctx0" brushRef="#br0">304 0 8948,'-7'4'6774,"-24"10"-5824,-37 23-141,-97 69 1,143-85-1665,14-8-1584,6-8-1048,2-4 3051,0-1 0,0 1 0,0 0 1,0-1-1,0 1 0,0 0 0,0-1 0,1 2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5.208"/>
    </inkml:context>
    <inkml:brush xml:id="br0">
      <inkml:brushProperty name="width" value="0.05" units="cm"/>
      <inkml:brushProperty name="height" value="0.05" units="cm"/>
      <inkml:brushProperty name="color" value="#004F8B"/>
    </inkml:brush>
  </inkml:definitions>
  <inkml:trace contextRef="#ctx0" brushRef="#br0">26 2 4370,'-2'-2'1024,"0"2"1,1 0-641,0 2-208,1-1-32,0 1-16,-2 1-32,0 0-32,-1-2-32,2 3 0,-2 0-32,1 1-144,0 2-320,1 0-560,0 3-49,0 3-688,0 0-1248</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5.585"/>
    </inkml:context>
    <inkml:brush xml:id="br0">
      <inkml:brushProperty name="width" value="0.05" units="cm"/>
      <inkml:brushProperty name="height" value="0.05" units="cm"/>
      <inkml:brushProperty name="color" value="#004F8B"/>
    </inkml:brush>
  </inkml:definitions>
  <inkml:trace contextRef="#ctx0" brushRef="#br0">1 0 3474,'0'7'912,"2"1"0,0-1-175,-1 1-593,0-1-80,0 2-176,1 1-368,0 1-417,-2 0-704,1 3-1552</inkml:trace>
  <inkml:trace contextRef="#ctx0" brushRef="#br0" timeOffset="1">41 310 2673,'-3'51'4035,"4"-27"-3494,5 26 0,-4-37-854,-2-1 0,0 18-1,0-8-3241,0-12 260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6.272"/>
    </inkml:context>
    <inkml:brush xml:id="br0">
      <inkml:brushProperty name="width" value="0.05" units="cm"/>
      <inkml:brushProperty name="height" value="0.05" units="cm"/>
      <inkml:brushProperty name="color" value="#004F8B"/>
    </inkml:brush>
  </inkml:definitions>
  <inkml:trace contextRef="#ctx0" brushRef="#br0">91 9 4034,'3'-2'960,"-2"0"-15,-1 0-577,-1 1-208,-1-1-64,-2 2-48,-1 0-48,-1 0-16,-2 0-16,0 2-32,-3-1-128,0 0-256,-1 1-481,0-1-719,-2 1-1634</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6.633"/>
    </inkml:context>
    <inkml:brush xml:id="br0">
      <inkml:brushProperty name="width" value="0.05" units="cm"/>
      <inkml:brushProperty name="height" value="0.05" units="cm"/>
      <inkml:brushProperty name="color" value="#004F8B"/>
    </inkml:brush>
  </inkml:definitions>
  <inkml:trace contextRef="#ctx0" brushRef="#br0">739 76 3105,'-11'-4'801,"1"0"-1,-2 1-336,-1 0-224,0 1-127,1 3-97,-2 0-177,-2-1-287,-1 1-352,0 0-577,-2-1-1376</inkml:trace>
  <inkml:trace contextRef="#ctx0" brushRef="#br0" timeOffset="1">166 25 1953,'-15'-4'432,"-1"-1"0,-2 1-304,-1 0-224,0 2-176,-1-1-112,1 1-48,-2 1-257,3 1-383</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6.961"/>
    </inkml:context>
    <inkml:brush xml:id="br0">
      <inkml:brushProperty name="width" value="0.05" units="cm"/>
      <inkml:brushProperty name="height" value="0.05" units="cm"/>
      <inkml:brushProperty name="color" value="#004F8B"/>
    </inkml:brush>
  </inkml:definitions>
  <inkml:trace contextRef="#ctx0" brushRef="#br0">272 3 2433,'-18'-2'608,"2"1"1,0 1-321,-1 2-96,2 1-48,0 0-32,-3 2-48,0 2-16,-2-1-32,3-1-32,-2 2-80,1 0-64,0-1-208,2 0-273,1-3-463,0 2-1025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7"/>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7.322"/>
    </inkml:context>
    <inkml:brush xml:id="br0">
      <inkml:brushProperty name="width" value="0.05" units="cm"/>
      <inkml:brushProperty name="height" value="0.05" units="cm"/>
      <inkml:brushProperty name="color" value="#004F8B"/>
    </inkml:brush>
  </inkml:definitions>
  <inkml:trace contextRef="#ctx0" brushRef="#br0">755 17 4050,'-15'-4'864,"3"0"1,-1 0-625,-1 1-224,1 2-16,-1 1 0,1 1-16,-1 1-16,0-1-224,-1 2-129,-1 1-479,1 0-641,-1-2-1472</inkml:trace>
  <inkml:trace contextRef="#ctx0" brushRef="#br0" timeOffset="1">228 22 3314,'-13'-3'784,"2"0"-16,-2 0-496,2 2-112,0-1-48,1 2-80,-2 1-16,-1 1-16,-1 0 0,1-1-16,-3 1 0,0 1-16,0-1-64,-1 0-208,3-1-464,0 1-625,1 0-1440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7.678"/>
    </inkml:context>
    <inkml:brush xml:id="br0">
      <inkml:brushProperty name="width" value="0.05" units="cm"/>
      <inkml:brushProperty name="height" value="0.05" units="cm"/>
      <inkml:brushProperty name="color" value="#004F8B"/>
    </inkml:brush>
  </inkml:definitions>
  <inkml:trace contextRef="#ctx0" brushRef="#br0">666 34 5875,'-17'-6'1440,"3"-2"17,-1 2-881,-1 2-144,2 0-175,1 2-193,-1 1-96,2-1-32,-3 3-80,-1 0-145,2 1-175,0 1-240,-3 0-273,1 1-335,-1 0-49,1 1-624,-2-1-784</inkml:trace>
  <inkml:trace contextRef="#ctx0" brushRef="#br0" timeOffset="1">181 31 3265,'-17'-2'945,"3"0"159,0 0-143,-1 0-385,2 0-176,-1 2-144,-1 0-95,3 0-81,-1 1-321,0 0-335,0 0-560,0 0-817,-1-1-1889</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8.059"/>
    </inkml:context>
    <inkml:brush xml:id="br0">
      <inkml:brushProperty name="width" value="0.05" units="cm"/>
      <inkml:brushProperty name="height" value="0.05" units="cm"/>
      <inkml:brushProperty name="color" value="#004F8B"/>
    </inkml:brush>
  </inkml:definitions>
  <inkml:trace contextRef="#ctx0" brushRef="#br0">164 15 4882,'-17'-6'945,"-1"2"-17,0 1-944,-1 2-384,2 1-144,-2 1-225,1 1-191,0-1-561,-2 0-1024</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8.410"/>
    </inkml:context>
    <inkml:brush xml:id="br0">
      <inkml:brushProperty name="width" value="0.05" units="cm"/>
      <inkml:brushProperty name="height" value="0.05" units="cm"/>
      <inkml:brushProperty name="color" value="#004F8B"/>
    </inkml:brush>
  </inkml:definitions>
  <inkml:trace contextRef="#ctx0" brushRef="#br0">246 72 7331,'-58'-16'4644,"-29"-1"-3285,-1-1-1276,88 18-144,-1 0 0,1 0 0,-1 0 0,0 0 0,1 0 0,-1 0 0,1 0 0,-1 0 0,1-1 0,-1 1 0,1 0 0,-1 0 0,1-1 0,-1 1 0,1 0 0,-1-1 0,1 1 0,-1-1 0,1 1 0,-1 0 1,1-1-1,0 1 0,-1-1 0,1 1 0,0-1 0,-1 0 0,1 0-243,1 0 0,-1 1 0,1-1 0,-1 1 0,0-1 0,1 1 0,-1-1 0,1 1 1,-1-1-1,1 1 0,-1-1 0,1 1 0,-1 0 0,1-1 0,0 1 0,-1 0 0,1 0 0,-1-1 0,1 1 1,0 0-1,-1 0 0,2 0 0,7-3-4477</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18.777"/>
    </inkml:context>
    <inkml:brush xml:id="br0">
      <inkml:brushProperty name="width" value="0.05" units="cm"/>
      <inkml:brushProperty name="height" value="0.05" units="cm"/>
      <inkml:brushProperty name="color" value="#004F8B"/>
    </inkml:brush>
  </inkml:definitions>
  <inkml:trace contextRef="#ctx0" brushRef="#br0">181 3 6595,'13'-3'4007,"-13"3"-3961,0 0 0,0 0 0,0 1 0,0-1 0,1 0 0,-1 0 0,0 0 0,0 0 0,0 0 0,0 0 0,0 0 0,0 0 0,0 0 0,0 0 0,0 0 0,0 1 0,0-1 0,0 0 0,0 0 0,0 0 0,0 0 0,0 0 0,0 0 0,0 0 0,0 0 0,0 1 0,0-1 0,0 0 0,0 0 0,0 0 0,0 0 0,0 0 0,0 0 0,0 0 0,0 0 0,0 0 0,0 1 0,0-1 0,0 0 0,0 0 0,-1 0 0,1 0 0,0 0 0,0 0 0,0 0 0,0 0 0,0 0 0,0 0 0,0 0 0,0 0 0,0 0 0,0 0 0,-1 0 0,-20 16 1551,17-13-1652,-22 16 429,0-2 133,-25 23 1,43-32-773,0-1 0,1 2 1,-1-1-1,2 1 0,-1 0 1,-8 17-1,14-25-214,0 1 0,1-1 0,-1 0 0,1 0-1,-1 1 1,1-1 0,0 0 0,-1 1 0,1-1 0,0 0 0,0 1 0,0-1 0,0 2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0.081"/>
    </inkml:context>
    <inkml:brush xml:id="br0">
      <inkml:brushProperty name="width" value="0.05" units="cm"/>
      <inkml:brushProperty name="height" value="0.05" units="cm"/>
      <inkml:brushProperty name="color" value="#004F8B"/>
    </inkml:brush>
  </inkml:definitions>
  <inkml:trace contextRef="#ctx0" brushRef="#br0">0 19 3314,'7'-16'7235,"-5"13"-5985,-3 13-1518,-6 30-5890,6-26 785</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0.421"/>
    </inkml:context>
    <inkml:brush xml:id="br0">
      <inkml:brushProperty name="width" value="0.05" units="cm"/>
      <inkml:brushProperty name="height" value="0.05" units="cm"/>
      <inkml:brushProperty name="color" value="#004F8B"/>
    </inkml:brush>
  </inkml:definitions>
  <inkml:trace contextRef="#ctx0" brushRef="#br0">5 0 3137,'-5'51'4680,"9"26"-4335,-2-35-1266,2-9-3300,-3-21 1201</inkml:trace>
  <inkml:trace contextRef="#ctx0" brushRef="#br0" timeOffset="1">25 313 4402,'-1'4'1441,"1"-1"79,0 0-383,-3-4-273,3 3-175,0 2-209,2 2-240,-1-2-240,-2 3-592,1 4-961,0 0-1248,0 1-3026</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0.766"/>
    </inkml:context>
    <inkml:brush xml:id="br0">
      <inkml:brushProperty name="width" value="0.05" units="cm"/>
      <inkml:brushProperty name="height" value="0.05" units="cm"/>
      <inkml:brushProperty name="color" value="#004F8B"/>
    </inkml:brush>
  </inkml:definitions>
  <inkml:trace contextRef="#ctx0" brushRef="#br0">0 1 4834,'2'4'1057,"0"3"15,3 2-768,-3-2-256,1 3 32,-4-2-16,4 4-48,-1 1-48,0 1-192,-1 1-384,0 1-464,0 2-801,3 1-1793</inkml:trace>
  <inkml:trace contextRef="#ctx0" brushRef="#br0" timeOffset="1">49 408 5683,'6'9'1264,"4"4"17,-3-1-769,-1 1-432,0-2-32,1 3 0,0 0-64,-2-1-48,-1 1-80,-1 1-144,-2-2-176,1 3-209,-3-1-175,-2-2-225,0 0-143,0-1-513,-1-2-672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1.490"/>
    </inkml:context>
    <inkml:brush xml:id="br0">
      <inkml:brushProperty name="width" value="0.05" units="cm"/>
      <inkml:brushProperty name="height" value="0.05" units="cm"/>
      <inkml:brushProperty name="color" value="#004F8B"/>
    </inkml:brush>
  </inkml:definitions>
  <inkml:trace contextRef="#ctx0" brushRef="#br0">88 34 5122,'2'-5'1297,"-1"2"48,-1-1-817,-1-1-96,-2 2-64,-1-2-112,-1 2-96,-1 2-80,-1-3-48,-1 4-32,-1 0-96,0 1-320,1 3-576,-2-1-385,0-2-960,-1 2-2065</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1.896"/>
    </inkml:context>
    <inkml:brush xml:id="br0">
      <inkml:brushProperty name="width" value="0.05" units="cm"/>
      <inkml:brushProperty name="height" value="0.05" units="cm"/>
      <inkml:brushProperty name="color" value="#004F8B"/>
    </inkml:brush>
  </inkml:definitions>
  <inkml:trace contextRef="#ctx0" brushRef="#br0">867 28 2945,'-16'-6'609,"2"0"15,0 1-560,-2 1-32,0 1-48,-2 1-144,1 2-224,0 0-225,-4 1-447,-1 0-993</inkml:trace>
  <inkml:trace contextRef="#ctx0" brushRef="#br0" timeOffset="1">131 15 3009,'-9'-1'817,"1"1"15,-1-2-320,1 1-191,2 0-113,-3 0-96,2 0-64,-2-1-48,-1 0-128,0 1-177,0 0-351,-2 0-192,1 0-561,-2 1-1104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8"/>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2.256"/>
    </inkml:context>
    <inkml:brush xml:id="br0">
      <inkml:brushProperty name="width" value="0.05" units="cm"/>
      <inkml:brushProperty name="height" value="0.05" units="cm"/>
      <inkml:brushProperty name="color" value="#004F8B"/>
    </inkml:brush>
  </inkml:definitions>
  <inkml:trace contextRef="#ctx0" brushRef="#br0">676 61 3922,'-13'-3'816,"1"1"1,0-1-689,0 1-176,0 0-129,-2 0-207,-1 0-352,1 0-96,-1 0-481,-1 0-880</inkml:trace>
  <inkml:trace contextRef="#ctx0" brushRef="#br0" timeOffset="1">135 15 3265,'-12'-1'689,"2"0"-1,-2 1-576,1 0-48,-1-1-64,3 0 0,-2-1-48,0 1-80,-2 0-160,2-1-400,0 0-529,-1-1-1232</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2.630"/>
    </inkml:context>
    <inkml:brush xml:id="br0">
      <inkml:brushProperty name="width" value="0.05" units="cm"/>
      <inkml:brushProperty name="height" value="0.05" units="cm"/>
      <inkml:brushProperty name="color" value="#004F8B"/>
    </inkml:brush>
  </inkml:definitions>
  <inkml:trace contextRef="#ctx0" brushRef="#br0">196 5 1857,'-18'-4'512,"1"4"32,3 0-63,-1 0-289,-1 3 0,1 0-16,-1 1-16,-1-1-112,2 3-336,-2-3-304,0 0-497,-1 0-1104</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2.976"/>
    </inkml:context>
    <inkml:brush xml:id="br0">
      <inkml:brushProperty name="width" value="0.05" units="cm"/>
      <inkml:brushProperty name="height" value="0.05" units="cm"/>
      <inkml:brushProperty name="color" value="#004F8B"/>
    </inkml:brush>
  </inkml:definitions>
  <inkml:trace contextRef="#ctx0" brushRef="#br0">1448 3 1985,'-19'-1'704,"2"2"49,0-1-81,0 2-256,3 0-16,0-1-96,0 2-128,2-1-95,-2 0-178,1 0-383,-1 0-320,1-1-577,0 1-1360</inkml:trace>
  <inkml:trace contextRef="#ctx0" brushRef="#br0" timeOffset="1">574 0 2033,'-22'2'464,"0"0"0,0-2-400,-1 2-464,0-1-400,1 1-1025</inkml:trace>
  <inkml:trace contextRef="#ctx0" brushRef="#br0" timeOffset="2">66 43 1953,'-13'1'464,"0"0"-112,1 0-464,-2-1-688,0 2-1057</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3.366"/>
    </inkml:context>
    <inkml:brush xml:id="br0">
      <inkml:brushProperty name="width" value="0.05" units="cm"/>
      <inkml:brushProperty name="height" value="0.05" units="cm"/>
      <inkml:brushProperty name="color" value="#004F8B"/>
    </inkml:brush>
  </inkml:definitions>
  <inkml:trace contextRef="#ctx0" brushRef="#br0">95 20 4434,'-12'-5'1329,"-2"1"15,3 0-159,1 1-705,1 1-448,-1 2-544,1 0-785,0-1-1024,-1 1-2353</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3.742"/>
    </inkml:context>
    <inkml:brush xml:id="br0">
      <inkml:brushProperty name="width" value="0.05" units="cm"/>
      <inkml:brushProperty name="height" value="0.05" units="cm"/>
      <inkml:brushProperty name="color" value="#004F8B"/>
    </inkml:brush>
  </inkml:definitions>
  <inkml:trace contextRef="#ctx0" brushRef="#br0">394 205 6899,'-5'-6'1389,"-1"-1"0,-1 1 0,1 1 0,-12-8 0,-5-1-911,-32-14 0,11 6-124,-98-43-64,59 29-3334,82 35 2353,-3-1-241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4.114"/>
    </inkml:context>
    <inkml:brush xml:id="br0">
      <inkml:brushProperty name="width" value="0.05" units="cm"/>
      <inkml:brushProperty name="height" value="0.05" units="cm"/>
      <inkml:brushProperty name="color" value="#004F8B"/>
    </inkml:brush>
  </inkml:definitions>
  <inkml:trace contextRef="#ctx0" brushRef="#br0">268 1 8612,'-31'11'5151,"20"-8"-4853,1 0-1,0 1 1,-14 8 0,2 3-181,1 0 0,1 1 1,0 1-1,2 1 0,0 0 1,0 2-1,-18 27 1,29-33-1130,6-13 441,1-1 428,0 0 0,0 0 0,0 1 1,0-1-1,0 0 0,0 0 0,-1 1 0,1-1 1,0 0-1,0 0 0,0 1 0,0-1 1,0 0-1,0 0 0,0 1 0,1-1 1,-1 0-1,0 0 0,0 1 0,0-1 0,0 0 1,0 0-1,0 0 0,0 1 0,0-1 1,4 2-2428,-4-2 2427,0 0 0,1 0 0,-1 0 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8.379"/>
    </inkml:context>
    <inkml:brush xml:id="br0">
      <inkml:brushProperty name="width" value="0.05" units="cm"/>
      <inkml:brushProperty name="height" value="0.05" units="cm"/>
      <inkml:brushProperty name="color" value="#004F8B"/>
    </inkml:brush>
  </inkml:definitions>
  <inkml:trace contextRef="#ctx0" brushRef="#br0">11 1 3698,'3'7'944,"-2"-1"1,1 0-513,-1 1-176,1 0-48,-1 0-80,-2-1-80,1 2-32,-2-2-16,1 0-32,-1 2-128,-1 2-320,1 1-465,1-1-735,-2 2-1698</inkml:trace>
  <inkml:trace contextRef="#ctx0" brushRef="#br0" timeOffset="1">1 417 1697,'3'7'544,"-1"1"32,1 0-240,0 0 1,-2-2-33,0 0-80,-2 0-64,0 2-128,2 0-256,-1 0-384,-2 0-481,1 1-1200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8.720"/>
    </inkml:context>
    <inkml:brush xml:id="br0">
      <inkml:brushProperty name="width" value="0.05" units="cm"/>
      <inkml:brushProperty name="height" value="0.05" units="cm"/>
      <inkml:brushProperty name="color" value="#004F8B"/>
    </inkml:brush>
  </inkml:definitions>
  <inkml:trace contextRef="#ctx0" brushRef="#br0">1 0 4850,'2'7'1185,"-1"0"47,0 1-703,0 0-129,0 2-16,0 1-32,1 0-80,-1 0-64,-1 0-64,1 0-64,0 1-160,-1-1-240,0 2-272,1-1-433,0 1-351,0 0-913,-1 1-1665</inkml:trace>
  <inkml:trace contextRef="#ctx0" brushRef="#br0" timeOffset="1">58 510 4466,'6'16'1249,"-2"2"47,0-1-335,-1 2-513,1-1-128,-1 2-112,-3 0-80,1-1-64,-2-3-32,1-1 0,-2-1-32,-1-3-176,-2-1-368,2-3-769,-4-4-1024,0-1-2497</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8.032"/>
    </inkml:context>
    <inkml:brush xml:id="br0">
      <inkml:brushProperty name="width" value="0.05" units="cm"/>
      <inkml:brushProperty name="height" value="0.05" units="cm"/>
      <inkml:brushProperty name="color" value="#004F8B"/>
    </inkml:brush>
  </inkml:definitions>
  <inkml:trace contextRef="#ctx0" brushRef="#br0">18 33 3314,'0'-10'2028,"0"8"-1469,0 0 0,0 0 0,0 0 1,0 0-1,-1 0 0,1 0 0,0 1 0,-1-1 0,-1-3 0,-2 31-31,3 34-1017,-4 45-6679,2-84 3364</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9.501"/>
    </inkml:context>
    <inkml:brush xml:id="br0">
      <inkml:brushProperty name="width" value="0.05" units="cm"/>
      <inkml:brushProperty name="height" value="0.05" units="cm"/>
      <inkml:brushProperty name="color" value="#004F8B"/>
    </inkml:brush>
  </inkml:definitions>
  <inkml:trace contextRef="#ctx0" brushRef="#br0">191 17 3618,'19'-4'4414,"-13"2"-2698,-9 0-1017,-126-4-2713,72 5-2679,30 0 953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3"/>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29.853"/>
    </inkml:context>
    <inkml:brush xml:id="br0">
      <inkml:brushProperty name="width" value="0.05" units="cm"/>
      <inkml:brushProperty name="height" value="0.05" units="cm"/>
      <inkml:brushProperty name="color" value="#004F8B"/>
    </inkml:brush>
  </inkml:definitions>
  <inkml:trace contextRef="#ctx0" brushRef="#br0">590 10 1777,'-16'-4'416,"-1"1"0,1 2-224,1 1-96,-2-1-48,2 1-16,-1 0-32,2 1-80,-1 0-352,1-2-336,0 0-929</inkml:trace>
  <inkml:trace contextRef="#ctx0" brushRef="#br0" timeOffset="1">137 18 3858,'-11'0'1072,"0"-1"33,1 0-417,-2 2-224,1-2-176,0 1-160,-1 0-320,-1 0-448,0 0-464,-2 0-801,-2 0-1857</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0.226"/>
    </inkml:context>
    <inkml:brush xml:id="br0">
      <inkml:brushProperty name="width" value="0.05" units="cm"/>
      <inkml:brushProperty name="height" value="0.05" units="cm"/>
      <inkml:brushProperty name="color" value="#004F8B"/>
    </inkml:brush>
  </inkml:definitions>
  <inkml:trace contextRef="#ctx0" brushRef="#br0">834 91 4226,'-10'-4'944,"1"-1"-15,-4-1-657,3 2-176,-3 1-208,2 1-240,-2 1-305,0-1-287,0 1-625,-3 1-1264</inkml:trace>
  <inkml:trace contextRef="#ctx0" brushRef="#br0" timeOffset="1">281 40 5010,'-12'-6'1297,"-1"-1"48,-1 2-673,-1-1-224,-1 2-112,1 0-96,-3 1-112,0 0-48,2 2-64,-1 1-80,0 2-128,-2-2-240,-1 2-432,-2-1-513,-1 1-944,-2 0-2001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0.602"/>
    </inkml:context>
    <inkml:brush xml:id="br0">
      <inkml:brushProperty name="width" value="0.05" units="cm"/>
      <inkml:brushProperty name="height" value="0.05" units="cm"/>
      <inkml:brushProperty name="color" value="#004F8B"/>
    </inkml:brush>
  </inkml:definitions>
  <inkml:trace contextRef="#ctx0" brushRef="#br0">668 17 5058,'-7'-2'1409,"-2"-1"64,-1 1-481,-2-2-400,2 3-159,0 0-129,-4 2-112,3-2-80,-1 1-48,-2-1-64,0 3-96,-2-1-144,-3 0-208,3-1-241,-3 2-367,-1 0-481,7 4-896,-8-3-1697</inkml:trace>
  <inkml:trace contextRef="#ctx0" brushRef="#br0" timeOffset="1">128 17 4850,'-8'-4'1169,"0"1"-1,-2 1-655,0 0-257,-2 0-144,1 1-224,0-1-257,-1 3-511,-3-1-288,0 2-785,0-1-1633</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0.986"/>
    </inkml:context>
    <inkml:brush xml:id="br0">
      <inkml:brushProperty name="width" value="0.05" units="cm"/>
      <inkml:brushProperty name="height" value="0.05" units="cm"/>
      <inkml:brushProperty name="color" value="#004F8B"/>
    </inkml:brush>
  </inkml:definitions>
  <inkml:trace contextRef="#ctx0" brushRef="#br0">705 17 4546,'-10'-3'1185,"0"0"-1,0 2-576,-4-1-207,-1 0-145,1 1-112,-2-1-96,-2 0-96,0 2-176,-1 0-192,2 0-401,-1 0-383,1 0-817,-2 1-1633</inkml:trace>
  <inkml:trace contextRef="#ctx0" brushRef="#br0" timeOffset="1">146 10 6131,'-12'-1'1456,"0"-1"1,1 2-881,-1 1-255,0 0-145,4 4-128,-3-3-176,-2 1-273,-2-1-447,2 1-625,0 1-1024,-1-1-2321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1.342"/>
    </inkml:context>
    <inkml:brush xml:id="br0">
      <inkml:brushProperty name="width" value="0.05" units="cm"/>
      <inkml:brushProperty name="height" value="0.05" units="cm"/>
      <inkml:brushProperty name="color" value="#004F8B"/>
    </inkml:brush>
  </inkml:definitions>
  <inkml:trace contextRef="#ctx0" brushRef="#br0">887 46 2849,'-15'-3'881,"-1"-1"15,0 0-15,-1 0-481,0 2-144,-1-1-64,1-1-80,-3 1-16,2 1-16,-1-1-16,0 1-32,2 0-16,-1 1-112,0 1-192,0-1-256,0 3-433,1-1-704,-1 2-1488</inkml:trace>
  <inkml:trace contextRef="#ctx0" brushRef="#br0" timeOffset="1">171 3 2305,'-13'-3'656,"4"4"17,-4-1-305,4 1-112,-4 1-64,-4 0-96,1 0-240,-1 1-352,-4-1-177,3 0-463,-7 1-961</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1.688"/>
    </inkml:context>
    <inkml:brush xml:id="br0">
      <inkml:brushProperty name="width" value="0.05" units="cm"/>
      <inkml:brushProperty name="height" value="0.05" units="cm"/>
      <inkml:brushProperty name="color" value="#004F8B"/>
    </inkml:brush>
  </inkml:definitions>
  <inkml:trace contextRef="#ctx0" brushRef="#br0">139 49 5763,'-7'-5'1712,"1"-1"49,-1-3-128,1 4-961,-1 1-288,2 1-143,-4 0-129,0-1-112,-1 3-128,0 0-113,-3-2-255,3 1-480,-4 1-785,2 1-1216,-1-1-2722</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2.062"/>
    </inkml:context>
    <inkml:brush xml:id="br0">
      <inkml:brushProperty name="width" value="0.05" units="cm"/>
      <inkml:brushProperty name="height" value="0.05" units="cm"/>
      <inkml:brushProperty name="color" value="#004F8B"/>
    </inkml:brush>
  </inkml:definitions>
  <inkml:trace contextRef="#ctx0" brushRef="#br0">368 176 6371,'-10'-11'881,"-1"1"0,0 0 0,-1 1 0,0 0 0,-1 1 0,1 0 0,-17-6 0,-102-36-763,33 15 175,91 32-709,-15-5 143</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2.395"/>
    </inkml:context>
    <inkml:brush xml:id="br0">
      <inkml:brushProperty name="width" value="0.05" units="cm"/>
      <inkml:brushProperty name="height" value="0.05" units="cm"/>
      <inkml:brushProperty name="color" value="#004F8B"/>
    </inkml:brush>
  </inkml:definitions>
  <inkml:trace contextRef="#ctx0" brushRef="#br0">276 8 8196,'-2'-7'5747,"1"7"-5606,-11 2 1639,-11 9-1263,-1 5-35,0 0 1,2 2 0,-31 30-1,-2 9-1096,3 1-3923,45-49 3444</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4.857"/>
    </inkml:context>
    <inkml:brush xml:id="br0">
      <inkml:brushProperty name="width" value="0.05" units="cm"/>
      <inkml:brushProperty name="height" value="0.05" units="cm"/>
      <inkml:brushProperty name="color" value="#004F8B"/>
    </inkml:brush>
  </inkml:definitions>
  <inkml:trace contextRef="#ctx0" brushRef="#br0">13 0 1953,'-2'15'512,"1"-3"16,0-1-207,1 0-129,-1 0-96,0 3-48,-1-3-160,1 3-321,0-1-79,1 1-400,-3 0-769</inkml:trace>
  <inkml:trace contextRef="#ctx0" brushRef="#br0" timeOffset="1">16 397 3233,'2'13'945,"-2"0"47,1-2-159,-1 1-449,0 0-112,1 0-96,-1-2-48,0 2-64,-2-1-64,0 4-240,-1-2-464,2 2-305,-5 0-719,4 5-1618</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5.215"/>
    </inkml:context>
    <inkml:brush xml:id="br0">
      <inkml:brushProperty name="width" value="0.05" units="cm"/>
      <inkml:brushProperty name="height" value="0.05" units="cm"/>
      <inkml:brushProperty name="color" value="#004F8B"/>
    </inkml:brush>
  </inkml:definitions>
  <inkml:trace contextRef="#ctx0" brushRef="#br0">23 1 6083,'1'10'1472,"2"-2"1,1 0-320,-1 0-1025,0 2-112,-1-1-16,-1 1-64,0 1-112,-2 2-273,-1-1-447,1 4-593,-1 2-1024,0 2-2225</inkml:trace>
  <inkml:trace contextRef="#ctx0" brushRef="#br0" timeOffset="1">20 497 3922,'-1'12'912,"1"0"1,-2 1-289,2 1-608,-3 2-32,1 0-16,0 0-96,0 1-96,0-2-128,-1 0-273,1 1-287,2-2-577,-1 0-1120</inkml:trace>
  <inkml:trace contextRef="#ctx0" brushRef="#br0" timeOffset="2">33 1065 2673,'6'19'352,"-2"2"-352,1-1-928,-2 0-1169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3"/>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5.544"/>
    </inkml:context>
    <inkml:brush xml:id="br0">
      <inkml:brushProperty name="width" value="0.05" units="cm"/>
      <inkml:brushProperty name="height" value="0.05" units="cm"/>
      <inkml:brushProperty name="color" value="#004F8B"/>
    </inkml:brush>
  </inkml:definitions>
  <inkml:trace contextRef="#ctx0" brushRef="#br0">1 1 2497,'10'128'1833,"-1"-1"-4170,-8-100 1296,0-16 89</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4.512"/>
    </inkml:context>
    <inkml:brush xml:id="br0">
      <inkml:brushProperty name="width" value="0.05" units="cm"/>
      <inkml:brushProperty name="height" value="0.05" units="cm"/>
      <inkml:brushProperty name="color" value="#004F8B"/>
    </inkml:brush>
  </inkml:definitions>
  <inkml:trace contextRef="#ctx0" brushRef="#br0">1 2 3169,'0'0'85,"0"0"0,0 0-1,0 0 1,1 0 0,-1-1-1,0 1 1,0 0 0,1 0-1,-1 0 1,0 0 0,0 0-1,0 0 1,1 0 0,-1-1-1,0 1 1,0 0 0,1 0-1,-1 0 1,0 0 0,0 0-1,1 0 1,-1 0 0,0 0-1,0 0 1,1 0 0,-1 1-1,0-1 1,0 0 0,1 0-1,-1 0 1,0 0 0,0 0-1,1 0 1,-1 0 0,0 1-1,0-1 1,0 0 0,1 0-1,-1 0 1,0 1 0,0-1-1,0 0 1,0 0 0,0 0-1,1 1 1,-1-1 0,0 0-1,0 0 1,0 1 0,0-1-1,0 0 1,0 0 0,0 1-1,7 14-139,2 68-5294,-7-69 3012</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6.526"/>
    </inkml:context>
    <inkml:brush xml:id="br0">
      <inkml:brushProperty name="width" value="0.05" units="cm"/>
      <inkml:brushProperty name="height" value="0.05" units="cm"/>
      <inkml:brushProperty name="color" value="#004F8B"/>
    </inkml:brush>
  </inkml:definitions>
  <inkml:trace contextRef="#ctx0" brushRef="#br0">400 49 4562,'2'-3'334,"0"1"-1,-1 0 1,1 0-1,-1 0 1,0-1-1,0 1 1,0-1-1,0 1 1,0-1-1,0-2 1,0 4-292,-1 0 0,0 1 1,0-1-1,0 1 0,0-1 1,0 0-1,0 1 0,0-1 1,0 0-1,0 1 0,0-1 0,0 1 1,0-1-1,0 0 0,-1 1 1,1-1-1,0 1 0,0-1 1,-1 1-1,1-1 0,0 0 1,-1 1-1,1-1 0,-1 1 0,1 0 1,0-1-1,-1 1 0,1-1 1,-1 1-1,1 0 0,-1-1 1,0 1-1,1 0 0,-1-1 0,1 1 1,-1 0-1,1 0 0,-1 0 1,0 0-1,1-1 0,-1 1 1,0 0-1,1 0 0,-1 0 1,1 0-1,-1 1 0,0-1 0,1 0 1,-2 0-1,-55 16 174,10-8-1324,0-2-1,-85 0 0,55-4-3128,41 0 1238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6.853"/>
    </inkml:context>
    <inkml:brush xml:id="br0">
      <inkml:brushProperty name="width" value="0.05" units="cm"/>
      <inkml:brushProperty name="height" value="0.05" units="cm"/>
      <inkml:brushProperty name="color" value="#004F8B"/>
    </inkml:brush>
  </inkml:definitions>
  <inkml:trace contextRef="#ctx0" brushRef="#br0">712 9 3922,'-15'-4'1168,"3"3"49,0-1-113,-2 2-607,0-1-193,2 2-128,-2 1-96,-1 1-64,0-1-208,-5 1-304,2 2-561,-1 1-159,0 4-785,-3-4-1521</inkml:trace>
  <inkml:trace contextRef="#ctx0" brushRef="#br0" timeOffset="1">138 39 3938,'-10'1'976,"-4"-3"1,0 1-513,-2 0-224,1 0-272,0 1-496,0 1-433,-5-3-735,2 4-1682</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7.196"/>
    </inkml:context>
    <inkml:brush xml:id="br0">
      <inkml:brushProperty name="width" value="0.05" units="cm"/>
      <inkml:brushProperty name="height" value="0.05" units="cm"/>
      <inkml:brushProperty name="color" value="#004F8B"/>
    </inkml:brush>
  </inkml:definitions>
  <inkml:trace contextRef="#ctx0" brushRef="#br0">321 26 4882,'-26'-7'1329,"7"2"15,-2 1-655,-2-4-193,3 8-128,-1-1-144,0 2-112,1 1-64,-2 1-64,0-1-160,3 3-288,-4-4-544,1 1-353,3-2-928,-3 1-1889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7.549"/>
    </inkml:context>
    <inkml:brush xml:id="br0">
      <inkml:brushProperty name="width" value="0.05" units="cm"/>
      <inkml:brushProperty name="height" value="0.05" units="cm"/>
      <inkml:brushProperty name="color" value="#004F8B"/>
    </inkml:brush>
  </inkml:definitions>
  <inkml:trace contextRef="#ctx0" brushRef="#br0">375 31 5442,'-17'-5'1489,"-1"-2"64,-1 6-753,1-4-175,-2 2-97,-2-4-144,3 6-144,1 0-112,-3 2-64,1 1-32,-1 2-80,1 0-160,2 4-208,-4-4-352,-1 0-609,-3-4-256,0 4-944,0 0-1681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7.894"/>
    </inkml:context>
    <inkml:brush xml:id="br0">
      <inkml:brushProperty name="width" value="0.05" units="cm"/>
      <inkml:brushProperty name="height" value="0.05" units="cm"/>
      <inkml:brushProperty name="color" value="#004F8B"/>
    </inkml:brush>
  </inkml:definitions>
  <inkml:trace contextRef="#ctx0" brushRef="#br0">1383 5 2033,'-24'0'576,"-2"-1"-16,2-2-143,-3 2-193,1 1-112,-1 0-80,-2 0-32,1 0-16,0 0 16,-1 1-16,0-1-32,-1 0-96,-1-1-240,3 1-177,0 2-399,0 0-865</inkml:trace>
  <inkml:trace contextRef="#ctx0" brushRef="#br0" timeOffset="1">169 23 5250,'-18'-1'1265,"1"2"-16,3 1-673,-2 0-352,-1 1-256,2-1-288,-1 1-497,-2-1-431,1 0-897,-4 0-1857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8.239"/>
    </inkml:context>
    <inkml:brush xml:id="br0">
      <inkml:brushProperty name="width" value="0.05" units="cm"/>
      <inkml:brushProperty name="height" value="0.05" units="cm"/>
      <inkml:brushProperty name="color" value="#004F8B"/>
    </inkml:brush>
  </inkml:definitions>
  <inkml:trace contextRef="#ctx0" brushRef="#br0">402 3 4082,'-23'-1'1168,"-1"0"65,0 1-513,0 0-111,0 0-81,-1 1-80,1 1-128,-2-1-112,-4 1-80,2-1-80,-3 0-176,1 1-320,1 0-929,-2 2-1056,2 2-2673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8.971"/>
    </inkml:context>
    <inkml:brush xml:id="br0">
      <inkml:brushProperty name="width" value="0.05" units="cm"/>
      <inkml:brushProperty name="height" value="0.05" units="cm"/>
      <inkml:brushProperty name="color" value="#004F8B"/>
    </inkml:brush>
  </inkml:definitions>
  <inkml:trace contextRef="#ctx0" brushRef="#br0">298 191 4178,'5'2'909,"0"0"1,0 0-1,-1 1 1,1 0-1,-1 0 0,0 0 1,7 6-1,-14-14 1275,2 3-2105,-1 0 0,1 0 1,-1 0-1,0 0 0,1 0 0,-1 0 0,-4-3 1,-25-14-14,-43-18 0,-16-10-753,22 3-1166,26 11-4271,27 20 385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39.327"/>
    </inkml:context>
    <inkml:brush xml:id="br0">
      <inkml:brushProperty name="width" value="0.05" units="cm"/>
      <inkml:brushProperty name="height" value="0.05" units="cm"/>
      <inkml:brushProperty name="color" value="#004F8B"/>
    </inkml:brush>
  </inkml:definitions>
  <inkml:trace contextRef="#ctx0" brushRef="#br0">248 1 6979,'12'2'1713,"-4"-3"64,-4 2-609,-7 3-687,-7-2-81,-3 3-64,-2 3-48,-4 1-32,-2 1-48,-3 1-96,2 3-96,-1 0-128,1 1-176,-4-1-448,2 1-1233,-2 0-1521,3-3-3649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4"/>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2.067"/>
    </inkml:context>
    <inkml:brush xml:id="br0">
      <inkml:brushProperty name="width" value="0.05" units="cm"/>
      <inkml:brushProperty name="height" value="0.05" units="cm"/>
      <inkml:brushProperty name="color" value="#004F8B"/>
    </inkml:brush>
  </inkml:definitions>
  <inkml:trace contextRef="#ctx0" brushRef="#br0">0 0 4274,'5'14'880,"-1"0"1,-2 0-801,0 1-48,1 2-16,-2-1 0,0 0 0,-1-3-64,-1 2-80,0 2-144,0 0-209,-1 1-383,1 1-32,-1 1-481,0 2-752</inkml:trace>
  <inkml:trace contextRef="#ctx0" brushRef="#br0" timeOffset="1">15 511 2401,'0'21'608,"0"-2"65,0-3-321,-1 0-80,-1-2-32,0 3-16,1-6-48,-1 2-64,3-1-320,-3 3-480,1 0-641,-1 3-1504</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2.425"/>
    </inkml:context>
    <inkml:brush xml:id="br0">
      <inkml:brushProperty name="width" value="0.05" units="cm"/>
      <inkml:brushProperty name="height" value="0.05" units="cm"/>
      <inkml:brushProperty name="color" value="#004F8B"/>
    </inkml:brush>
  </inkml:definitions>
  <inkml:trace contextRef="#ctx0" brushRef="#br0">0 1 3826,'4'14'768,"-5"-5"0,4 5-768,0 1-48,4-3-32,-5 2 0,0 2 0,-1 3 0,0-1-16,-3 0-128,3 0-368,-6 5-112,4-2-465,0 0-1040</inkml:trace>
  <inkml:trace contextRef="#ctx0" brushRef="#br0" timeOffset="1">19 798 3265,'7'25'689,"-1"-3"-1,1 0-560,0 1-112,0 2-16,1 1-16,-7-5-48,1 5-80,-2-4-96,1 2-224,-2-4-225,0 2-431,-5-3-929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1.708"/>
    </inkml:context>
    <inkml:brush xml:id="br0">
      <inkml:brushProperty name="width" value="0.05" units="cm"/>
      <inkml:brushProperty name="height" value="0.05" units="cm"/>
      <inkml:brushProperty name="color" value="#004F8B"/>
    </inkml:brush>
  </inkml:definitions>
  <inkml:trace contextRef="#ctx0" brushRef="#br0">35 6 1777,'-1'-1'1440,"-3"-2"-607,2 3-177,2-1-32,-1 2-47,0-1-17,0 2-64,-1 1-64,2 3-63,-2-1-81,-1 0-64,-3 1-224,2 4-400,2 3-785,-1 0-976,1 2-2369</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3.627"/>
    </inkml:context>
    <inkml:brush xml:id="br0">
      <inkml:brushProperty name="width" value="0.05" units="cm"/>
      <inkml:brushProperty name="height" value="0.05" units="cm"/>
      <inkml:brushProperty name="color" value="#004F8B"/>
    </inkml:brush>
  </inkml:definitions>
  <inkml:trace contextRef="#ctx0" brushRef="#br0">166 18 4178,'-3'-3'1152,"3"0"1,-3-1-609,-1 2-112,-1 0-111,-2 0-97,-1 1-112,-2 1-80,0 0-16,-3 0 0,-1 1 0,0 1-48,-2 0-176,1 0-401,2-1-575,-2 1-865,-1 1-2065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3.987"/>
    </inkml:context>
    <inkml:brush xml:id="br0">
      <inkml:brushProperty name="width" value="0.05" units="cm"/>
      <inkml:brushProperty name="height" value="0.05" units="cm"/>
      <inkml:brushProperty name="color" value="#004F8B"/>
    </inkml:brush>
  </inkml:definitions>
  <inkml:trace contextRef="#ctx0" brushRef="#br0">735 11 2833,'-13'-1'625,"0"-1"-1,-1 1-496,0 0-128,-3-1-336,-1 1-256,-2-1-497,-3 1-1104</inkml:trace>
  <inkml:trace contextRef="#ctx0" brushRef="#br0" timeOffset="1">170 11 2849,'-23'-2'785,"1"0"31,1 0-320,4 1-192,-2 0-192,2 2-416,2 0-432,-3-1-673,1 2-1504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4.406"/>
    </inkml:context>
    <inkml:brush xml:id="br0">
      <inkml:brushProperty name="width" value="0.05" units="cm"/>
      <inkml:brushProperty name="height" value="0.05" units="cm"/>
      <inkml:brushProperty name="color" value="#004F8B"/>
    </inkml:brush>
  </inkml:definitions>
  <inkml:trace contextRef="#ctx0" brushRef="#br0">1047 13 4050,'-22'-5'832,"-2"1"1,0 2-929,2 1-721,3 1-703,1 3-1762</inkml:trace>
  <inkml:trace contextRef="#ctx0" brushRef="#br0" timeOffset="1">270 37 5058,'-17'-3'1265,"2"-1"47,0 1-783,0 2-145,-1-1-96,-1 1-80,-1-1-112,-1 1-176,-4 2-272,0-1-288,-1 1-465,2 0-223,-1 3-785,1 0-1409</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4.777"/>
    </inkml:context>
    <inkml:brush xml:id="br0">
      <inkml:brushProperty name="width" value="0.05" units="cm"/>
      <inkml:brushProperty name="height" value="0.05" units="cm"/>
      <inkml:brushProperty name="color" value="#004F8B"/>
    </inkml:brush>
  </inkml:definitions>
  <inkml:trace contextRef="#ctx0" brushRef="#br0">1263 14 3874,'-23'-2'960,"-1"1"1,2-1-417,-1 1-320,-1 1-144,-1 0-128,2 1-224,-4-1-256,2 1-433,0 1-704,-3 1-1504</inkml:trace>
  <inkml:trace contextRef="#ctx0" brushRef="#br0" timeOffset="1">363 16 3970,'-22'-2'1216,"0"-1"113,0 0-289,0 1-415,3 0-129,-1 0-80,0 1-128,-1 2-160,0-1-64,-2 1-48,1 1-48,-1 0-112,2 1-304,-1 0-448,3-1-481,-3 2-944,1-2-2049</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5.162"/>
    </inkml:context>
    <inkml:brush xml:id="br0">
      <inkml:brushProperty name="width" value="0.05" units="cm"/>
      <inkml:brushProperty name="height" value="0.05" units="cm"/>
      <inkml:brushProperty name="color" value="#004F8B"/>
    </inkml:brush>
  </inkml:definitions>
  <inkml:trace contextRef="#ctx0" brushRef="#br0">1113 10 5523,'-72'-4'3845,"27"1"-3488,0 1-1,-53 6 0,-90 10-7901,161-13 4653</inkml:trace>
  <inkml:trace contextRef="#ctx0" brushRef="#br0" timeOffset="0.99">328 23 3073,'-21'2'897,"-1"-2"79,1 1-255,-1 1-113,0 0-64,-1-1-80,-1 0-63,2-1-81,1 1-80,0 0-112,-2 0-256,2 0-448,0 0-625,0 1-944,-1 2-2177</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5.524"/>
    </inkml:context>
    <inkml:brush xml:id="br0">
      <inkml:brushProperty name="width" value="0.05" units="cm"/>
      <inkml:brushProperty name="height" value="0.05" units="cm"/>
      <inkml:brushProperty name="color" value="#004F8B"/>
    </inkml:brush>
  </inkml:definitions>
  <inkml:trace contextRef="#ctx0" brushRef="#br0">288 1 3201,'-26'0'1041,"0"3"47,0-2-287,-1 0-225,1 2-144,1 2-144,0 0-160,2 2-224,2 1-256,2-1-496,3 1-241,0-1-751,4-3-1490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6.141"/>
    </inkml:context>
    <inkml:brush xml:id="br0">
      <inkml:brushProperty name="width" value="0.05" units="cm"/>
      <inkml:brushProperty name="height" value="0.05" units="cm"/>
      <inkml:brushProperty name="color" value="#004F8B"/>
    </inkml:brush>
  </inkml:definitions>
  <inkml:trace contextRef="#ctx0" brushRef="#br0">514 191 3298,'1'0'224,"0"0"0,0 1 0,0-1 0,-1 0 0,1 0 0,0 0 0,0 0 0,0 0 0,0 0 0,-1 0 0,1 0 0,0 0 1,0 0-1,0 0 0,0-1 0,-1 1 0,1 0 0,0 0 0,0-1 0,-1 1 0,2-1 0,-2 0-78,0 1 0,0-1 0,0 0 0,0 1 0,0-1 0,-1 1 0,1-1 0,0 0 0,0 1-1,-1-1 1,1 1 0,0-1 0,0 1 0,-1-1 0,1 1 0,-1-1 0,1 1 0,-1 0 0,1-1 0,0 1 0,-2-1 0,-32-24 1515,8 12-1418,0 0 0,-54-17-1,-60-7-218,18 6-295,54 11-633,39 13-2386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5"/>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6.500"/>
    </inkml:context>
    <inkml:brush xml:id="br0">
      <inkml:brushProperty name="width" value="0.05" units="cm"/>
      <inkml:brushProperty name="height" value="0.05" units="cm"/>
      <inkml:brushProperty name="color" value="#004F8B"/>
    </inkml:brush>
  </inkml:definitions>
  <inkml:trace contextRef="#ctx0" brushRef="#br0">294 3 6419,'-1'-3'3490,"-3"4"-2162,-4 3-672,-4 3-159,-5 1-49,-3 0-48,-4 4-80,-2 1-112,-2 2-64,-3 0-128,2 4-192,4 1-416,-1 3-1425,3-1-1569,3 2-3969</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8.691"/>
    </inkml:context>
    <inkml:brush xml:id="br0">
      <inkml:brushProperty name="width" value="0.05" units="cm"/>
      <inkml:brushProperty name="height" value="0.05" units="cm"/>
      <inkml:brushProperty name="color" value="#004F8B"/>
    </inkml:brush>
  </inkml:definitions>
  <inkml:trace contextRef="#ctx0" brushRef="#br0">18 0 5346,'-1'9'1233,"3"-1"48,2 3-689,-3 0-400,1-1-80,-1 4 16,2 3-32,2 0-32,-5 2-48,-2-4-32,0 1-96,0 4-144,-1-3-192,0 0-305,-2-1-543,3-1-865,-1 3-1857</inkml:trace>
  <inkml:trace contextRef="#ctx0" brushRef="#br0" timeOffset="1">1 539 4258,'1'19'1072,"2"-1"17,-1 0-593,0 1-192,0-3-96,2 4-112,0-2-176,0-1-208,-2 0-384,3-1-417,-1 1-767,-1 0-1682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9.068"/>
    </inkml:context>
    <inkml:brush xml:id="br0">
      <inkml:brushProperty name="width" value="0.05" units="cm"/>
      <inkml:brushProperty name="height" value="0.05" units="cm"/>
      <inkml:brushProperty name="color" value="#004F8B"/>
    </inkml:brush>
  </inkml:definitions>
  <inkml:trace contextRef="#ctx0" brushRef="#br0">19 1 2353,'1'20'752,"0"-2"17,-1-1-81,1 1-336,-1 0-176,0 0-304,-2-1-528,0 0-96,-1 3-513,-1-2-1024</inkml:trace>
  <inkml:trace contextRef="#ctx0" brushRef="#br0" timeOffset="1">1 649 976,'1'21'0,"-1"-1"-144,-1-1-688</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9.423"/>
    </inkml:context>
    <inkml:brush xml:id="br0">
      <inkml:brushProperty name="width" value="0.05" units="cm"/>
      <inkml:brushProperty name="height" value="0.05" units="cm"/>
      <inkml:brushProperty name="color" value="#004F8B"/>
    </inkml:brush>
  </inkml:definitions>
  <inkml:trace contextRef="#ctx0" brushRef="#br0">11 0 2257,'-1'14'768,"-1"-1"49,0 1 15,2-1-416,0 3-112,-1-1-47,0 2-97,1 0-288,-1 2-481,2 0-239,-2-1-609,-1 2-1312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9.815"/>
    </inkml:context>
    <inkml:brush xml:id="br0">
      <inkml:brushProperty name="width" value="0.05" units="cm"/>
      <inkml:brushProperty name="height" value="0.05" units="cm"/>
      <inkml:brushProperty name="color" value="#004F8B"/>
    </inkml:brush>
  </inkml:definitions>
  <inkml:trace contextRef="#ctx0" brushRef="#br0">0 1 3442,'30'223'3161,"-24"-153"-6651,-5 36 3205,-2-60 661,2 0 0,11 72 0,-8-91-2227,0-11-254</inkml:trace>
  <inkml:trace contextRef="#ctx0" brushRef="#br0" timeOffset="1">73 866 3938,'2'10'1056,"0"-2"-15,0 0-465,0-2-240,-1-1-240,-1 0-432,0-1-688,-2-1-833</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48.329"/>
    </inkml:context>
    <inkml:brush xml:id="br0">
      <inkml:brushProperty name="width" value="0.05" units="cm"/>
      <inkml:brushProperty name="height" value="0.05" units="cm"/>
      <inkml:brushProperty name="color" value="#004F8B"/>
    </inkml:brush>
  </inkml:definitions>
  <inkml:trace contextRef="#ctx0" brushRef="#br0">37 156 3298,'-2'-6'785,"1"-31"2613,1-39-3190,2 44 126,-1 28 172,0 12 332,0 13-781,-1 1-1,-1 0 1,-7 42 0,-9 23-2833,8-46-459,6-16-348</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0.686"/>
    </inkml:context>
    <inkml:brush xml:id="br0">
      <inkml:brushProperty name="width" value="0.05" units="cm"/>
      <inkml:brushProperty name="height" value="0.05" units="cm"/>
      <inkml:brushProperty name="color" value="#004F8B"/>
    </inkml:brush>
  </inkml:definitions>
  <inkml:trace contextRef="#ctx0" brushRef="#br0">407 20 3730,'0'0'159,"1"-1"1,-1 1 0,0 0 0,0-1-1,1 1 1,-1 0 0,0-1 0,0 1-1,0 0 1,0-1 0,0 1 0,1 0-1,-1-1 1,0 1 0,0-1 0,0 1-1,0 0 1,0-1 0,0 1 0,0-1-1,0 1 1,0 0 0,-1-1 0,1 1-1,0-1 1,0 1 0,0 0-1,0-1 1,0 1 0,-1-1 0,-11-4 1103,-17 3-1243,4 4-6,-44 9 0,47-6-465,-1-1-1,-35 1 1,-79-5-5085,104 2 2433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1.047"/>
    </inkml:context>
    <inkml:brush xml:id="br0">
      <inkml:brushProperty name="width" value="0.05" units="cm"/>
      <inkml:brushProperty name="height" value="0.05" units="cm"/>
      <inkml:brushProperty name="color" value="#004F8B"/>
    </inkml:brush>
  </inkml:definitions>
  <inkml:trace contextRef="#ctx0" brushRef="#br0">953 85 3378,'-22'-5'960,"3"-1"48,-2-2-447,1 3-145,1-2-112,0 4-96,1 1-176,-1 0-160,2 3-160,2-1-112,0 0-144,2 4-161,-3-4-271,-1 2 63,0-2-335,-6 2-417</inkml:trace>
  <inkml:trace contextRef="#ctx0" brushRef="#br0" timeOffset="1">260 33 2385,'-13'-4'704,"-5"0"33,1-2-305,-1 2-96,-4 0-96,0 1-96,-4-1-128,2 1-176,2 2-64,1 2-240,1 2-272,2 0-481,0 0-976</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1.388"/>
    </inkml:context>
    <inkml:brush xml:id="br0">
      <inkml:brushProperty name="width" value="0.05" units="cm"/>
      <inkml:brushProperty name="height" value="0.05" units="cm"/>
      <inkml:brushProperty name="color" value="#004F8B"/>
    </inkml:brush>
  </inkml:definitions>
  <inkml:trace contextRef="#ctx0" brushRef="#br0">996 0 2993,'-17'0'913,"0"1"31,1 1-368,-1 0-95,3 0-113,-1 0-112,-4 0-96,2-1-112,-1 0-64,-1 0-128,-1 1-192,-2-1-416,3 2-209,2 1-656,0 0-1296</inkml:trace>
  <inkml:trace contextRef="#ctx0" brushRef="#br0" timeOffset="1">235 77 3169,'-21'-1'929,"1"-2"31,-1 3-271,0-1-289,-1 0-144,1 1-192,-1-1-272,0 0-384,1 2-369,1-1-688,-3 1-1408</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1.719"/>
    </inkml:context>
    <inkml:brush xml:id="br0">
      <inkml:brushProperty name="width" value="0.05" units="cm"/>
      <inkml:brushProperty name="height" value="0.05" units="cm"/>
      <inkml:brushProperty name="color" value="#004F8B"/>
    </inkml:brush>
  </inkml:definitions>
  <inkml:trace contextRef="#ctx0" brushRef="#br0">59 1 1713,'-20'0'0,"0"-1"-240,2 1-1233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42"/>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6"/>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2.076"/>
    </inkml:context>
    <inkml:brush xml:id="br0">
      <inkml:brushProperty name="width" value="0.05" units="cm"/>
      <inkml:brushProperty name="height" value="0.05" units="cm"/>
      <inkml:brushProperty name="color" value="#004F8B"/>
    </inkml:brush>
  </inkml:definitions>
  <inkml:trace contextRef="#ctx0" brushRef="#br0">853 3 1409,'-16'0'272,"2"0"-224,-2 0-80,-2-1-512,1 0-609</inkml:trace>
  <inkml:trace contextRef="#ctx0" brushRef="#br0" timeOffset="1">439 13 3025,'-31'-3'2301,"-56"2"-1,-30 9-1265,42-1-1570,-19-4-4048,59-2 1040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2.902"/>
    </inkml:context>
    <inkml:brush xml:id="br0">
      <inkml:brushProperty name="width" value="0.05" units="cm"/>
      <inkml:brushProperty name="height" value="0.05" units="cm"/>
      <inkml:brushProperty name="color" value="#004F8B"/>
    </inkml:brush>
  </inkml:definitions>
  <inkml:trace contextRef="#ctx0" brushRef="#br0">291 14 6147,'2'-3'1488,"-2"-2"33,-4 2-961,-1 1-223,-2 2-81,-3-1-48,-2 1-112,-4 2-48,-2 1-48,1 1 0,-4 0-48,0-1-96,-4 0-224,1 0-321,-2-1-463,0-2-369,-3 1-960,-3-1-1777</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3.255"/>
    </inkml:context>
    <inkml:brush xml:id="br0">
      <inkml:brushProperty name="width" value="0.05" units="cm"/>
      <inkml:brushProperty name="height" value="0.05" units="cm"/>
      <inkml:brushProperty name="color" value="#004F8B"/>
    </inkml:brush>
  </inkml:definitions>
  <inkml:trace contextRef="#ctx0" brushRef="#br0">246 27 5330,'-18'-7'1345,"3"2"64,-2 1-737,0 1-240,-1 0-96,0 0-96,-1 1-111,4 3-113,-3 0-177,0-1-319,0 2-480,-1-1-465,1 2-1008,1 1-2017</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3.601"/>
    </inkml:context>
    <inkml:brush xml:id="br0">
      <inkml:brushProperty name="width" value="0.05" units="cm"/>
      <inkml:brushProperty name="height" value="0.05" units="cm"/>
      <inkml:brushProperty name="color" value="#004F8B"/>
    </inkml:brush>
  </inkml:definitions>
  <inkml:trace contextRef="#ctx0" brushRef="#br0">634 35 4258,'-97'-24'4265,"70"20"-5055,0 1 0,0 1 0,-40 2-1,-51 0-2458,84-2 3338,0 2 1,-1 2-1,-52 8 0,24-1-1342,45-4 36</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4.025"/>
    </inkml:context>
    <inkml:brush xml:id="br0">
      <inkml:brushProperty name="width" value="0.05" units="cm"/>
      <inkml:brushProperty name="height" value="0.05" units="cm"/>
      <inkml:brushProperty name="color" value="#004F8B"/>
    </inkml:brush>
  </inkml:definitions>
  <inkml:trace contextRef="#ctx0" brushRef="#br0">320 160 5699,'-69'-29'6556,"-35"-10"-5303,88 33-1177,0-2 1,1 1 0,0-2 0,-20-15-1,0 0-1140,20 11-5782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7:54.353"/>
    </inkml:context>
    <inkml:brush xml:id="br0">
      <inkml:brushProperty name="width" value="0.05" units="cm"/>
      <inkml:brushProperty name="height" value="0.05" units="cm"/>
      <inkml:brushProperty name="color" value="#004F8B"/>
    </inkml:brush>
  </inkml:definitions>
  <inkml:trace contextRef="#ctx0" brushRef="#br0">363 7 7171,'5'-6'5360,"-17"17"-3666,-22 19-976,2 2-133,-30 30-212,-77 57 0,128-111-651,-31 24-1573,17-9-4362,15-11-1719</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27.426"/>
    </inkml:context>
    <inkml:brush xml:id="br0">
      <inkml:brushProperty name="width" value="0.05" units="cm"/>
      <inkml:brushProperty name="height" value="0.05" units="cm"/>
    </inkml:brush>
  </inkml:definitions>
  <inkml:trace contextRef="#ctx0" brushRef="#br0">146 35 1889,'3'0'309,"0"0"0,0 0 0,0-1-1,0 1 1,0-1 0,0 1 0,0-1 0,3-1 0,-5-2-197,-1 3-105,0 1 0,0 0 0,0 0 0,0-1 0,0 1 0,0 0 0,0 0 0,0-1 0,0 1 0,0 0 0,0 0 0,0-1 0,0 1 0,0 0 0,0 0 1,1 0-1,-1-1 0,0 1 0,0 0 0,0 0 0,0 0 0,0-1 0,1 1 0,-1 0 0,0 0 0,0 0 0,0 0 0,0 0 0,1-1 0,-1 1 0,0 0 0,0 0 0,1 0 1,-1 0-1,0 0 0,0 0 0,0 0 0,1 0 0,-1 0 0,0 0 0,1 0 0,9-3 435,-8 4-107,-2-1-296,7 4 143,-5-4 1,-6 1-1,5-1 180,20-2 705,-21 2-1035,0 0 1,1 0 0,-1 0 0,1 0 0,-1 0 0,1-1 0,-1 1-1,0 0 1,1 0 0,-1 0 0,1 0 0,-1-1 0,0 1-1,1 0 1,-1 0 0,1-1 0,-1 1 0,0 0 0,0 0 0,1-1-1,-1 1 1,0-1 0,1 1 0,-1 0 0,0-1 0,0 1-1,0 0 1,1-1 0,-1 1 0,0-1 0,0 1 0,0-1 0,0 1-1,0 0 1,0-1 0,0 1 0,0-1 0,0 1 0,0-1-1,0 1 1,0 0 0,0-1 0,0 1 0,0-1 0,-1 1-1,1-1 1,0 1-4,0-1-1,-1 1 0,1 0 1,0-1-1,0 1 0,0 0 1,-1 0-1,1 0 0,0-1 1,0 1-1,-1 0 0,1 0 1,0 0-1,0-1 0,-1 1 1,1 0-1,0 0 0,-1 0 1,1 0-1,0 0 0,-1 0 1,1 0-1,0 0 0,-1 0 1,1 0-1,0 0 0,-1 0 1,1 0-1,0 0 0,-1 0 1,1 0-1,0 0 0,0 0 1,-1 0-1,1 0 0,0 1 1,-1-1-1,1 0 0,0 0 1,0 0-1,-1 1 0,1-1 1,0 0-1,0 0 0,-1 1 1,1-1-1,0 0 0,0 0 1,0 1-1,0-1 0,0 0 1,-1 0-1,1 1 0,0-1 1,0 0-1,0 1 0,0-1 1,0 1-1,0-1-16,-2 2 59,1-1 1,0 0-1,-1 0 1,1 0-1,-1 0 1,0 0-1,1 0 0,-4 1 1,-15 11 192,10-2-103,0 1-1,0 1 1,-11 19 0,13-11-55,8-18-97,-1-1 0,0 1 0,0-1 1,0 1-1,0-1 0,-2 4 1,-6 9 21,7-10-23,-2 0-1,1 0 0,0-1 0,-1 1 1,0 0-1,-6 5 0,6-7-6,1 0 1,-1 1-1,1-1 0,0 1 0,0 0 0,0 0 0,-4 9 0,-14 35-122,15-32-36,4-11-148,-10 29-786,11-31 236,1-1 0,-1 1 1,1-1-1,0 1 0,0-1 0,0 5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27.814"/>
    </inkml:context>
    <inkml:brush xml:id="br0">
      <inkml:brushProperty name="width" value="0.05" units="cm"/>
      <inkml:brushProperty name="height" value="0.05" units="cm"/>
    </inkml:brush>
  </inkml:definitions>
  <inkml:trace contextRef="#ctx0" brushRef="#br0">8 68 3730,'-2'-5'605,"0"-1"0,1 1 1,0 0-1,0-1 1,1 1-1,0-1 0,0 1 1,0-1-1,0 1 0,2-8 1,1 14-472,-1 1 0,0 0 0,0 0 0,0 0 0,0 0 0,0 1 0,2 2 0,29 38 466,68 67 0,-25-30-487,-53-58-183,1 0-1,32 23 1,-50-41-386,0 0-1,0-1 0,0 1 1,0-1-1,1-1 1,-1 1-1,13 2 1,-8-5-2922,0-5-2155</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2.243"/>
    </inkml:context>
    <inkml:brush xml:id="br0">
      <inkml:brushProperty name="width" value="0.05" units="cm"/>
      <inkml:brushProperty name="height" value="0.05" units="cm"/>
      <inkml:brushProperty name="color" value="#004F8B"/>
    </inkml:brush>
  </inkml:definitions>
  <inkml:trace contextRef="#ctx0" brushRef="#br0">1 110 2977,'0'-6'913,"0"2"95,0-1-191,3 1-113,-3-2-64,0 1-80,8 1-95,-7-2-81,-1-2-96,3 1-144,-3-1-112,4 0-288,0 2-416,-8-5-625,5 0-960,1 0-2193</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2.592"/>
    </inkml:context>
    <inkml:brush xml:id="br0">
      <inkml:brushProperty name="width" value="0.05" units="cm"/>
      <inkml:brushProperty name="height" value="0.05" units="cm"/>
      <inkml:brushProperty name="color" value="#004F8B"/>
    </inkml:brush>
  </inkml:definitions>
  <inkml:trace contextRef="#ctx0" brushRef="#br0">0 138 2977,'0'-9'945,"0"2"31,0-3-63,0 2-433,6 1-160,-5 0-112,2-1-112,-1 1-80,0-1-96,2 0-112,-3-3-240,-2 0-369,4 1-207,-3-2-609,-2-3-1184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7"/>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2.950"/>
    </inkml:context>
    <inkml:brush xml:id="br0">
      <inkml:brushProperty name="width" value="0.05" units="cm"/>
      <inkml:brushProperty name="height" value="0.05" units="cm"/>
      <inkml:brushProperty name="color" value="#004F8B"/>
    </inkml:brush>
  </inkml:definitions>
  <inkml:trace contextRef="#ctx0" brushRef="#br0">4 92 4386,'-2'-7'1072,"1"1"33,2-1-593,-1 1-224,8 2-64,-6-3-79,1 2-33,-8-3-96,5-1-208,2 1-449,-1 0-479,1-1-865,-1 2-1937</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3.279"/>
    </inkml:context>
    <inkml:brush xml:id="br0">
      <inkml:brushProperty name="width" value="0.05" units="cm"/>
      <inkml:brushProperty name="height" value="0.05" units="cm"/>
      <inkml:brushProperty name="color" value="#004F8B"/>
    </inkml:brush>
  </inkml:definitions>
  <inkml:trace contextRef="#ctx0" brushRef="#br0">1 62 1633,'1'-6'432,"6"4"0,-7-7-64,1 0-432,-1-3-352,0 1-352,-1-2-849</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3.622"/>
    </inkml:context>
    <inkml:brush xml:id="br0">
      <inkml:brushProperty name="width" value="0.05" units="cm"/>
      <inkml:brushProperty name="height" value="0.05" units="cm"/>
      <inkml:brushProperty name="color" value="#004F8B"/>
    </inkml:brush>
  </inkml:definitions>
  <inkml:trace contextRef="#ctx0" brushRef="#br0">106 977 4002,'-2'-5'953,"1"0"0,0-1 1,0 1-1,1 0 0,-1-9 0,0-3-160,1 0-760,1-29 0,1 25-1926,-2-9-2547,-1 14 193</inkml:trace>
  <inkml:trace contextRef="#ctx0" brushRef="#br0" timeOffset="1">5 216 2689,'-1'-12'705,"1"-2"-1,-3-3-320,4 2-144,1-2-80,2-2-80,-4 1-64,1-1-176,0-1-384,-2-2-176,4 2-513,-2-2-1088</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4.091"/>
    </inkml:context>
    <inkml:brush xml:id="br0">
      <inkml:brushProperty name="width" value="0.05" units="cm"/>
      <inkml:brushProperty name="height" value="0.05" units="cm"/>
      <inkml:brushProperty name="color" value="#004F8B"/>
    </inkml:brush>
  </inkml:definitions>
  <inkml:trace contextRef="#ctx0" brushRef="#br0">62 1095 2257,'3'-15'1177,"-1"0"-1,0-26 1,1 3-209,2 1-993,3 0-1,17-54 0,-23 84 34,3-13-433,-2 0 0,0 0 1,-2 0-1,0 0 0,-3-30 1,1 2-579,-1-12 825,-3 20 3573,0-16-1307,4 43-1830,0 1-1,0-1 0,-1 1 1,0-1-1,-1 1 1,-9-22-1,7 22-129,-8-14 108,1-1 0,-10-34-1,-8-22-312,28 73-491,0-1 0,1 0 0,1 1 0,-1-1-1,2 0 1,1-15 0,1-9-3227,-3 18 567</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4.432"/>
    </inkml:context>
    <inkml:brush xml:id="br0">
      <inkml:brushProperty name="width" value="0.05" units="cm"/>
      <inkml:brushProperty name="height" value="0.05" units="cm"/>
      <inkml:brushProperty name="color" value="#004F8B"/>
    </inkml:brush>
  </inkml:definitions>
  <inkml:trace contextRef="#ctx0" brushRef="#br0">40 280 2609,'-15'-91'4570,"-6"-61"-7171,19 134 800,0 0-976</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9.152"/>
    </inkml:context>
    <inkml:brush xml:id="br0">
      <inkml:brushProperty name="width" value="0.05" units="cm"/>
      <inkml:brushProperty name="height" value="0.05" units="cm"/>
      <inkml:brushProperty name="color" value="#004F8B"/>
    </inkml:brush>
  </inkml:definitions>
  <inkml:trace contextRef="#ctx0" brushRef="#br0">51 0 6227,'-15'0'-608,"3"2"-209,3-1-960,-6-2-1248</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9.479"/>
    </inkml:context>
    <inkml:brush xml:id="br0">
      <inkml:brushProperty name="width" value="0.05" units="cm"/>
      <inkml:brushProperty name="height" value="0.05" units="cm"/>
      <inkml:brushProperty name="color" value="#004F8B"/>
    </inkml:brush>
  </inkml:definitions>
  <inkml:trace contextRef="#ctx0" brushRef="#br0">314 28 5282,'-11'-5'1361,"-1"-1"32,-2 2-753,1 0-144,-1 0-160,-2 3-144,-4-1-112,0 1-32,-3 4-31,1-2-50,0 0-31,2 3-80,1-2-144,1 3-208,0-1-368,2-2-545,-2 3-896,0 1-1937</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39.812"/>
    </inkml:context>
    <inkml:brush xml:id="br0">
      <inkml:brushProperty name="width" value="0.05" units="cm"/>
      <inkml:brushProperty name="height" value="0.05" units="cm"/>
      <inkml:brushProperty name="color" value="#004F8B"/>
    </inkml:brush>
  </inkml:definitions>
  <inkml:trace contextRef="#ctx0" brushRef="#br0">263 26 3890,'-23'-4'1232,"-1"-1"65,3-1-161,7 3-431,0 1-161,2-1-128,2 2-144,2 1-80,-1-2-80,3 5-63,-3 0-82,-2 1-143,-3 1-320,-4 1-432,-2 0-481,-1 1-992,-7 0-2001</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40.187"/>
    </inkml:context>
    <inkml:brush xml:id="br0">
      <inkml:brushProperty name="width" value="0.05" units="cm"/>
      <inkml:brushProperty name="height" value="0.05" units="cm"/>
      <inkml:brushProperty name="color" value="#004F8B"/>
    </inkml:brush>
  </inkml:definitions>
  <inkml:trace contextRef="#ctx0" brushRef="#br0">1326 118 3970,'-10'-4'1232,"-3"1"97,0-2-401,-5 1-207,1 1-145,-2-1-112,-3-1-160,3 1-128,-2 1-80,1 1-31,0 0-81,-2-2-113,0 4-351,-2 1-432,0 0-513,1 2-976,-3-3-2097</inkml:trace>
  <inkml:trace contextRef="#ctx0" brushRef="#br0" timeOffset="1">301 27 4130,'-22'-7'1040,"-2"-1"1,-2 4-561,0 0-192,-2 1-128,1 3-176,1 3-256,-3-1-368,-2 2-401,1 2-735,-1 1-1618</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40.512"/>
    </inkml:context>
    <inkml:brush xml:id="br0">
      <inkml:brushProperty name="width" value="0.05" units="cm"/>
      <inkml:brushProperty name="height" value="0.05" units="cm"/>
      <inkml:brushProperty name="color" value="#004F8B"/>
    </inkml:brush>
  </inkml:definitions>
  <inkml:trace contextRef="#ctx0" brushRef="#br0">1557 66 4258,'-23'0'1313,"3"0"79,-2-3-431,0 4-193,3-1-160,-3 0-160,-1 0-175,-2 0-97,1 2-112,1 0-112,-2-2-320,0 0-673,6 2-448,0-1-1024,0 1-2289</inkml:trace>
  <inkml:trace contextRef="#ctx0" brushRef="#br0" timeOffset="1">460 18 4738,'-25'-10'1361,"5"6"31,-1 0-191,-1 4-753,0 4-176,-1 2-112,-3 1-96,-1-1-80,-2 0-64,1 1-32,0-2-64,1-3-48,1-1-144,0-1-160,-1 0-289,1 1-479,-2 1-849,0-2-1729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8"/>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40.875"/>
    </inkml:context>
    <inkml:brush xml:id="br0">
      <inkml:brushProperty name="width" value="0.05" units="cm"/>
      <inkml:brushProperty name="height" value="0.05" units="cm"/>
      <inkml:brushProperty name="color" value="#004F8B"/>
    </inkml:brush>
  </inkml:definitions>
  <inkml:trace contextRef="#ctx0" brushRef="#br0">1114 47 6227,'-20'-7'1505,"-2"-1"15,2 3-863,-1-1-305,2 2-192,-3 0-160,2 3-240,-3 2-337,1 2-287,1 1-273,-1 1-367,-1 1-865,0 1-1361</inkml:trace>
  <inkml:trace contextRef="#ctx0" brushRef="#br0" timeOffset="1">175 2 4866,'-15'-1'1089,"-1"1"-17,-1 1-656,1 0-416,-1 2-176,2-1-208,-2 0-304,-2 0-401,-1-4-719,-3 0-1490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41.231"/>
    </inkml:context>
    <inkml:brush xml:id="br0">
      <inkml:brushProperty name="width" value="0.05" units="cm"/>
      <inkml:brushProperty name="height" value="0.05" units="cm"/>
      <inkml:brushProperty name="color" value="#004F8B"/>
    </inkml:brush>
  </inkml:definitions>
  <inkml:trace contextRef="#ctx0" brushRef="#br0">396 9 4610,'-32'-1'1217,"-2"-2"127,1 2-367,0-1-465,-4 1-192,0 1-160,-1 1-176,0 1-400,0 4-913,-1 4-1072,2 1-2577</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9:04.757"/>
    </inkml:context>
    <inkml:brush xml:id="br0">
      <inkml:brushProperty name="width" value="0.05" units="cm"/>
      <inkml:brushProperty name="height" value="0.05" units="cm"/>
    </inkml:brush>
  </inkml:definitions>
  <inkml:trace contextRef="#ctx0" brushRef="#br0">15 507 4178,'-3'-2'2676,"3"-4"-1493,3-9-490,-2 12-352,7-22 186,0 0 1,2 1 0,23-42-1,-29 58-460,16-32 39,-2 0 0,-2-1 0,-1-1 1,16-82-1,-30 120-101,-1 0 1,1 0 0,-1 0 0,0 0-1,-1 0 1,0-6 0,1 9-4,0 1 1,-1-1 0,1 0-1,0 1 1,0-1-1,0 1 1,-1-1 0,1 1-1,0-1 1,-1 0-1,1 1 1,-1-1 0,1 1-1,-1 0 1,1-1 0,-1 1-1,1-1 1,-1 1-1,0-1 1,1 1-1,-1 0 1,0 0-1,0 0 1,1 0-1,-1 0 1,0 0-1,0 0 1,1 0-1,-1 0 1,0 1-1,0-1 1,1 0-1,-1 0 1,0 1-1,1-1 0,-1 0 1,0 1-1,1-1 1,-1 1-1,0 0 1,-3 2 6,0 1 1,1-1-1,-1 1 0,1 0 1,0 0-1,1 0 1,-1 0-1,1 1 0,-1-1 1,1 1-1,0-1 0,1 1 1,-3 9-1,1 4 6,0 0 0,-1 25 0,2-16-13,2 0 0,0 1 0,2-1 0,1 0 0,1 0 0,1-1 0,2 1 0,12 33 1,-15-51-16,4 9-276,-1 1-1,9 37 0,-15-50 161,0 0 0,-1 1-1,1-1 1,-1 1 0,-1-1-1,1 0 1,-1 1 0,0-1-1,0 0 1,-1 0 0,0 0-1,0 0 1,-4 7 0,-3 5 123,-2 0 0,0-1 0,-1 0 0,-1-1 0,0 0 0,-1-1 0,-1-1 0,-27 21 0,39-32 171,1-2-21,0 1-1,0-1 1,0 1 0,0-1-1,0 1 1,0 0 0,1 0-1,-1 0 1,1 0 0,-1 0-1,-1 4 1,3-6-121,0 0 0,0 1-1,0-1 1,0 0 0,1 1 0,-1-1 0,0 0-1,0 1 1,0-1 0,0 0 0,0 0-1,1 1 1,-1-1 0,0 0 0,0 0-1,1 1 1,-1-1 0,0 0 0,0 0 0,1 1-1,-1-1 1,0 0 0,0 0 0,1 0-1,-1 0 1,0 0 0,1 1 0,-1-1-1,0 0 1,1 0 0,-1 0 0,0 0-1,1 0 1,-1 0 0,0 0 0,1 0 0,-1 0-1,0 0 1,1 0 0,15-1 267,140-31 720,-41 8-974,-85 18-268,27-4-203,-18 5-3589,-32 4 617</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9:14.196"/>
    </inkml:context>
    <inkml:brush xml:id="br0">
      <inkml:brushProperty name="width" value="0.05" units="cm"/>
      <inkml:brushProperty name="height" value="0.05" units="cm"/>
    </inkml:brush>
  </inkml:definitions>
  <inkml:trace contextRef="#ctx0" brushRef="#br0">21 102 3041,'-1'6'277,"0"-1"-1,0 1 0,0 0 0,1-1 1,-1 1-1,1 0 0,1 0 1,-1-1-1,1 1 0,0 0 0,1-1 1,-1 1-1,1-1 0,0 1 0,0-1 1,1 0-1,5 9 0,-6-11-247,1 1-1,-1-1 1,1 0-1,0 0 1,0 0-1,0 0 1,1-1-1,-1 1 1,1-1-1,-1 0 1,1 0-1,0 0 1,0 0-1,-1-1 1,1 1-1,1-1 1,-1 0-1,0 0 1,0-1-1,0 1 1,0-1-1,1 0 1,-1 0-1,7-1 1,-3-1-15,0 0-1,0-1 1,-1 0 0,1 0 0,0 0 0,-1-1 0,0 0-1,0-1 1,0 1 0,-1-1 0,0-1 0,1 1 0,-2-1-1,1 0 1,-1 0 0,6-10 0,-8 11 10,0 0 0,0 0 0,0 0 0,-1 0 0,0-1 0,0 1 0,-1-1 0,1 0 0,-1 1 0,0-10 0,-1 11 39,0-1 0,0 1 0,-1 0 0,0-1 0,1 1 1,-2 0-1,1 0 0,0-1 0,-1 1 0,0 0 0,0 0 0,0 1 0,0-1 1,-6-6-1,5 7 5,1 0 0,-1 0 0,0 0 1,1 1-1,-1-1 0,-1 1 1,1 0-1,0 0 0,0 0 0,-1 0 1,1 1-1,-1-1 0,0 1 0,1 0 1,-1 0-1,0 0 0,0 1 0,1-1 1,-1 1-1,0 0 0,0 0 1,0 0-1,0 1 0,1-1 0,-1 1 1,0 0-1,0 0 0,-6 3 0,0 1-15,1-1-1,0 2 0,0-1 1,0 1-1,1 0 0,-1 1 0,2 0 1,-1 1-1,-9 11 0,16-17-112,-11 12-115,-13 23 1,23-34-235,0 0 1,0 0-1,0 0 1,1 0-1,0 0 1,0 1 0,0-1-1,0 1 1,0-1-1,1 0 1,-1 1-1,1-1 1,0 1 0,0-1-1,0 5 1,5 1-5323</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9:28.798"/>
    </inkml:context>
    <inkml:brush xml:id="br0">
      <inkml:brushProperty name="width" value="0.05" units="cm"/>
      <inkml:brushProperty name="height" value="0.05" units="cm"/>
    </inkml:brush>
  </inkml:definitions>
  <inkml:trace contextRef="#ctx0" brushRef="#br0">37 1 2497,'1'9'4365,"-3"12"-3811,1-15-511,-4 47 20,2 1 0,5 63 0,-1 21 7,-3-83 214,2-16 144,-2-1 1,-1 1 0,-15 66-1,16-95-340,1-1-1,0 1 1,1-1-1,0 1 1,0-1-1,1 1 1,4 16-1,-1 5-82,-2-21-2,-2-10-1,1 0 1,-1 1-1,0-1 0,0 1 0,0-1 1,0 0-1,1 1 0,-1-1 0,0 1 1,0-1-1,0 1 0,0-1 0,0 0 1,0 1-1,0-1 0,0 1 0,0-1 1,0 1-1,0-1 0,-1 1 0,1-1 1,0 0-1,0 1 0,0-1 0,0 1 1,-1-1-1,1 1-5,-1 0 0,1 0 0,-1 0-1,1 0 1,0 0 0,0 0 0,0 0 0,0 0 0,0 0 0,0 0 0,0 0 0,0 0 0,0 0 0,0 0-1,0 0 1,1 0 0,-1 6-1470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49.135"/>
    </inkml:context>
    <inkml:brush xml:id="br0">
      <inkml:brushProperty name="width" value="0.05" units="cm"/>
      <inkml:brushProperty name="height" value="0.05" units="cm"/>
      <inkml:brushProperty name="color" value="#004F8B"/>
    </inkml:brush>
  </inkml:definitions>
  <inkml:trace contextRef="#ctx0" brushRef="#br0">302 363 4274,'-4'-3'3952,"-5"-6"-333,8 7-3524,-1 0 1,1 0-1,-1-1 1,1 1-1,0 0 1,0 0-1,0-1 1,-1-2-1,-1-3-82,-1 0 0,0 0-1,0 0 1,-1 0 0,0 1-1,-11-12 1,-4-7 0,-9-12-77,0 1 0,-2 2 0,-49-42 0,69 67-225,-15-12-1043,25 21 714,0-1 0,0 1 0,0-1 0,0 1 1,0-1-1,0 1 0,0-1 0,-1-2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8:49.484"/>
    </inkml:context>
    <inkml:brush xml:id="br0">
      <inkml:brushProperty name="width" value="0.05" units="cm"/>
      <inkml:brushProperty name="height" value="0.05" units="cm"/>
      <inkml:brushProperty name="color" value="#004F8B"/>
    </inkml:brush>
  </inkml:definitions>
  <inkml:trace contextRef="#ctx0" brushRef="#br0">357 3 6371,'3'-3'1537,"-6"4"79,-2 2-687,-9-2-513,-5 6-48,-6 3 32,-6-3-15,4 4-81,-2 2-96,-1 2-80,0 2-48,3 0-32,3 0-112,4 5-176,-3-2-801,2-1-800,1-4-1360,9 2-3202</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14.941"/>
    </inkml:context>
    <inkml:brush xml:id="br0">
      <inkml:brushProperty name="width" value="0.05" units="cm"/>
      <inkml:brushProperty name="height" value="0.05" units="cm"/>
      <inkml:brushProperty name="color" value="#004F8B"/>
    </inkml:brush>
  </inkml:definitions>
  <inkml:trace contextRef="#ctx0" brushRef="#br0">33 14 2577,'-1'-1'182,"1"0"1,0 0-1,0 1 0,-1-1 0,1 0 0,0 1 0,-1-1 0,1 0 1,-1 1-1,1-1 0,-1 1 0,1-1 0,-1 1 0,1-1 1,-1 1-1,0-1 0,1 1 0,-1-1 0,0 1 0,1 0 1,-1-1-1,-1 1 0,1 0-111,1 0 0,-1 0-1,1 1 1,-1-1 0,1 0 0,-1 1 0,1-1-1,-1 0 1,1 1 0,-1-1 0,1 1 0,-1-1-1,1 1 1,0-1 0,-1 1 0,1-1 0,0 1-1,-1-1 1,1 1 0,0-1 0,-1 2 0,0 3 38,-1 0 0,0 0 0,1 0 1,0 1-1,-1 5 0,2 30 442,4 50 0,1-15-386,-10 101-152,1 36-12,8-66 85,-2-44-28,-2 3 6,4 47 99,10-24 149,7 104 91,-22 165-163,3-275-219,2-1 15,-1 22 72,-1-88 33,2-1-1,15 71 1,-9-64-65,4 87 0,-15 21-42,1 65 14,3-90-2,-6-109-38,-7 38 1,0 0 8,7 5 25,2-19-6,4 110 51,1-32 2,-4-48 34,3-1-1,28 160 1,-24-210-111,-1 1 0,-2-1-1,-2 1 1,-1 0 0,-2 0 0,-8 46 0,6-59 0,0 1 1,2 37 0,9 55 15,-3-67-14,-3 6 11,-11 100 1,1-36-13,6-77-7,0-9 6,5 69-1,5-44-6,-2-23 5,-2 0 0,-1 73 0,-9-44 0,1-18 1,3-1 0,6 96-1,30 344 71,-25-292-68,-3 82-8,-7 98 59,-2-125-55,-1-36-2,8-127-2,0 57 6,-6-52 24,-8 77 56,6-97-76,3-48 19,-6 40-1,6-60-15,1 1-1,0-1 1,0 0 0,1 11-1,0-12-5,-1 1-1,1-1 1,-1 1 0,-1-1-1,-1 11 1,2-15-117,-1-1 1,1 1-1,-1-1 1,1 1 0,-1-1-1,1 0 1,-1 1-1,1-1 1,-1 0-1,0 1 1,1-1 0,-1 0-1,1 0 1,-1 0-1,0 1 1,1-1-1,-1 0 1,0 0 0,1 0-1,-1 0 1,0 0-1,1 0 1,-1 0-1,0-1 1,1 1 0,-1 0-1,0 0 1,1 0-1,-1-1 1,0 1-1,-7-1-3973</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16.499"/>
    </inkml:context>
    <inkml:brush xml:id="br0">
      <inkml:brushProperty name="width" value="0.05" units="cm"/>
      <inkml:brushProperty name="height" value="0.05" units="cm"/>
      <inkml:brushProperty name="color" value="#004F8B"/>
    </inkml:brush>
  </inkml:definitions>
  <inkml:trace contextRef="#ctx0" brushRef="#br0">1226 24 2209,'5'-2'806,"0"0"0,0 1 0,0 0 0,0 0 0,1 1 0,9-1 0,-11 2-596,0-1-1,-1 1 1,1 0-1,0 0 1,-1 0 0,1 0-1,-1 1 1,1-1-1,-1 1 1,5 3 0,-6-4-128,-1 0-4,0 0-1,0 0 1,0-1-1,0 1 1,0-1 0,0 1-1,0-1 1,1 1 0,-1-1-1,0 1 1,2-1-1,-14-8 292,-1 3-325,1 1 1,-1 1 0,0 0 0,-24-2 0,-53 0 94,63 4-113,-26-1 22,-112-1 103,125 4-95,1 2-1,-48 10 1,55-8-27,-63 2 1,66-6-25,0 1-3,0 2 1,1 1 0,-1 2-1,1 0 1,-42 18 0,41-15 1,1-2 0,-1-1 0,-44 5 0,44-11-1,0-1 1,0-1 0,-49-9 0,23 3-1,40 6-1566,14 1 1353,0 1 0,1-1 0,-1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34.427"/>
    </inkml:context>
    <inkml:brush xml:id="br0">
      <inkml:brushProperty name="width" value="0.05" units="cm"/>
      <inkml:brushProperty name="height" value="0.05" units="cm"/>
      <inkml:brushProperty name="color" value="#004F8B"/>
    </inkml:brush>
  </inkml:definitions>
  <inkml:trace contextRef="#ctx0" brushRef="#br0">1 36 3410,'56'-33'7979,"-56"33"-7946,0-1 0,1 1 0,-1 0 0,1-1 0,-1 1 0,1 0 0,-1 0 0,1 0 0,-1-1 0,1 1 0,-1 0 0,1 0 0,-1 0 0,1 0 0,-1 0 0,1 0 0,-1 0 0,1 0 0,-1 0 0,1 0 0,-1 0-1,1 1 1,-1-1 0,0 0 0,1 0 0,0 1 0,0-1-5,0 1-1,0 0 1,0 0-1,-1 0 1,1 0 0,0 0-1,-1 0 1,1 0-1,0 0 1,-1 0-1,1 1 1,1 5 1,1 0 0,-2 0 1,2 8-1,-3-13 18,2 22-1,-1-1 0,-2 1 0,0-1 0,-8 40-1,6-42-37,-30 130 119,3-21 175,27-106-248,0 0-1,1 1 1,2 35-1,1-38-271,1-1 471,3 24-1,-3-38-648,-1 0 0,2 0 0,-1 0 0,1 0 0,0-1 0,0 1 0,5 6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6"/>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35.619"/>
    </inkml:context>
    <inkml:brush xml:id="br0">
      <inkml:brushProperty name="width" value="0.05" units="cm"/>
      <inkml:brushProperty name="height" value="0.05" units="cm"/>
      <inkml:brushProperty name="color" value="#004F8B"/>
    </inkml:brush>
  </inkml:definitions>
  <inkml:trace contextRef="#ctx0" brushRef="#br0">987 23 1761,'8'-2'926,"1"1"-1,-1 0 1,1 1 0,0-1 0,-1 2-1,1-1 1,15 4 0,-22-3-765,1 0 1,-1-1 0,0 0-1,0 1 1,1-1 0,-1 0-1,0 0 1,1 0-1,-1-1 1,0 1 0,0 0-1,1-1 1,-1 0 0,0 1-1,0-1 1,0 0-1,0 0 1,3-2 0,-5 3-151,0 0 1,0 0-1,0-1 1,0 1-1,0 0 1,0 0-1,0 0 1,0-1-1,0 1 1,0 0 0,0 0-1,-1 0 1,1 0-1,0-1 1,0 1-1,0 0 1,0 0-1,0 0 1,0 0-1,0 0 1,-1-1 0,1 1-1,0 0 1,0 0-1,0 0 1,0 0-1,-1 0 1,1 0-1,0 0 1,0 0-1,0 0 1,-1 0 0,1 0-1,0 0 1,0 0-1,0-1 1,0 1-1,-1 1 1,-7-4 45,-34-2 440,-75 1 1,-42 11 116,121-4-497,-112 11 320,78-5-169,-93-1 0,-68 1 23,209-8-191,-30-2-1,9 0 22,45 1-120,0 0-1,0 0 0,-1 0 0,1 0 1,0 0-1,0 0 0,0 0 1,0 0-1,0 0 0,0 0 0,0 0 1,0 0-1,-1 0 0,1 0 0,0 0 1,0 0-1,0 0 0,0 0 1,0 0-1,0 0 0,0 0 0,0 0 1,0-1-1,0 1 0,-1 0 1,1 0-1,0 0 0,0 0 0,0 0 1,0 0-1,0 0 0,0 0 0,0 0 1,0 0-1,0 0 0,0-1 1,0 1-1,0 0 0,0 0 0,0 0 1,0 0-1,0 0 0,0 0 0,0 0 1,0 0-1,0-1 0,0 1 1,0 0-1,0 0 0,0 0 0,0 0 1,0 0-1,0 0 0,0 0 0,0 0 1,0 0-1,0-1 0,0 1 1,0 0-1,6-4-219,35-3-2854,-8 3-3507,-15 0 380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37.303"/>
    </inkml:context>
    <inkml:brush xml:id="br0">
      <inkml:brushProperty name="width" value="0.05" units="cm"/>
      <inkml:brushProperty name="height" value="0.05" units="cm"/>
      <inkml:brushProperty name="color" value="#004F8B"/>
    </inkml:brush>
  </inkml:definitions>
  <inkml:trace contextRef="#ctx0" brushRef="#br0">969 536 1777,'0'-1'28,"0"1"1,0 0-1,0 0 1,0 0-1,0 0 1,0-1-1,0 1 1,0 0-1,0 0 1,0 0-1,0 0 1,0 0-1,0-1 1,0 1-1,1 0 1,-1 0-1,0 0 1,0 0-1,0 0 1,0 0-1,0-1 1,0 1-1,0 0 1,1 0-1,-1 0 1,0 0-1,0 0 1,0 0-1,0 0 1,0 0-1,0 0 1,1 0-1,-1 0 1,0-1-1,0 1 1,0 0-1,0 0 1,1 0-1,-1 0 1,0 0-1,0 0 1,0 0-1,0 0 1,0 1-1,1-1 1,-1 0-1,0 0 1,6 7 421,-2-2-395,3-5 1004,-6-6-190,2 6 247,-2-14 266,-2 5 795,3-5-1513,-4 6-619,-1-1-1,1 0 1,-1-15 0,1-4-13,2 1 1,3-29-1,0-11 33,-3 60-49,0-14 122,0-1 0,2 1 0,6-34 1,-4 41-73,-3 12-66,-1 0 1,1 0 0,0 0 0,-1-1 0,1 1 0,-1 0-1,1 0 1,-1 0 0,0 0 0,0-1 0,0 1 0,0 0 0,-1 0-1,1 0 1,0 0 0,-1-1 0,0 1 0,1 0 0,-1 0 0,0 0-1,0 0 1,-2-3 0,-41-50-4,44 55 4,-1 0-1,1-1 1,0 1-1,0 0 0,-1-1 1,1 1-1,0 0 0,-1-1 1,1 1-1,0 0 1,-1 0-1,1-1 0,0 1 1,-1 0-1,1 0 0,0 0 1,-1-1-1,1 1 1,-1 0-1,1 0 0,-1 0 1,1 0-1,0 0 0,-1 0 1,1 0-1,-1 0 1,0 0-1,-4-1 8,5 1-6,-1 0 0,1 0 0,0 0 0,-1 0-1,1 0 1,0 0 0,-1 0 0,1 0 0,0 0 0,0 1 0,-1-1-1,1 0 1,0 0 0,0 0 0,-1 0 0,1 0 0,0 0 0,0 1-1,-1-1 1,1 0 0,0 0 0,0 0 0,-1 1 0,1-1 0,0 0-1,0 0 1,0 1 0,0-1 0,-1 0 0,1 1 0,0-1 2,0 0 0,0 1 0,0-1 0,-1 0 0,1 1 0,0-1 1,0 0-1,-1 0 0,1 1 0,0-1 0,0 0 0,-1 0 0,1 0 1,0 1-1,-1-1 0,1 0 0,0 0 0,-1 0 0,1 0 0,0 0 1,-1 1-1,1-1 0,0 0 0,-1 0 0,1 0 0,-1 0 0,0 0 1,1-1-2,0 1 0,-1 0 0,1 0 0,0-1 0,-1 1 0,1 0 0,0 0 1,-1 0-1,1 0 0,0 0 0,-1 0 0,1-1 0,-1 1 0,1 0 1,-1 0-1,1 0 0,0 0 0,-1 0 0,1 0 0,-1 0 0,1 1 1,0-1-1,-1 0 0,1 0 0,0 0 0,-1 0 0,1 0 0,-1 1 0,1-1 1,0 0-1,-1 0 0,1 1 0,0-1 0,0 0 0,-1 0 0,1 1 1,0-1-1,-1 0 0,1 1 0,0-1 0,0 0 0,0 1 0,0-1 1,-1 1-1,1-1 0,0 0 0,0 1 0,0-1 0,0 1 0,0-1 0,0 0 1,0 1-1,0-1 0,0 1 0,0-1 0,0 1 0,-21-3 77,-76 9 353,53-7-276,13 1 36,0-2 0,-61-8 0,-166-24 223,200 32-14,-85 9 0,90-4-152,41-3-166,9 0-48,0-1 0,-1 0-1,1 1 1,-1-1-1,1-1 1,-7 0-1,5-1 218,6 1-206,-6-2-80,4 3-73,0 0 0,0-1-1,1 1 1,-1 0 0,0 0 0,0 1-1,0-1 1,0 0 0,0 0 0,1 0-1,-1 0 1,0 1 0,0-1-1,0 0 1,1 1 0,-2 0 0,-12 8-8055</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38.561"/>
    </inkml:context>
    <inkml:brush xml:id="br0">
      <inkml:brushProperty name="width" value="0.05" units="cm"/>
      <inkml:brushProperty name="height" value="0.05" units="cm"/>
      <inkml:brushProperty name="color" value="#004F8B"/>
    </inkml:brush>
  </inkml:definitions>
  <inkml:trace contextRef="#ctx0" brushRef="#br0">813 639 2673,'0'0'135,"1"0"0,0 1 0,0-1 0,0 0 0,0 1 0,0-1 0,0 0 0,0 0 0,0 0 0,0 0 0,0 0 0,0 0-1,0 0 1,0 0 0,0 0 0,0 0 0,0-1 0,0 1 0,0 0 0,0-1 0,0 1 0,0-1 0,-1 1 0,1-1 0,0 1 0,0-1 0,0 0 0,-1 1 0,1-1-1,0 0 1,-1 0 0,1 1 0,-1-1 0,1 0 0,-1 0 0,1 0 0,-1 0 0,1 0 0,-1 0 0,0 0 0,1 1 0,-1-1 0,0 0 0,0 0 0,0 0 0,0 0-1,0 0 1,0 0 0,0-2 0,-10-110 1792,7 63-1548,1 23-111,1 1 1,5-52-1,6-18 148,-9 84-384,1-1 0,1 1 0,0-1 0,9-18 0,-4 17-22,-6 12-10,-1 1 1,0-1 0,0 0 0,0 1 0,0-1 0,0 0 0,-1 0-1,1 0 1,0 0 0,0-2 0,-1-1-1,1 0 0,-1 0 0,0 0 0,0 0 0,0-1 0,-2-8 0,1 12 0,1 1 0,0 0 0,-1 0 0,1-1 0,-1 1 0,1 0 0,-1 0 0,0 0 0,1-1 0,-1 1 0,0 0 0,0 0 0,0 0 0,0 0 0,0 1 0,0-1 0,0 0 0,0 0 0,0 0 0,-1 1 0,1-1 0,0 1 0,0-1 0,-1 1 0,1-1 0,0 1 0,0 0 0,-1 0 0,1 0 0,0-1 0,-2 1 0,-1 0 5,-1 1-1,1-1 1,0 1-1,0-1 1,0 1-1,-8 3 1,8-2 1,0 0 0,-1-1-1,1 0 1,0 0 0,-1 0 0,1-1 0,0 1-1,-1-1 1,-7 0 0,-44-8 101,22 2-61,-1 1 68,-27-4 152,0 3 0,-73 3 0,-99 9 436,154-12-266,42 1-261,13-4-95,25 9-81,0 0-1,0 0 1,0 0 0,0 0-1,0 0 1,0 0 0,0 0-1,0 0 1,0 0 0,0 0-1,0 1 1,0-1 0,0 0-1,0 0 1,0 0 0,0 0 0,0 0-1,0 0 1,0 0 0,0 0-1,0 0 1,0 0 0,0 0-1,0 0 1,0 0 0,0 0-1,0 0 1,0 0 0,0 0-1,0 0 1,0 0 0,0 1 0,0-1-1,0 0 1,0 0 0,0 0-1,0 0 1,0 0 0,0 0-1,-1 0 1,1 0 0,0 0-1,0 0 1,0 0 0,0 0 0,0 0-1,0 0 1,0 0 0,0 0-1,0 0 1,0 0 0,0 0-1,0 0 1,4 2-632,5 1-579,11 5-5799,-12-3 264</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39.712"/>
    </inkml:context>
    <inkml:brush xml:id="br0">
      <inkml:brushProperty name="width" value="0.05" units="cm"/>
      <inkml:brushProperty name="height" value="0.05" units="cm"/>
      <inkml:brushProperty name="color" value="#004F8B"/>
    </inkml:brush>
  </inkml:definitions>
  <inkml:trace contextRef="#ctx0" brushRef="#br0">542 645 1713,'10'-7'1895,"-9"7"-1840,-1 0 0,1-1 0,-1 1 0,1 0 0,-1 0 1,0-1-1,1 1 0,-1 0 0,1 0 0,-1-1 0,0 1 0,1 0 0,-1-1 0,0 1 1,0-1-1,1 1 0,-1 0 0,0-1 0,0 1 0,1-1 0,-1 1 0,0-1 1,0 1-1,0 0 0,0-1 0,0 1 0,0-1 0,0 1 0,0-1 0,0 1 0,0-1 1,0 1-1,0-1 0,0 1 0,0-1 0,0 1 0,0-1 0,0 1 0,-1 0 0,1-1 1,-1 0-1,-1-15 559,0 1 0,1-1 0,0 1 0,1-1 1,3-20-1,0-6-73,8-111 690,0 17-718,-9 110-430,-1 17-38,-1 0-1,1 0 1,-1 0-1,-1 1 0,0-1 1,0 0-1,0 0 1,-5-11-1,6 17-33,-1 0 0,-1 0 0,1 0 1,0 0-1,0 1 0,-1-1 0,0 0 0,1 1 0,-1-1 0,0 1 0,0 0 0,-1 0 0,-4-4 0,5 4-2,-1 1-1,1-1 0,-1 1 1,1 0-1,-1 0 1,0 0-1,0 0 1,1 0-1,-1 1 1,0-1-1,0 1 0,-5 0 1,-38 3 85,24 0-36,-45 2 292,-1-2 1,1-3 0,-79-11 0,133 9-319,-7-1-3,-30-1 1,42 5-544</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40.919"/>
    </inkml:context>
    <inkml:brush xml:id="br0">
      <inkml:brushProperty name="width" value="0.05" units="cm"/>
      <inkml:brushProperty name="height" value="0.05" units="cm"/>
      <inkml:brushProperty name="color" value="#004F8B"/>
    </inkml:brush>
  </inkml:definitions>
  <inkml:trace contextRef="#ctx0" brushRef="#br0">428 600 2593,'2'-3'491,"-1"1"0,0-1-1,0 1 1,0-1 0,0 0 0,1-4-1,2-4 218,-2 2-287,1 1-1,-1-1 0,1-11 1,2-10 173,-3 18-424,0-1-1,-1 0 0,0 0 1,-2-18-1,-9-52 569,-21-38 450,8 39-471,7 15-154,15 60-439,1 7-125,0 1 1,0-1-1,0 0 1,-1 1-1,1-1 1,0 0-1,0 1 1,-1-1-1,1 0 1,0 1-1,-1-1 1,1 0-1,0 0 1,-1 1-1,1-1 1,0 0-1,-1 0 1,1 0-1,-1 1 1,1-1-1,-1 0 1,1 0-1,0 0 1,-1 0-1,1 0 1,-1 0-1,1 0 1,-1 0 0,0 0-1,-16 2 1,-46 5 13,24-5 94,-50-6-1,76 3-9,-1-1 0,1-1 1,0 0-1,1 0 0,-1-2 0,1 1 0,-19-11 0,-8-9 13,39 23-182</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42.159"/>
    </inkml:context>
    <inkml:brush xml:id="br0">
      <inkml:brushProperty name="width" value="0.05" units="cm"/>
      <inkml:brushProperty name="height" value="0.05" units="cm"/>
      <inkml:brushProperty name="color" value="#004F8B"/>
    </inkml:brush>
  </inkml:definitions>
  <inkml:trace contextRef="#ctx0" brushRef="#br0">278 511 2209,'1'-3'648,"0"1"0,0-1 1,0 0-1,0 0 0,0 0 0,0-4 0,-1 3-497,0 0 0,0 0 0,-1 0 0,1 0 0,-1 0-1,0 0 1,-2-4 0,-2-16 22,1-1-1,1 1 1,-1-42-1,4 51-6,-3-43 385,0-78 907,4 129-1225,0 0 0,1 0 0,3-12-1,-5 17-198,-1 1-43,3 1 0,-10-2-131,7 2 141,-1-1 0,1 1 0,-1-1-1,1 1 1,-1-1 0,1 1 0,-1-1 0,1 0-1,0 0 1,0 0 0,-1 0 0,1 0 0,0 0 0,-2-2-1,1 1-3,-1 0-1,0-1 1,0 1-1,-1 1 1,1-1-1,0 0 1,0 1-1,-1 0 1,1 0-1,-5-1 1,-38-6-50,34 7 48,-88-10 179,87 12-131,11-1-38,1 0 0,0 1-1,0-1 1,-1 0 0,1 0 0,0 0 0,-1 0 0,1 0 0,0 0 0,-1 0 0,1 0 0,0 0 0,0-1 0,-1 1-1,1-1 1,0 1 0,0-1 0,0 1 0,-2-2 0,3 0-422,6 1-692,8 2-2321,-11-1 1988,6 1-4016</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0:43.312"/>
    </inkml:context>
    <inkml:brush xml:id="br0">
      <inkml:brushProperty name="width" value="0.05" units="cm"/>
      <inkml:brushProperty name="height" value="0.05" units="cm"/>
      <inkml:brushProperty name="color" value="#004F8B"/>
    </inkml:brush>
  </inkml:definitions>
  <inkml:trace contextRef="#ctx0" brushRef="#br0">185 529 2817,'0'0'171,"1"0"0,-1 0 0,0 0 0,1 0 0,-1 0-1,0 0 1,1 0 0,-1 0 0,0-1 0,1 1 0,-1 0 0,0 0 0,1 0-1,-1 0 1,0-1 0,0 1 0,1 0 0,-1 0 0,0-1 0,0 1 0,0 0-1,1-1 1,-1 1 0,0 0 0,0 0 0,0-1 0,1 0 0,1-14 1422,-8-25-2311,3 23 1256,-8-160 644,6 75-334,4 79-634,-1 10-12,1 1 0,1-1 0,0 0-1,0 1 1,4-17 0,-4 28-150,0 0-49,0 1 0,0 0 0,1-1 0,-1 1 0,0 0 0,0-1 0,0 1 0,0 0 0,0-1 0,0 1 1,0 0-1,1 0 0,-1-1 0,0 1 0,0 0 0,0 0 0,1-1 0,-1 1 0,0 0 0,0 0 0,1-1 0,-1 1 1,0 0-1,0 0 0,1 0 0,-1 0 0,0 0 0,1-1 0,-2 0-6,-1 0 0,1 0 0,0 0 0,0 0 0,0 0 0,0 0 0,0 0 0,0-1 0,0 1 0,1 0 0,-1-1 0,0 1-1,0-3 1,0 3-1,0 0-1,0 0 1,0 0-1,0 0 0,0 0 1,0 0-1,0 1 1,0-1-1,0 0 0,-1 1 1,1-1-1,0 0 1,0 1-1,-1-1 1,1 1-1,-3-1 0,-30-4 65,4 0 33,22 3-80,1 1 1,0 0-1,-8 0 0,4 1-193,-6-1-169,7 3-6061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3:52.123"/>
    </inkml:context>
    <inkml:brush xml:id="br0">
      <inkml:brushProperty name="width" value="0.05" units="cm"/>
      <inkml:brushProperty name="height" value="0.05" units="cm"/>
    </inkml:brush>
  </inkml:definitions>
  <inkml:trace contextRef="#ctx0" brushRef="#br0">9575 21 2225,'4'-7'1339,"0"12"646,-4-5-1830,0 0-130,0 0 1,0 0-1,0 0 1,0 0-1,0-1 0,0 1 1,0 0-1,-1 0 0,1 0 1,0 0-1,0-1 1,0 1-1,0 0 0,0 0 1,-1 0-1,1 0 1,0 0-1,0 0 0,0 0 1,0 0-1,-1-1 1,1 1-1,0 0 0,0 0 1,0 0-1,0 0 1,-1 0-1,1 0 0,0 0 1,0 0-1,0 0 1,-1 0-1,1 0 0,0 0 1,0 0-1,0 0 1,0 1-1,-1-1 0,1 0 1,0 0-1,0 0 1,0 0-1,0 0 0,-1 0 1,1 0-1,0 0 0,0 1 1,0-1-1,-11 4 260,-2-2-76,-1-1 0,1-1 0,0 0 0,0 0 0,-1-1 0,-15-4 0,14 3-69,-27-2 213,-43 1 1,27 3-210,48 0-120,0 0 1,0 2-1,-11 1 1,10-1-11,0 0 1,-15 0-1,-52-5 19,50 3-23,18 1-2,-1-1 0,-13-2 0,-78-14 40,90 16-43,-23 1 0,4 1-1,0-1 0,-23-2 8,36 1-12,-1 1 0,1 0 0,-18 5 0,18-4 2,-25 5 38,-24 3 68,-95 2 0,105-19 50,30 6-73,6 1-8,0 0 1,-34 6-1,29-3 22,-28 1-1,28-2 13,-31 5 0,19-1-7,-59 2 0,-11-2-26,104-6-76,0 0 1,-1 0-1,1-1 1,0 0 0,-7-2-1,-15-3 15,10 4-9,9 1-6,-1 0-1,1 1 1,-1 0 0,0 0 0,-12 2-1,14-1 1,1-1 0,-1 0-1,0 0 1,0 0 0,-9-3 0,-14 0 3,16 4-5,0 0 0,-17 4 0,3 0 3,-39-3 10,41 1-13,-15 2 16,33-4-16,0 0 0,0-1 0,-10 0 0,-4 0 0,5 0 0,1-1 0,-25-4 0,-1-1 0,21 4 0,-26-8 0,27 5 0,1 1 0,-22-1 0,39 5 0,-4 0 1,0-1-1,1 1 0,-1 1 1,0-1-1,0 1 1,-4 1-1,-2-1 11,1 0-1,0-1 1,-1 0 0,1-1-1,0 0 1,-17-4 0,23 5-6,1 0 0,-1 0 1,1 0-1,-1 0 0,1 1 1,-1-1-1,1 1 0,-6 2 1,-14 2 12,-54 1 14,73-6-30,-1 0 0,1 0 0,-1 1 0,1 0 0,0 0 0,-1 0 0,-5 2 0,4-1 1,0-1 0,0 0-1,0 0 1,0-1 0,-10 0 0,-17 1 10,1 0-11,27-2 0,1 1 0,-1 0 0,0 0 0,1 0 0,-1 1 0,-7 1 0,2 1-1,-1 0 1,-1-1 0,1-1-1,0 0 1,0 0-1,-1-1 1,1-1 0,0 0-1,-19-4 1,24 5-2,0-1 0,0 1 1,0 0-1,0 0 1,0 0-1,0 1 0,-10 3 1,-8 0-2,11-3 9,-22 0 0,28-1-5,0 1-1,1 0 0,-1 0 0,1 0 0,-9 4 1,-2-1 2,3-1-2,0-1 1,0-1-1,-27 0 1,-12 0-5,-78 3 17,96-3-23,-51-5-1,17 0-6,-43-8 9,56 10-6,32-1 5,-1 2-1,1 1 1,-1 1 0,1 1 0,-29 6 0,16 4-26,23-10 26,-1-1 0,0 0 0,0-1 1,-21-2-1,14 0 3,5-1-5,15 2 7,0 0 1,0 1-1,-1-1 0,1 1 0,0 0 1,-1 0-1,-3 0 0,-57 11-17,56-11 14,0 1 0,0-1 1,0 0-1,0-1 1,-7-1-1,7 1-5,0 0 0,0 0-1,0 1 1,0 0 0,-8 1-1,1 1-12,1 1-13,0-1-1,-24 0 1,28-2 26,0 1 0,0 0 0,-16 4 0,-3 0-3,6 0 8,19-4 2,0 0 1,-1 0 0,1 0 0,0 0 0,-1-1 0,1 0 0,-1 0-1,1 0 1,-6-1 0,-4 0-6,0 0 0,0 0 0,-19 2 0,15 0-4,-21-2 0,-18-3-9,-78-11-83,93 6 78,31 6 17,0 0 0,0 1 0,-1 0-1,1 1 1,-1 0 0,0 1 0,1 0-1,-19 2 1,18 0 8,0 0 0,-14-1 0,-19 3 0,-52 19-32,75-20 11,-31 3 0,28-5 15,-7 2-51,-40-3-1,12-5-147,50 4 199,-10-3-8,-1 1-1,1 1 0,-22 1 1,-10 4 14,24-1 0,-49-2 0,51-1 3,0 2 0,-44 5 0,-22 2 4,-38-7 9,42-2-10,-66 1 4,-33 11 6,92-6-16,-39 5 0,-72 6-416,153-9 250,12-2 53,0-1 1,0-1-1,-75-7 0,18-4-1103,-15-3 728,59 4 497,-83 0 0,23 13 13,44-2 18,-41-8-11,-165 21 24,183-11 658,-144-11 0,206 3-677,-31 4 1,-14-1 8,45-1-17,-1 2-1,-36 6 1,-3 0 218,-6 2-39,59-8-202,-15 1 10,-66-3 56,36 1 73,41 0-30,-25-2 0,4 2 120,32 0-139,0-1 1,0 0-1,-13-2 0,13 0-240,0 1 0,-1 0 0,1 0-1,0 1 1,0 1 0,0 0 0,0 0-1,0 0 1,-19 7 0,28-8-11</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9:33.665"/>
    </inkml:context>
    <inkml:brush xml:id="br0">
      <inkml:brushProperty name="width" value="0.05" units="cm"/>
      <inkml:brushProperty name="height" value="0.05" units="cm"/>
    </inkml:brush>
  </inkml:definitions>
  <inkml:trace contextRef="#ctx0" brushRef="#br0">56 24 2641,'-1'-1'3014,"1"1"-2970,-8 0 1224,-10 6-234,14-4-842,1 1 0,0-1 0,0 1 0,-5 5 0,7-7-155,1 0 1,-1-1-1,0 1 1,1 0-1,-1 0 1,1-1-1,-1 1 1,1 0-1,-1 0 0,1 0 1,0 0-1,-1 0 1,1 0-1,0-1 1,0 1-1,0 0 1,-1 0-1,1 0 1,0 0-1,0 0 1,0 0-1,1 0 1,-1 0-1,0 0 1,0 0-1,1 1 1,0-1 10,-1-1 0,1 1 1,0 0-1,-1-1 1,1 1-1,0-1 1,0 1-1,-1-1 0,1 0 1,0 1-1,0-1 1,0 0-1,0 0 1,0 1-1,0-1 0,-1 0 1,1 0-1,0 0 1,2 0-1,20-2 535,-10 0-312,77 7 11,-30-2-289,44 10 7,-33-2 0,26 4 0,19 2 0,-60-12 6,130 4 17,58-19-4,112-21-3,-184 20-8,-17 2 0,-66 5-8,154 12 0,-61 1 0,-163-9-1,405 17 18,134 2 5,-414-17-10,409-10 194,-352 8 67,27 0-69,82-17-114,-144 7-36,1-8-29,21-1 1,124-6 9,-199 15-29,150 6 1,-172 4-7,168-18 0,-187 12 3,0 3-1,74 8 1,-74-1 1,143-12 0,-173 4-4,70 3 0,39 11 0,-19 1 0,-74-11 1,64-8 0,-73 4 14,0 1 1,70 6-1,-22 9 23,-41-3-2,1-4-1,68 0 0,-113-6-33,58-3 13,1 4 1,70 8-1,244 27-15,-98-14 41,12 0 20,-254-20 155,0-1 1,84-13 0,-119 10-69,-5 1-261</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9:34.222"/>
    </inkml:context>
    <inkml:brush xml:id="br0">
      <inkml:brushProperty name="width" value="0.05" units="cm"/>
      <inkml:brushProperty name="height" value="0.05" units="cm"/>
    </inkml:brush>
  </inkml:definitions>
  <inkml:trace contextRef="#ctx0" brushRef="#br0">84 0 4210,'6'1'311,"-1"0"1,1 0 0,0 0-1,-1 0 1,0 1-1,1 0 1,-1 0-1,0 0 1,0 1-1,6 3 1,7 6-8,20 17 1,-37-27-246,12 9 139,-1 0-1,20 25 0,-31-35-178,-1 0-1,1 0 0,0 0 0,-1 0 0,1 0 1,-1 0-1,1 0 0,-1 0 0,1 0 0,-1 0 0,0 0 1,1 1-1,-1-1 0,0 0 0,0 0 0,0 0 1,0 0-1,0 1 0,0-1 0,0 0 0,0 0 1,0 0-1,-1 0 0,1 0 0,-1 0 0,1 0 1,0 1-1,-1-1 0,0 0 0,1 0 0,-1 0 0,0-1 1,1 1-1,-1 0 0,0 0 0,0 0 0,0 0 1,0-1-1,0 1 0,1 0 0,-3 0 0,-2 2 114,0 0-1,0-1 0,-1 0 0,1 0 1,0 0-1,-1 0 0,-7 1 1,-12-1 57,0 0 1,-34-3 0,43 1-373,-17 2-1223,2 1-2961,16-3-958</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7"/>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09:35.932"/>
    </inkml:context>
    <inkml:brush xml:id="br0">
      <inkml:brushProperty name="width" value="0.05" units="cm"/>
      <inkml:brushProperty name="height" value="0.05" units="cm"/>
    </inkml:brush>
  </inkml:definitions>
  <inkml:trace contextRef="#ctx0" brushRef="#br0">265 8 2977,'1'0'92,"-1"0"-1,0 0 0,0 0 0,1-1 0,-1 1 1,0 0-1,0 0 0,1 0 0,-1 0 0,0 0 1,0-1-1,0 1 0,1 0 0,-1 0 1,0 0-1,0-1 0,0 1 0,0 0 0,0 0 1,0-1-1,1 1 0,-1 0 0,0 0 0,0-1 1,0 1-1,0 0 0,0-1 0,0 1-48,0 0-1,0 0 0,0 0 0,-1 0 1,1 0-1,0-1 0,0 1 1,0 0-1,0 0 0,0 0 1,0 0-1,0 0 0,-1 0 1,1 0-1,0 0 0,0 0 1,0 0-1,0 0 0,0 0 1,-1 0-1,1 0 0,0 0 0,0 0 1,0 0-1,0 0 0,-1 0 1,1 0-1,0 0 0,0 0 1,0 0-1,0 0 0,0 0 1,-1 0-1,1 0 0,0 0 1,0 0-1,0 0 0,0 0 0,0 0 1,0 1-1,-1-1 0,1 0 1,0 0-1,0 0 0,0 0 1,0 0-1,0 0 0,0 1 1,0-1-1,0 0 0,0 0 1,-106 98 274,13-12-170,87-81-121,0-1 1,-1 0 0,-6 3-1,8-4 8,0 0-1,-1 0 0,1 0 0,-7 7 0,42-15-129,-16 0-61,0 0 1,0-1-1,-1-1 1,17-10-1,46-38-432,-54 38 995,0 1 0,2 0 1,37-18-1,-60 34-367,0-1-1,0 1 0,0-1 1,0 1-1,1 0 1,-1 0-1,0-1 0,0 1 1,1 0-1,-1 0 0,0 0 1,0 0-1,1 0 1,-1 0-1,0 1 0,0-1 1,0 0-1,1 1 1,-1-1-1,0 1 0,0-1 1,0 1-1,0-1 0,0 1 1,0 0-1,0 0 1,0-1-1,0 1 0,0 0 1,0 0-1,0 1 1,3 4-14,0-1 0,-1 1 0,0 0 0,4 12 0,2 2-58,37 65-5402,-32-62 924</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3:56.155"/>
    </inkml:context>
    <inkml:brush xml:id="br0">
      <inkml:brushProperty name="width" value="0.05" units="cm"/>
      <inkml:brushProperty name="height" value="0.05" units="cm"/>
    </inkml:brush>
  </inkml:definitions>
  <inkml:trace contextRef="#ctx0" brushRef="#br0">89 61 2529,'-22'-48'5133,"22"47"-5059,0 1 0,0-1 0,-1 0 0,1 1 0,0-1 1,0 0-1,-1 1 0,1-1 0,0 1 0,-1-1 0,1 0 0,-1 1 0,1-1 0,-1 1 0,1 0 0,-1-1 0,1 1 0,-1-1 0,1 1 0,-1 0 0,1-1 0,-2 1 1,1 0-48,1 0 0,-1 0 0,1 0 1,-1 0-1,1 1 0,-1-1 0,1 0 1,-1 0-1,1 1 0,-1-1 0,1 0 1,0 1-1,-1-1 0,1 1 0,-1-1 1,1 1-1,0-1 0,0 0 0,-1 1 1,1-1-1,0 2 0,-2 2-14,0 0-1,0 0 0,1 0 1,0 0-1,-1 8 0,-7 228 199,-2 21-1849,0-160-2585,5-53-166</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3:57.058"/>
    </inkml:context>
    <inkml:brush xml:id="br0">
      <inkml:brushProperty name="width" value="0.05" units="cm"/>
      <inkml:brushProperty name="height" value="0.05" units="cm"/>
    </inkml:brush>
  </inkml:definitions>
  <inkml:trace contextRef="#ctx0" brushRef="#br0">48 10 2577,'0'-1'238,"0"0"0,-1 1 0,1-1 0,0 1-1,0-1 1,-1 1 0,1-1 0,0 1 0,-1 0-1,1-1 1,-1 1 0,1-1 0,-1 1 0,1 0 0,0-1-1,-1 1 1,1 0 0,-1-1 0,1 1 0,-2 0 0,2 0-122,-1 0 0,1 0 0,-1 0 0,1 0 0,0 0 0,-1 0 0,1 0 0,0 1 0,-1-1 0,1 0 0,0 0 0,-1 1 0,1-1 0,0 0-1,-1 0 1,1 1 0,0-1 0,-1 0 0,1 1 0,0-1 0,-1 1 0,0 1-11,0 1-1,0-1 0,0 1 0,0 0 1,0-1-1,-1 6 0,-5 76 62,4 95 0,1-3-402,-2-109-310,-3 76-5471,7-114 1631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3:57.960"/>
    </inkml:context>
    <inkml:brush xml:id="br0">
      <inkml:brushProperty name="width" value="0.05" units="cm"/>
      <inkml:brushProperty name="height" value="0.05" units="cm"/>
    </inkml:brush>
  </inkml:definitions>
  <inkml:trace contextRef="#ctx0" brushRef="#br0">14 35 2929,'-1'-5'1155,"1"1"-418,-1 1-1,0-1 1,0 0 0,-1 1 0,1-1 0,-3-3 0,2 32 450,11 238-489,-1 75-900,-9-288-200,-2 26-1420,2-25-2733,1-31 409</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3:58.819"/>
    </inkml:context>
    <inkml:brush xml:id="br0">
      <inkml:brushProperty name="width" value="0.05" units="cm"/>
      <inkml:brushProperty name="height" value="0.05" units="cm"/>
    </inkml:brush>
  </inkml:definitions>
  <inkml:trace contextRef="#ctx0" brushRef="#br0">0 1 3442,'0'0'3611,"1"7"-2125,4 32-1010,3 107 5,-1-51-501,-5 179-2954,-4-227 485,2-4-1524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3:59.751"/>
    </inkml:context>
    <inkml:brush xml:id="br0">
      <inkml:brushProperty name="width" value="0.05" units="cm"/>
      <inkml:brushProperty name="height" value="0.05" units="cm"/>
    </inkml:brush>
  </inkml:definitions>
  <inkml:trace contextRef="#ctx0" brushRef="#br0">36 31 2769,'2'-4'1012,"1"0"0,0 0 0,0 0 0,1 1 0,-1-1 0,6-4 0,-9 8-996,1 0 1,-1 0 0,0 0 0,1 0 0,-1 0 0,0 0 0,1 0 0,-1 0-1,0 0 1,0 0 0,1 0 0,-1 0 0,0 0 0,1 1 0,-1-1 0,0 0 0,0 0-1,1 0 1,-1 0 0,0 0 0,0 0 0,1 1 0,-1-1 0,0 0 0,0 0 0,1 1-1,-1-1 1,0 0 0,0 0 0,0 0 0,0 1 0,1-1 0,-1 0 0,0 1 0,0-1-1,0 0 1,0 0 0,0 1 0,0-1 0,0 0 0,0 1 0,5 15 282,-5-15-262,5 22 181,-2 1 0,0-1-1,-1 45 1,-13 73-80,7-104-93,-61 401-541,61-415-480,-1 29 1,5-3-3760,2-31-35</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00.737"/>
    </inkml:context>
    <inkml:brush xml:id="br0">
      <inkml:brushProperty name="width" value="0.05" units="cm"/>
      <inkml:brushProperty name="height" value="0.05" units="cm"/>
    </inkml:brush>
  </inkml:definitions>
  <inkml:trace contextRef="#ctx0" brushRef="#br0">0 0 3826,'3'1'4404,"-3"-1"-4327,1 7 1388,-1 7-942,-2 7-265,2 0-1,0 0 1,5 32-1,-1-19-145,10 183 19,-4-59-107,0 37-1283,-10-193 746,0 1 1,1 0 0,0 0 0,0 0 0,0-1-1,0 1 1,0 0 0,0-1 0,1 1-1,1 2 1,3 2-4186</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01.637"/>
    </inkml:context>
    <inkml:brush xml:id="br0">
      <inkml:brushProperty name="width" value="0.05" units="cm"/>
      <inkml:brushProperty name="height" value="0.05" units="cm"/>
    </inkml:brush>
  </inkml:definitions>
  <inkml:trace contextRef="#ctx0" brushRef="#br0">1 8 3394,'2'-5'2236,"-1"2"-49,3 8-397,-3 1-1380,0-1 1,-1 1-1,1 0 0,-1 7 1,1 11-147,4 106 290,-1-21-420,5 30-178,-13 189 0,0-255-681,5-25-2490,2-36-62,-1-6-2029</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02.574"/>
    </inkml:context>
    <inkml:brush xml:id="br0">
      <inkml:brushProperty name="width" value="0.05" units="cm"/>
      <inkml:brushProperty name="height" value="0.05" units="cm"/>
    </inkml:brush>
  </inkml:definitions>
  <inkml:trace contextRef="#ctx0" brushRef="#br0">26 0 3346,'-2'12'7500,"-3"43"-6586,-9 348-455,10-168-4858,3-199 1349,1-4-1720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03.502"/>
    </inkml:context>
    <inkml:brush xml:id="br0">
      <inkml:brushProperty name="width" value="0.05" units="cm"/>
      <inkml:brushProperty name="height" value="0.05" units="cm"/>
    </inkml:brush>
  </inkml:definitions>
  <inkml:trace contextRef="#ctx0" brushRef="#br0">1 1 3682,'0'12'6962,"1"27"-6536,0-24 101,21 535-303,-20-418-560,-1-55-1173,2-1-3555,-1-46 152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8"/>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04.363"/>
    </inkml:context>
    <inkml:brush xml:id="br0">
      <inkml:brushProperty name="width" value="0.05" units="cm"/>
      <inkml:brushProperty name="height" value="0.05" units="cm"/>
    </inkml:brush>
  </inkml:definitions>
  <inkml:trace contextRef="#ctx0" brushRef="#br0">38 5 4018,'-1'-1'177,"1"1"0,0 0 0,0-1 1,-1 1-1,1 0 0,-1-1 0,1 1 0,0 0 1,-1 0-1,1-1 0,-1 1 0,1 0 0,0 0 1,-1 0-1,1 0 0,-1-1 0,1 1 0,-1 0 1,1 0-1,-1 0 0,1 0 0,-1 0 0,1 0 1,-1 0-1,1 0 0,-1 0 0,1 1 0,0-1 1,-1 0-1,0 1-41,0-1 0,0 1 0,0 0 0,0-1 0,1 1 0,-1 0 1,0 0-1,1 0 0,-1 0 0,0 0 0,1 0 0,-1 1 0,-1 3-1,0 1 0,0 0 0,-2 9 0,1 13-24,2 0 1,2 54 0,1-42-103,15 252-557,8-99-6406,-20-159 2469</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06.020"/>
    </inkml:context>
    <inkml:brush xml:id="br0">
      <inkml:brushProperty name="width" value="0.05" units="cm"/>
      <inkml:brushProperty name="height" value="0.05" units="cm"/>
    </inkml:brush>
  </inkml:definitions>
  <inkml:trace contextRef="#ctx0" brushRef="#br0">30 1 2417,'0'0'45,"0"0"0,0 1 0,-1-1 0,1 0-1,0 0 1,0 1 0,0-1 0,0 0 0,0 0 0,0 1 0,0-1 0,0 0-1,0 1 1,0-1 0,0 0 0,0 1 0,0-1 0,0 0 0,0 0 0,0 1-1,0-1 1,0 0 0,0 1 0,0-1 0,1 0 0,-1 0 0,0 1 0,0-1-1,0 0 1,1 0-28,-1 0-1,0 1 0,0-1 0,0 0 0,0 0 1,0 0-1,0 0 0,0 0 0,0 0 0,0 0 1,0 0-1,0 0 0,0 0 0,0 0 0,0 1 1,0-1-1,0 0 0,0 0 0,0 0 0,0 0 1,0 0-1,0 0 0,0 0 0,0 0 0,0 0 1,0 0-1,0 1 0,0-1 0,0 0 1,0 0-1,0 0 0,0 0 0,0 0 0,0 0 1,0 0-1,0 0 0,0 0 0,0 0 0,0 0 1,0 1-1,0-1 0,0 0 0,-1 0 0,1 0 1,0 0-1,0 0 0,0 0 0,0 0 0,0 0 1,0 0-1,0 0 0,0 0 0,0 0 0,0 0 1,-1 0-1,1 0 0,0 0 0,0 0 0,-1 1 127,0 1-1,1-1 1,-1 1-1,0-1 1,1 0-1,-1 1 0,1 0 1,0-1-1,-1 4 1,-2 4 247,2-5-275,0 0 1,0 0-1,1 0 1,-1 0-1,1 4 1,-3 14 271,-1-3-250,0 0 0,2 0-1,0 27 1,6 59-1191,-2-85 513,3 18-2754,-2-22 24</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44.498"/>
    </inkml:context>
    <inkml:brush xml:id="br0">
      <inkml:brushProperty name="width" value="0.05" units="cm"/>
      <inkml:brushProperty name="height" value="0.05" units="cm"/>
      <inkml:brushProperty name="color" value="#E71224"/>
    </inkml:brush>
  </inkml:definitions>
  <inkml:trace contextRef="#ctx0" brushRef="#br0">13 44 2833,'-11'-2'3387,"10"1"-2199,7 2-112,6 1-742,1 0 1,-1 0-1,1-1 1,-1-1-1,21-2 1,65-13 280,-63 8-519,117-16 35,-129 22-1063,42 2 1,-18 1-738</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45.792"/>
    </inkml:context>
    <inkml:brush xml:id="br0">
      <inkml:brushProperty name="width" value="0.05" units="cm"/>
      <inkml:brushProperty name="height" value="0.05" units="cm"/>
      <inkml:brushProperty name="color" value="#E71224"/>
    </inkml:brush>
  </inkml:definitions>
  <inkml:trace contextRef="#ctx0" brushRef="#br0">1 1 3041,'11'10'6081,"-4"-5"-6007,-1-1 0,1 1-1,-1-1 1,1-1-1,1 1 1,-1-1 0,13 3-1,25-1 37,-1-3 0,85-7 0,-103 4-85,18-3 15,62-11 0,-78 6-29,-22 6-26,0 1-1,1 1 1,-1-1 0,0 1 0,10-1 0,-16 2 6,0 0-1,0 0 1,0 0 0,0 0 0,1 0-1,-1 0 1,0 0 0,0 0 0,0 0 0,0 0-1,1 0 1,-1 0 0,0 0 0,0 0-1,0 0 1,0 0 0,0 0 0,1 0-1,-1 0 1,0 0 0,0 0 0,0 0-1,0 0 1,0 0 0,0 0 0,1 1-1,-1-1 1,0 0 0,0 0 0,0 0-1,0 0 1,0 0 0,0 0 0,0 1 0,0-1-1,0 0 1,0 0 0,0 0 0,0 0-1,1 0 1,-1 1 0,0-1 0,0 0-1,-5 8-433,-12 5-455,-33 10-4747,43-20 2972</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46.452"/>
    </inkml:context>
    <inkml:brush xml:id="br0">
      <inkml:brushProperty name="width" value="0.05" units="cm"/>
      <inkml:brushProperty name="height" value="0.05" units="cm"/>
      <inkml:brushProperty name="color" value="#E71224"/>
    </inkml:brush>
  </inkml:definitions>
  <inkml:trace contextRef="#ctx0" brushRef="#br0">1 74 3890,'0'0'149,"0"0"1,1 1-1,-1-1 1,0 0-1,1 0 1,-1 1-1,0-1 1,1 0-1,-1 0 1,0 1-1,1-1 1,-1 0-1,1 0 1,-1 0-1,0 1 1,1-1-1,-1 0 1,1 0-1,-1 0 1,1 0-1,-1 0 1,0 0-1,1 0 1,-1 0-1,1 0 1,-1 0-1,1 0 1,-1 0-1,0-1 1,1 1-1,0 0-59,1 0 0,-1-1 0,0 1 0,0 0 0,1 0 0,-1 0 0,0 1 0,0-1 0,1 0 0,-1 0 0,2 1 0,2 2 36,1-1-1,0-1 0,0 1 0,0-1 0,0 0 1,0 0-1,0-1 0,0 0 0,0 0 0,7-1 1,9-2 101,32-9 0,2-1-15,-37 10-156,370-50 360,-381 52-414,62-2-3,-62 3-11,0 1 0,0 0 0,0 0 0,-1 0 0,1 1 0,12 4 1,-19-6 7,-1 0 1,0 1-1,1-1 0,-1 0 1,1 0-1,-1 0 1,0 0-1,1 0 1,-1 1-1,0-1 1,0 0-1,1 0 1,-1 1-1,0-1 1,1 0-1,-1 0 1,0 1-1,0-1 1,0 0-1,1 1 1,-1-1-1,0 0 1,0 1-1,0-1 1,0 0-1,0 1 1,1-1-1,-1 0 1,0 1-1,0-1 1,0 1-1,0-1 1,0 0-1,0 1 1,0-1-1,0 0 1,-1 1-1,1-1 1,0 0-1,0 1 1,0-1-1,0 1 1,0-1-1,0 0 1,-1 1-1,1-1 1,0 0-1,0 0 1,-1 1-1,1-1 1,0 0-1,0 0 1,-1 1-1,1-1 1,-20 13-226,-87 39-1568,33-23-4172,61-24 2119</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47.927"/>
    </inkml:context>
    <inkml:brush xml:id="br0">
      <inkml:brushProperty name="width" value="0.05" units="cm"/>
      <inkml:brushProperty name="height" value="0.05" units="cm"/>
      <inkml:brushProperty name="color" value="#E71224"/>
    </inkml:brush>
  </inkml:definitions>
  <inkml:trace contextRef="#ctx0" brushRef="#br0">9 58 1905,'-2'-19'1794,"2"15"-1112,0-1-1,0 1 1,-1 0-1,0 0 1,0-1-1,0 1 0,-2-5 1,10 46 889,104 543-987,-96-490-557,-5-33-24,23 154 37,-18 0-3,-14-201-29,-1 0 0,-1 1-1,0-1 1,0 1 0,-1-1-1,0 0 1,-7 17 0,9-26-24,0-1 1,0 1 0,0-1 0,0 1-1,0-1 1,-1 0 0,1 1 0,0-1 0,0 0-1,-1 1 1,1-1 0,0 0 0,-1 1-1,1-1 1,0 0 0,-1 1 0,1-1-1,0 0 1,-1 0 0,1 0 0,-1 1 0,-4-7-1599,3-15-3627,5 10 956</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14:48.608"/>
    </inkml:context>
    <inkml:brush xml:id="br0">
      <inkml:brushProperty name="width" value="0.05" units="cm"/>
      <inkml:brushProperty name="height" value="0.05" units="cm"/>
      <inkml:brushProperty name="color" value="#E71224"/>
    </inkml:brush>
  </inkml:definitions>
  <inkml:trace contextRef="#ctx0" brushRef="#br0">178 160 2369,'-41'4'2696,"1"2"1,-56 14-1,278-57-699,-128 28-1729,358-50 340,60-9-458,-355 57-121,-55 6-10,-61 5-21,1-1-1,-1 1 1,0 0 0,1 0-1,-1 0 1,0 0 0,1 0 0,-1 0-1,0 1 1,0-1 0,3 1-1,-6 2-111,-6 3-72,2-3-362,-15 10 607,13-5-2142,5 2-3674,4-3 885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28.187"/>
    </inkml:context>
    <inkml:brush xml:id="br0">
      <inkml:brushProperty name="width" value="0.05" units="cm"/>
      <inkml:brushProperty name="height" value="0.05" units="cm"/>
    </inkml:brush>
  </inkml:definitions>
  <inkml:trace contextRef="#ctx0" brushRef="#br0">34 240 2241,'-1'1'180,"0"-1"-1,0 1 0,0-1 1,0 0-1,0 0 1,0 0-1,0 0 1,0 0-1,0 0 1,0 0-1,0 0 1,0 0-1,0 0 1,0 0-1,0-1 1,0 1-1,0 0 1,0-1-1,0 1 1,0-1-1,0 1 1,0-1-1,0 0 1,0 1-1,1-1 1,-1 0-1,0 1 1,0-1-1,1 0 1,-1 0-1,1 0 1,-1 0-1,0 0 1,1 1-1,-1-2 1,-1-1-25,2 2-74,7 4 107,-4-2-169,4 2 107,1 0 0,0 0 0,-1-1 0,1-1 0,0 1 0,0-1 0,0 0 0,0-1 0,0 0 0,0 0 0,11-2 0,29-5 173,0 2 1,73 3-1,-113 2-252,7-1 85,28-5 0,8 0 6,110-4 52,9 2-43,-123 7-103,123 2 10,-120 3-30,130 10 107,-161-13-118,12 1 53,0-2 0,40-3 0,-12-3 125,66 4 1,-101 2-156,73 1 97,52 0 46,-11-6-49,198-2 177,-54 2-194,-217 3-111,95 3 19,-85 1 3,162-1 166,-185-1-133,89-1 115,-67-2-87,213-5 52,24-6-109,0 0-8,14 1-20,-161 4 0,-9 7 0,-59 2 0,246-10-16,-100 13 0,-153-4 7,123-2-12,78 13 19,-168-2 2,286 23 0,-323-21 4,81 10 8,-145-16-22,-8-2-29,23 2 0,-31-5-750,-5-2-62,-13-5-980,-26-10-1912,34 16 3060,-26-15-3228,25 12 3883,-1 0-1,-10-11 1,15 13 197,-1 0 0,1 1-1,-1-1 1,1 0 0,0 0 0,0 0-1,1-1 1,-1 1 0,0 0-1,1-1 1,0 1 0,0-1 0,0 0-1,0 1 1,1-1 0,0 0 0,-1 1-1,1-5 1,14-28 1568,-13 34-1661,-1 1 1,1-1-1,-1 1 1,1-1-1,0 1 1,0 0-1,-1-1 1,1 1-1,0 0 0,0 0 1,0-1-1,0 1 1,0 0-1,1 0 1,-1 0-1,0 0 1,0 0-1,1 1 1,-1-1-1,1 0 0,-1 1 1,1-1-1,-1 0 1,1 1-1,-1 0 1,1-1-1,-1 1 1,4 0-1,3 0 53,1 0 1,0 0-1,0 1 1,9 2-1,-6-1-42,76 14 491,149 48 1,-122-31-312,78 28 504,-191-60-756,21 10 119,-16-4-9,-6-7-119,-1 0-1,0 0 1,0 1 0,0-1-1,0 0 1,0 0-1,0 0 1,0 1 0,0-1-1,0 0 1,0 0-1,0 1 1,0-1-1,0 0 1,-1 0 0,1 0-1,0 1 1,0-1-1,0 0 1,0 0 0,0 0-1,0 1 1,0-1-1,-1 0 1,1 0-1,0 0 1,0 0 0,0 1-1,0-1 1,-1 0-1,1 0 1,0 0 0,0 0-1,-1 0 1,-9 6 82,0 0 0,-1-1 0,0-1 0,-15 5 0,-50 9 61,34-9-103,-451 83-1999,352-75-3903,75-12-323</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03.852"/>
    </inkml:context>
    <inkml:brush xml:id="br0">
      <inkml:brushProperty name="width" value="0.05" units="cm"/>
      <inkml:brushProperty name="height" value="0.05" units="cm"/>
    </inkml:brush>
  </inkml:definitions>
  <inkml:trace contextRef="#ctx0" brushRef="#br0">420 1 3762,'-2'1'187,"0"0"1,-1 0 0,1 0-1,0 0 1,0 0 0,0 0-1,0 1 1,0-1-1,0 1 1,0 0 0,0-1-1,1 1 1,-1 0 0,0 0-1,1 0 1,-2 4-1,-3 4 79,0 1 1,-3 13-1,6-17-23,-3 9-101,1 0 0,1 0 0,0 0 0,-2 29 0,2 69 154,4-49-160,-9 102-27,-2 70-53,-2 425 77,9-549-106,-6 95-8,-2 82-56,12-210-2,8 455-765,-6-35 574,-3-334 213,-7 149 5,-2-127 13,-22 227 14,5-86 354,6-52 230,0 75-351,6-56-197,-1-73-33,-13 124 9,-3 21-27,12-167 102,-4 90 173,15-49 654,4 170 436,15-189-899,-19 0-1167,9-222 625,-2 11-1296,2-12 1291,0 1 1,0-1 0,0 0 0,0 0 0,0 0 0,0 0 0,0 0 0,0 1-1,0-1 1,-1 0 0,1 0 0,0 0 0,0 0 0,0 0 0,0 1 0,0-1-1,0 0 1,0 0 0,-1 0 0,1 0 0,0 0 0,0 0 0,0 0 0,0 0 0,0 0-1,-1 0 1,1 0 0,0 1 0,0-1 0,0 0 0,0 0 0,-1 0 0,1 0-1,0 0 1,0 0 0,0 0 0,0 0 0,0-1 0,-1 1 0,1 0 0,0 0-1,0 0 1,0 0 0,0 0 0,-1 0 0,1 0 0,0 0 0,0 0 0,0 0-1,0 0 1,0-1 0,0 1 0,-1 0 0,1 0 0,0 0 0,0 0 0,0 0 0,0 0-1,0-1 1,0 1 0,0 0 0,0 0 0,-6-10-5528</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04.729"/>
    </inkml:context>
    <inkml:brush xml:id="br0">
      <inkml:brushProperty name="width" value="0.05" units="cm"/>
      <inkml:brushProperty name="height" value="0.05" units="cm"/>
    </inkml:brush>
  </inkml:definitions>
  <inkml:trace contextRef="#ctx0" brushRef="#br0">207 362 3810,'-9'13'908,"2"0"0,0 0 1,0 1-1,-8 25 1,-12 63 307,11-38-579,-10 27-85,-29 111 208,18 3-416,37-192-319,0-13-25,1 0 1,-1 0 0,0 0 0,0 0 0,0 1-1,0-1 1,0 0 0,0 0 0,0 0 0,0 0-1,1 0 1,-1 0 0,0 0 0,0 0 0,0 0-1,0 0 1,0 0 0,0 0 0,1 0 0,-1 0-1,0 0 1,0 0 0,0 0 0,0 0-1,0 0 1,1 0 0,-1 0 0,0 0 0,0 0-1,0 0 1,0 0 0,0 0 0,0 0 0,1 0-1,-1 0 1,0 0 0,0 0 0,0-1 0,0 1-1,0 0 1,0 0 0,0 0 0,15-19 36,-1-9-3,22-59-1,-16 33-22,101-254 21,-55 84-12,-44 138 123,43-109 1,-56 174-35,14-22 0,-20 36-72,2 1-1,-1-1 1,1 1 0,0 0 0,0 1-1,0-1 1,8-4 0,-11 8-26,0 1 0,0-1-1,0 1 1,1 0 0,-1 0 0,0 0 0,1 0-1,-1 0 1,1 1 0,-1-1 0,1 1 0,-1 0-1,1-1 1,-1 1 0,5 1 0,-3 0 8,0-1 1,-1 1-1,1 1 1,-1-1-1,1 0 1,-1 1-1,1 0 1,-1 0-1,5 4 1,1 1 42,-1 0-1,0 1 1,-1 1 0,0-1 0,0 1 0,6 12-1,1 3 85,-2 0 0,0 1 0,8 29 0,19 83 180,2 3-190,21 16-1020,-11-58-6406,-34-73 732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9"/>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07.121"/>
    </inkml:context>
    <inkml:brush xml:id="br0">
      <inkml:brushProperty name="width" value="0.05" units="cm"/>
      <inkml:brushProperty name="height" value="0.05" units="cm"/>
    </inkml:brush>
  </inkml:definitions>
  <inkml:trace contextRef="#ctx0" brushRef="#br0">5 176 4514,'-1'2'3445,"-2"1"-2303,3-3-1134,0 0-1,-1 0 0,1 0 1,0 0-1,0 0 1,0 0-1,0 0 1,0 0-1,0 0 1,0 1-1,0-1 1,0 0-1,0 0 0,0 0 1,0 0-1,0 0 1,0 0-1,0 0 1,0 0-1,0 0 1,0 0-1,0 0 1,0 0-1,0 0 0,0 0 1,0 0-1,0 0 1,0 0-1,0 0 1,0 1-1,0-1 1,0 0-1,1 0 1,-1 0-1,0 0 1,0 0-1,0 0 0,0 0 1,0 0-1,0 0 1,0 0-1,0 0 1,0 0-1,0 0 1,0 0-1,0 0 1,0 0-1,0 0 0,0 0 1,0 0-1,0 0 1,0 0-1,0 0 1,0 0-1,1 0 1,-1 0-1,0 0 1,0 0-1,0 0 0,0 0 1,0 0-1,0 0 1,0 0-1,0 0 1,4 1 35,-1-1-1,0 1 1,1 0 0,-1 1 0,0-1 0,1 1 0,-1-1 0,5 5 0,10 4 123,-3-5-65,0 0 1,0-1-1,0 0 0,0-1 1,24 1-1,-7 0-42,24 1 26,0-3-1,0-3 1,58-7 0,42 2 259,-78 4-190,84-13 1,-103 6-104,385-44 328,-185 43-256,134-4-19,-123-5-77,-159 9-22,332-8 22,-389 17-25,208 1 7,100-3 33,142-2 95,-436 6-133,174-7 11,-116 1-11,47 1 16,287-11 88,-126 11 26,-272 4-124,54 1 11,67 0 6,457 9-40,-62 22 335,206-31 775,-193-32-705,417-15-106,-933 44-258,213 0 82,20 11-59,97 11-51,-346-17-17,293 26-275,-315-22 100,-20-3-407,1-1 1,28 1-1,-43-4 325,-1 0 0,0 0-1,1-1 1,-1 1 0,0-1 0,1 1 0,-1-1 0,3-1-1,7-7-4716</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20.157"/>
    </inkml:context>
    <inkml:brush xml:id="br0">
      <inkml:brushProperty name="width" value="0.05" units="cm"/>
      <inkml:brushProperty name="height" value="0.05" units="cm"/>
      <inkml:brushProperty name="color" value="#E71224"/>
    </inkml:brush>
  </inkml:definitions>
  <inkml:trace contextRef="#ctx0" brushRef="#br0">1 5733 3185,'49'-16'2405,"-18"4"-2347,-20 8-58,0-1 0,0-1-1,0 0 1,15-11 0,38-34-34,-42 30 12,0-1 0,36-47-1,29-58-42,-11 14 29,211-295-380,-60 120 114,-192 248 399,62-53-1,-71 72-28,0 1 0,1 1 0,49-25 0,-48 31 142,1 0-1,1 2 1,0 1 0,1 2 0,0 0 0,0 3 0,1 0 0,-1 2 0,1 1-1,0 2 1,-1 1 0,1 2 0,-1 0 0,55 15 0,12 14 353,130 62 0,-97-36-334,-87-40-201,131 53 16,3-16-65,-164-52 11,0-1 0,0 0 0,1-1 0,-1 0 1,0-1-1,0-1 0,16-2 0,-19 1 10,0-1 1,-1 0-1,1 0 1,-1-1-1,1-1 0,-1 0 1,-1 0-1,1-1 1,14-10-1,-11 4 9,-1 1-1,0-2 1,-1 0 0,0 0-1,-1-1 1,15-25 0,40-98 24,-34 68-20,38-93-4,90-317 0,16-91-23,-150 491-6,79-336-235,-47 165 144,70-172 123,-53 188-8,109-331-4,-8 120-39,-133 342 30,-27 69-19,1 0 0,2 0-1,1 2 1,2 0 0,1 2-1,1 0 1,28-26 0,-2 5-80,-21 20 46,2 1-1,35-27 0,-54 49 29,-1 1 0,1 0 0,1 1 0,-1 0 0,1 0 0,0 2 0,0-1-1,1 1 1,-1 1 0,1 0 0,13 0 0,-17 2-4,-1 1 0,1 1 0,0 0-1,0 0 1,-1 1 0,1 0 0,-1 0 0,1 1-1,15 7 1,3 5 51,39 26 0,-34-20 74,6 3-50,121 82 150,-121-75-124,-1 1 1,-2 2-1,42 52 1,81 125 345,-70-91-309,-61-83-91,164 239 49,10 64-10,-96-132-36,-13-25 26,-43-99-11,-17-31-3,-2 2 0,23 62 0,1 56 54,-35-106 10,39 96-1,125 186 439,-170-325-492,111 179 287,-65-110-204,25 33-13,34 17-50,-24-32-28,-38-35-18,-36-47 2,2-1 0,45 47 0,-29-41 5,1-2 1,1-1-1,2-3 1,73 39-1,-89-56-12,0-1-1,0-2 1,1 0 0,1-2-1,41 5 1,-54-10-4,0 0-1,0-2 1,0 0 0,-1 0-1,1-2 1,0 0 0,-1 0-1,20-8 1,12-8-9,49-26 0,-90 43 10,16-10 0,0 0 0,0-1 0,-1-1 0,-1-1 0,0 0 0,-1-2 0,25-30 0,137-190-67,-122 157-13,10-17-293,67-130-1,-135 227 374,10-19-19,0 1-1,1 1 1,26-32 0,-32 44 24,-1 1-1,0 0 1,1 1 0,0-1 0,0 1 0,0 0 0,0 0 0,7-3 0,-9 5 7,1 0 1,-1 0 0,1 0 0,0 0 0,-1 1 0,1 0 0,0-1 0,0 1 0,0 1 0,-1-1 0,1 1 0,0-1-1,-1 1 1,5 1 0,0 1 38,0 1-1,-1-1 1,0 1-1,0 1 0,0-1 1,0 1-1,-1 1 1,1-1-1,-2 1 0,1 0 1,0 0-1,-1 1 1,6 9-1,4 10 55,0 1 1,13 38-1,-16-38-73,93 249 537,-78-201-482,-4-16-44,3 0 0,55 90 0,-79-145-50,1-1 1,-1 0 0,0 0 0,1 0 0,-1 0 0,5 3 0,-7-5 3,1 0-1,0-1 1,0 1 0,1 0-1,-1-1 1,0 1 0,0-1 0,0 0-1,0 1 1,0-1 0,1 0-1,-1 1 1,0-1 0,0 0-1,0 0 1,1 0 0,-1 0-1,0 0 1,0-1 0,0 1-1,1 0 1,-1 0 0,0-1-1,1 0 1,5-2-4,-1-1 1,0 1-1,0-1 0,0-1 1,-1 1-1,7-7 0,29-35-22,-30 33 20,47-59-137,53-90 0,15-21-168,59-40-35,-174 212 352,1 0 0,0 0 0,1 1 0,0 1 0,1 0 0,-1 1 0,2 0 0,-1 1 0,1 1 0,30-9 0,-32 12 26,1 1 1,-1 0-1,1 1 0,0 0 1,-1 1-1,1 0 1,0 1-1,-1 1 1,1 0-1,-1 1 1,0 0-1,0 1 1,16 8-1,-10-3 5,0 1-1,-2 1 1,1 0-1,-1 2 0,-1 0 1,0 0-1,-1 2 1,15 18-1,2 7 54,-3 0 1,31 56-1,-3 11 77,-22-40-74,-27-52-69,70 119 118,199 319 85,-256-417-199,142 233 299,-118-202-275,4-2 0,93 98 0,-86-111 53,3-3 1,121 78-1,20-12 450,-170-98-469,11 5-34,0-3 0,85 29-1,-117-46-48,0-1 0,1 1 0,-1-1 0,0-1 0,1 0 0,-1 0 0,0-1 0,1 0 0,11-3 0,10-4 0,40-16 0,-63 21 0,9-4-4,0-1 0,-1 0 0,0-1-1,26-21 1,56-53-31,-65 53 27,159-167-163,-92 89 54,150-172-120,3-10 135,-115 134-131,80-101-120,-180 205 342,51-54 1,-69 85 11,2 1-1,0 1 0,1 1 1,47-29-1,-62 43 0,1-1 0,-1 2 0,0-1 0,18-4 0,-21 7 0,0 0 0,1 1 0,-1-1 0,0 1 0,1 1 0,-1-1 0,0 1 0,0 0 0,10 2 0,-2 2 0,0 0 0,-1 0 1,0 1-1,0 1 0,-1 0 0,0 0 0,0 1 1,-1 1-1,1 0 0,-2 0 0,11 12 1,40 46 28,107 107 67,94 61 32,-131-136 73,13 13-53,-118-90-131,1 0-1,1-3 1,0 0-1,2-1 1,48 21-1,119 50 48,-82-33 78,-87-42-79,-19-8-146,1-2-1,13 6 1,-22-10 35,1 1 0,-1-1 0,0 0 0,0 0 0,0 0 0,1 0 0,-1 0 0,0 0 0,0 0 0,1 0 0,-1 0 0,0 0 0,0 0 0,1 0 0,-1 0 0,0 0-1,0 0 1,1 0 0,-1 0 0,0 0 0,0 0 0,1 0 0,-1 0 0,0 0 0,0 0 0,1 0 0,-1-1 0,0 1 0,0 0 0,0 0 0,1 0 0,-1 0 0,0-1 0,0 1 0,0 0 0,0 0 0,1 0 0,-1-1 0,0 1 0,0-11-4941,-1-2-1646</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33.064"/>
    </inkml:context>
    <inkml:brush xml:id="br0">
      <inkml:brushProperty name="width" value="0.05" units="cm"/>
      <inkml:brushProperty name="height" value="0.05" units="cm"/>
      <inkml:brushProperty name="color" value="#E71224"/>
    </inkml:brush>
  </inkml:definitions>
  <inkml:trace contextRef="#ctx0" brushRef="#br0">143 411 3121,'-5'-88'2285,"-7"-59"446,9 128-2391,-1 0-1,-1 0 0,0 1 0,-1-1 0,-13-25 1,17 41-299,1 0 1,0 1 0,-1-1 0,0 1-1,1-1 1,-1 1 0,0 0 0,0 0-1,-1 0 1,1 0 0,0 0 0,-1 0-1,1 1 1,-1-1 0,1 1 0,-5-2-1,6 3-36,1 0-1,-1 0 0,0 0 1,1 0-1,-1 0 0,0 0 1,1 0-1,-1 1 0,1-1 1,-1 0-1,0 0 0,1 1 1,-1-1-1,1 0 0,-1 1 1,1-1-1,-1 0 0,1 1 1,-1-1-1,1 1 0,0-1 1,-1 1-1,1-1 0,-1 1 1,1-1-1,0 1 0,0-1 1,-1 2-1,-6 19 15,6-19-14,-6 33 71,2 1 0,-2 50-1,4-43 7,3 468 883,3-427-839,17 365 261,-8-314-311,-6-82-673,-2-1 0,-3 65 0,-4-91-4800,6-17-310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33.427"/>
    </inkml:context>
    <inkml:brush xml:id="br0">
      <inkml:brushProperty name="width" value="0.05" units="cm"/>
      <inkml:brushProperty name="height" value="0.05" units="cm"/>
      <inkml:brushProperty name="color" value="#E71224"/>
    </inkml:brush>
  </inkml:definitions>
  <inkml:trace contextRef="#ctx0" brushRef="#br0">1 214 3282,'22'-20'784,"1"-4"16,7-2-528,0-2-80,4 2-47,0 2-194,-2-2-687,2 3-721,1 7-1776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33.883"/>
    </inkml:context>
    <inkml:brush xml:id="br0">
      <inkml:brushProperty name="width" value="0.05" units="cm"/>
      <inkml:brushProperty name="height" value="0.05" units="cm"/>
      <inkml:brushProperty name="color" value="#E71224"/>
    </inkml:brush>
  </inkml:definitions>
  <inkml:trace contextRef="#ctx0" brushRef="#br0">179 1 2689,'-7'4'292,"0"1"-1,1 0 1,-1 1 0,1 0-1,0 0 1,0 0-1,1 0 1,0 1-1,0 0 1,0 0 0,-3 9-1,-3 6 275,1 1 0,-10 38 0,5-3 502,-11 88 0,5 63 24,18-101-932,4-93-388,0 0 1,1-1 0,1 1 0,0 0 0,7 16 0,-9-27-170,0-1-1,1 1 1,0-1-1,0 1 1,0-1-1,0 0 1,0 0-1,0 0 1,1 0-1,0 0 1,3 3-1,11 3-4743</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34.241"/>
    </inkml:context>
    <inkml:brush xml:id="br0">
      <inkml:brushProperty name="width" value="0.05" units="cm"/>
      <inkml:brushProperty name="height" value="0.05" units="cm"/>
      <inkml:brushProperty name="color" value="#E71224"/>
    </inkml:brush>
  </inkml:definitions>
  <inkml:trace contextRef="#ctx0" brushRef="#br0">182 1 3762,'-27'72'4688,"14"-33"-3964,-2-1-1,-24 44 1,9-33-491,-26 49-802,54-107-1795,4-10 454,2 1-547,1-1-1097</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34.584"/>
    </inkml:context>
    <inkml:brush xml:id="br0">
      <inkml:brushProperty name="width" value="0.05" units="cm"/>
      <inkml:brushProperty name="height" value="0.05" units="cm"/>
      <inkml:brushProperty name="color" value="#E71224"/>
    </inkml:brush>
  </inkml:definitions>
  <inkml:trace contextRef="#ctx0" brushRef="#br0">0 0 4322,'3'4'533,"-1"0"-1,1 0 1,-1 0 0,0 0-1,0 1 1,0-1 0,1 8-1,2 2 41,-2-5-330,1 1 0,1 0 0,-1-1 0,2 0 0,-1 0 0,8 9 0,-10-15-261,-1 0-1,0-1 1,1 0 0,0 1 0,-1-1 0,1 0 0,0 0 0,0-1 0,0 1 0,0 0 0,0-1 0,1 0 0,-1 0 0,0 0 0,1 0 0,-1 0 0,0-1 0,1 1 0,-1-1 0,1 0 0,-1 0 0,5-1 0,-3 0-685,0 0 1,-1 0-1,1 0 0,-1-1 1,1 1-1,-1-1 1,6-3-1,4-4-4118</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34.970"/>
    </inkml:context>
    <inkml:brush xml:id="br0">
      <inkml:brushProperty name="width" value="0.05" units="cm"/>
      <inkml:brushProperty name="height" value="0.05" units="cm"/>
      <inkml:brushProperty name="color" value="#E71224"/>
    </inkml:brush>
  </inkml:definitions>
  <inkml:trace contextRef="#ctx0" brushRef="#br0">1 1 3265,'11'4'815,"0"1"0,-1 0 0,1 1 0,-1 0 0,0 1 0,-1 0 0,16 15 0,-3-1-129,33 45 0,-21-21-98,34 60 1,-58-85-517,0-1 0,0 2 0,-2-1 0,-1 1 0,0 0 0,3 26 0,-9-36-92,0-1 1,-1 0-1,0 1 0,-1-1 1,0 1-1,-1-1 0,0 0 1,-6 18-1,-5 5-1321,-20 39 1,22-49-1,-9 16-2002,-1 0-1953</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0:48:32.812"/>
    </inkml:context>
    <inkml:brush xml:id="br0">
      <inkml:brushProperty name="width" value="0.1" units="cm"/>
      <inkml:brushProperty name="height" value="0.1" units="cm"/>
      <inkml:brushProperty name="color" value="#004F8B"/>
    </inkml:brush>
  </inkml:definitions>
  <inkml:trace contextRef="#ctx0" brushRef="#br0">16 0 2961,'-10'0'971,"4"0"-415,8 4 511,5 2-412,1-1 1,1 1 0,-1-2 0,18 8-1,-9-5-443,1-2-1,0 0 1,0-1 0,33 3-1,4 1-17,6 0 90,73 1 0,-74-6-40,85 13 0,40 5 111,-48-20-17,-116-2-295,58-6 115,-10 0-75,-21 5-35,58 5 0,-70-2-30,0-1 1,46-6 0,36-1 18,-88 7-16,0-3 1,44-7-1,-17 0 14,-37 9-25,1 1 0,0 1 0,-1 1 0,36 7 0,-30-5-10,95 10 27,-67-4-20,-32-4-3,0-2 0,45 2 0,-57-6-4,215-6 112,-181 5-92,-1 2 0,45 7 1,28 0 0,66-15 65,-59-1-14,169-4 11,-52-3 138,-170 5-152,1 4 1,104 3-1,81 4-40,-199-3-26,48-2 16,-4 0 29,25 8 59,-81-2-68,-34-1-13,1 0 0,-1-1 1,23-3-1,-25 2-10,-1 1 0,0-1 1,1 1-1,-1 1 0,0 0 0,0 0 1,1 0-1,9 4 0,-17-4-11,0 0-1,-1-5 19,0 3-35,-1 1-1,1 0 0,0 0 0,-1 0 0,1 0 0,0 0 0,-1 0 0,1 0 1,0 0-1,-1 0 0,1 0 0,-1 0 0,1 0 0,0 0 0,-1 0 1,1 0-1,0 0 0,-1 0 0,1 0 0,0 0 0,-1 1 0,-10 0-443,-44-8-3544,26 1 130,1 1-1415</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0:48:34.841"/>
    </inkml:context>
    <inkml:brush xml:id="br0">
      <inkml:brushProperty name="width" value="0.1" units="cm"/>
      <inkml:brushProperty name="height" value="0.1" units="cm"/>
      <inkml:brushProperty name="color" value="#004F8B"/>
    </inkml:brush>
  </inkml:definitions>
  <inkml:trace contextRef="#ctx0" brushRef="#br0">5 26 3314,'-1'1'155,"1"0"0,-1 0 0,1 0 0,0-1 0,-1 1 0,1 0 0,0 0 0,-1 0 1,1 0-1,0 0 0,0 0 0,0 0 0,0 0 0,0 0 0,0 0 0,0 0 0,0 0 0,1 1 1,8 17 1443,-8-18-1494,0 0 0,1 0 1,-1 0-1,1 0 1,0 0-1,-1-1 0,1 1 1,0 0-1,-1-1 0,1 1 1,0-1-1,0 0 1,0 1-1,-1-1 0,1 0 1,0 0-1,0 0 0,0 0 1,-1 0-1,1-1 1,3 0-1,0-1-9,1 0 0,0 0-1,0 1 1,0-1 0,1 2 0,-1-1-1,0 1 1,0-1 0,10 2 0,25-2 147,-23 0-184,1 0 1,-1 2 0,0 0 0,29 6 0,15 1 9,12-1 32,40 2 169,176-16 166,-69-1-326,44-3 41,-151 5 0,185 11 69,-142 1-37,-26-13-46,-12 0-98,55 12 0,-81 0-29,117-10 0,203-1 31,-328 8-32,121 0 18,141 5 106,-270-7-48,115-16-1,-133 9-31,368-24 168,-254 20-58,-90 10-122,148 16 0,32 1 120,147 0 287,-361-10-372,53 2-21,-186-7-1107,21-1-3107,37 0-5,5-1-1703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4"/>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1:53.714"/>
    </inkml:context>
    <inkml:brush xml:id="br0">
      <inkml:brushProperty name="width" value="0.1" units="cm"/>
      <inkml:brushProperty name="height" value="0.1" units="cm"/>
      <inkml:brushProperty name="color" value="#0079A4"/>
    </inkml:brush>
  </inkml:definitions>
  <inkml:trace contextRef="#ctx0" brushRef="#br0">61 67 2865,'-3'1'656,"0"1"0,0-1 0,0-1 0,-1 1 0,1 0 0,0-1 0,-1 1 0,1-1 0,-6 0 0,9 0-599,-1 0 1,0 0 1,0 1 0,0-1 0,0 0 0,0 1-1,0-1 1,0 1 0,0 0 0,0-1 0,0 1-1,1 0 1,-1-1 0,0 1 0,0 0 0,1 0-1,-1 0 1,1 0 0,-1 0 0,1 0-1,-1 0 1,1 0 0,-1 0 0,1 0 0,0 0-1,-1 0 1,1 0 0,0 1 0,-1 3 30,0 0 0,0 0 0,1 0 0,0 8 0,0-10-77,0-1-1,1 1 0,-1-1 0,1 1 1,-1-1-1,1 0 0,0 1 1,0-1-1,0 0 0,1 1 0,-1-1 1,0 0-1,1 0 0,-1 0 1,1 0-1,0 0 0,0 0 0,0-1 1,0 1-1,0-1 0,0 1 1,0-1-1,0 0 0,0 1 0,1-1 1,-1 0-1,1-1 0,-1 1 1,1 0-1,-1-1 0,1 1 0,-1-1 1,1 0-1,-1 0 0,1 0 1,-1 0-1,1 0 0,-1-1 0,1 1 1,-1-1-1,1 0 0,-1 1 1,1-1-1,-1 0 0,0 0 0,1-1 1,-1 1-1,0 0 0,0-1 0,0 0 1,0 1-1,0-1 0,-1 0 1,1 0-1,0 0 0,-1 0 0,1 0 1,-1 0-1,0 0 0,2-5 1,0 0 23,0-1 1,-1 0 0,0 0-1,0 0 1,-1 1-1,1-17 1,-2 21 1,0 0 0,0 0 0,0 0 0,-1 0 0,1-1 0,-1 1-1,0 0 1,0 0 0,0 0 0,0 1 0,0-1 0,-1 0 0,1 0 0,-1 1 0,0-1 0,0 1-1,0-1 1,0 1 0,0 0 0,-4-3 0,3 3 10,0 0-1,0 0 1,0 0-1,0 1 1,0-1 0,0 1-1,-1 0 1,1 0-1,-6-1 1,8 2-37,-1 0 1,1 0-1,-1 0 0,1 0 1,-1 1-1,1-1 0,-1 0 0,1 0 1,-1 1-1,1-1 0,0 1 1,-1 0-1,1-1 0,0 1 0,-1 0 1,1 0-1,0 0 0,0 0 1,0 0-1,0 0 0,0 0 1,0 0-1,0 0 0,0 0 0,-1 2 1,-2 5-6,0 0 0,0 1 1,1-1-1,0 1 0,0-1 1,1 1-1,0 0 0,0 0 0,1 13 1,0-16-3,1 1 0,0 0 0,1 0 0,0 0 0,0-1 0,0 1 0,1 0 0,0-1 0,0 1 1,1-1-1,0 0 0,0 0 0,5 7 0,-7-11-1,0-1 0,0 1 0,1-1 0,-1 0 0,1 1 0,-1-1 0,1 0 0,0 0 1,-1 0-1,1 0 0,0 0 0,0 0 0,0 0 0,-1-1 0,1 1 0,0-1 0,0 0 0,0 1 0,0-1 1,0 0-1,0 0 0,0 0 0,0 0 0,0 0 0,0-1 0,0 1 0,2-1 0,1-1 6,-1 1 0,0-1 0,1 0-1,-1 0 1,0 0 0,0-1 0,-1 0 0,1 1-1,0-1 1,4-6 0,-2 3 4,2-3 3,0 0 0,0-1 0,8-13 0,-15 20-5,1 0 0,0 0 1,-1-1-1,0 1 0,0 0 0,0-1 0,0 1 1,0-1-1,-1 1 0,1-1 0,-1 1 0,0-1 1,0 1-1,-1-1 0,1 1 0,-2-6 0,2 8 0,-1-1 0,1 1 0,-1-1-1,1 1 1,-1-1 0,0 1 0,0 0-1,0-1 1,0 1 0,0 0 0,0-1 0,0 1-1,0 0 1,0 0 0,-1 0 0,1 0-1,0 0 1,-1 1 0,-1-2 0,0 1 29,0 0 0,0 0 1,0 0-1,0 1 0,-1-1 1,1 1-1,0 0 1,0 0-1,-4 0 0,-2 1 41,0 1 1,0 0-1,1 0 0,-1 0 0,1 1 0,-10 5 0,14-6-82,0 1 0,1-1 0,-1 1 0,0 0-1,1 0 1,0 0 0,-1 1 0,2-1 0,-1 1-1,0 0 1,1 0 0,-1 0 0,1 0 0,0 0 0,-2 6-1,4-8 0,0 1 0,0-1 0,0 0 0,0 0 0,0 0 0,0 0 0,1 0 0,-1 0-1,1 0 1,0 0 0,-1 0 0,1 0 0,0 0 0,0 0 0,0-1 0,1 1 0,-1 0-1,0-1 1,2 3 0,0-1 1,0-1 1,0 1-1,0 0 0,0-1 0,0 0 1,0 1-1,1-1 0,-1-1 0,6 3 0,-7-3 2,1-1-1,0 1 1,-1-1-1,1 0 1,0 0-1,0 0 0,0 0 1,-1-1-1,1 1 1,0-1-1,-1 1 0,1-1 1,0 0-1,-1 0 1,1 0-1,-1 0 1,1-1-1,-1 1 0,0-1 1,1 0-1,-1 1 1,2-3-1,9-11 13,-8 10-1,0-1-1,0 1 0,-1-1 0,0 0 0,0 0 0,4-9 0,-8 13-5,1 1 0,-1-1 0,1 0 0,-1 0 0,0 0 0,1 0-1,-1 0 1,0 0 0,0 0 0,-1 0 0,1 0 0,0 0 0,-1 0-1,1 1 1,-1-1 0,0 0 0,1 0 0,-1 0 0,0 1 0,0-1-1,0 0 1,0 1 0,0-1 0,-1 1 0,1-1 0,0 1 0,-1 0-1,-2-3 1,1 2 3,-1 0 0,0 0 0,0 0 0,0 0 0,0 0 0,0 1 0,0-1 0,0 1 0,0 0 1,-1 1-1,1-1 0,-9 1 0,10-1-5,0 1 0,0 0 0,0 0 0,0 1 0,0-1 0,0 1 0,0-1 0,0 1 0,0 0 0,0 0 0,0 1 0,0-1 1,1 0-1,-1 1 0,0 0 0,1-1 0,-1 1 0,-2 4 0,3-3-5,0 0 0,1 0 0,0 0 0,0 0 0,0 1 0,0-1 0,0 0 0,1 0 0,-1 1 0,1-1 0,0 1-1,0-1 1,0 0 0,0 1 0,1-1 0,-1 0 0,1 1 0,0-1 0,0 0 0,2 4 0,-1-1-3,0-1 0,1 0 1,-1 0-1,1 0 0,0 0 0,1 0 0,-1 0 0,1-1 0,0 0 0,0 0 0,5 5 1,-6-8 3,-1 1 1,0-1-1,0 0 1,1 0-1,-1 0 1,1 0-1,-1 0 1,1 0-1,-1-1 1,1 1-1,0-1 1,-1 0-1,1 0 1,-1 0-1,1 0 1,0 0-1,-1 0 1,1-1-1,-1 1 1,1-1-1,-1 0 1,1 0-1,-1 0 1,1 0-1,-1 0 1,0 0-1,0-1 1,1 1-1,-1-1 1,0 0-1,2-2 1,0 0 7,-1 1 0,1-1 0,-1 0 0,0 0 1,-1-1-1,1 1 0,-1-1 0,0 1 0,0-1 0,0 1 1,-1-1-1,1 0 0,-1 0 0,0 0 0,0-9 0,-1 10 0,0 0 0,-1 0 0,1-1 0,-1 1 0,0 0-1,0 0 1,0 0 0,-1 0 0,1 0 0,-1 0 0,0 0-1,0 0 1,-1 1 0,1-1 0,-1 1 0,0 0 0,1 0 0,-1 0-1,-1 0 1,1 0 0,0 0 0,-1 1 0,1 0 0,-1 0-1,0 0 1,0 0 0,0 0 0,0 1 0,-7-2 0,9 2-7,1 1 0,-1 0 0,0 0 0,1 0 0,-1 0 0,0 0 0,0 0 0,1 1 0,-1-1 0,0 0 0,1 1 0,-1 0 0,1-1 0,-1 1 0,0 0 0,1 0 0,-1-1 0,1 1 0,-2 2 0,1-1-2,0 0-1,0 1 1,0-1-1,1 0 1,-1 1 0,1-1-1,0 1 1,-1 0-1,1 0 1,-1 4 0,0 0-7,1 1 1,0 0-1,0 0 1,0 0 0,1 0-1,0 0 1,2 11-1,-1-14 4,0-1 0,0 1-1,0-1 1,0 0 0,1 0-1,-1 0 1,1 0 0,0 0-1,0 0 1,1 0 0,-1 0-1,1-1 1,0 0 0,0 1-1,0-1 1,0 0 0,6 4-1,-7-6 6,0-1-1,0 1 0,0-1 1,0 1-1,0-1 0,0 0 1,1 0-1,-1 0 0,0 0 1,0 0-1,0 0 0,0-1 1,0 1-1,0-1 0,0 1 0,0-1 1,0 0-1,0 0 0,0 0 1,-1 0-1,1 0 0,2-2 1,1 0 4,-1 0 0,0-1 0,0 1 0,0-1-1,0 0 1,-1 0 0,6-8 0,-7 8 4,-1 0 0,1 0 0,0 0 0,-1-1 0,0 1 0,0 0 1,0-1-1,-1 1 0,1-1 0,-1 1 0,0-1 0,-1 1 0,1-1 0,-1 1 0,1-1 0,-1 1 0,-3-8 0,3 9-4,0 1 0,0 0 1,0-1-1,-1 1 0,1 0 1,0 0-1,-1 0 0,1 0 1,-1 0-1,0 1 0,0-1 0,0 0 1,0 1-1,0-1 0,0 1 1,0 0-1,0 0 0,0-1 1,-1 1-1,1 1 0,0-1 0,-1 0 1,1 1-1,-1-1 0,1 1 1,-1 0-1,1-1 0,0 1 1,-1 1-1,1-1 0,-1 0 0,1 0 1,-5 2-1,5-2-5,0 1 0,0 0 0,0-1 0,-1 1-1,1 0 1,0 0 0,1 0 0,-1 0 0,0 0 0,0 0 0,0 1-1,1-1 1,-1 1 0,0-1 0,1 1 0,-3 3 0,3-3-2,1-1 0,-1 1 0,1 0 0,-1 0 0,1 0 0,0-1 0,0 1 0,-1 0 0,1 0 0,1 0 0,-1 0-1,0-1 1,0 1 0,1 0 0,-1 0 0,1 0 0,-1-1 0,1 1 0,0 0 0,1 2 0,0-1 0,-1 0-1,1 0 0,0-1 0,0 1 0,0 0 0,0-1 0,1 1 1,-1-1-1,1 0 0,-1 0 0,1 0 0,0 0 0,0 0 1,0 0-1,5 1 0,-7-2 5,1-1 0,0 0 0,0 1 0,-1-1 0,1 0 0,0 0 0,0 0-1,0 0 1,0 0 0,-1 0 0,1-1 0,0 1 0,0-1 0,-1 1 0,1-1 0,0 0 0,-1 1 0,1-1 0,-1 0 0,1 0 0,-1 0 0,1 0 0,-1-1 0,1 1 0,-1 0 0,0 0 0,0-1 0,0 1-1,0-1 1,2-2 0,-3 3 14,1-1 0,0 1 0,0 0 0,-1-1 0,1 1 0,-1 0 0,1-1 0,-1 1 0,0-1-1,1 1 1,-1-1 0,0 1 0,0-1 0,0 1 0,0-1 0,0 1 0,-1-1 0,1 1 0,0-1-1,-1 1 1,1-1 0,-1 1 0,1 0 0,-1-1 0,0 1 0,0 0 0,1-1 0,-1 1 0,0 0-1,-2-2 1,1 1-140,-1 0 0,1 0 0,0 0 0,0 1 0,-1-1 0,1 1 0,-3-1 0,2 1-507,1 0 0,-1 0 0,1 0 0,-1 1 0,1-1 0,-1 1 0,-3-1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00.571"/>
    </inkml:context>
    <inkml:brush xml:id="br0">
      <inkml:brushProperty name="width" value="0.1" units="cm"/>
      <inkml:brushProperty name="height" value="0.1" units="cm"/>
      <inkml:brushProperty name="color" value="#004F8B"/>
    </inkml:brush>
  </inkml:definitions>
  <inkml:trace contextRef="#ctx0" brushRef="#br0">64 57 3410,'-1'1'209,"-1"1"0,1-1 1,0 0-1,0 0 0,1 1 1,-1-1-1,0 0 0,0 1 0,1-1 1,-1 1-1,1-1 0,-1 1 1,1-1-1,-1 1 0,1-1 1,0 1-1,0-1 0,0 1 1,0 0-1,0-1 0,0 1 1,0-1-1,1 1 0,-1-1 1,1 3-1,1 4-7,1 0 0,-1-1 0,7 13 0,-3-10-99,0 0-1,1 0 0,0 0 0,11 12 0,-15-19-94,0 0 0,0 0 0,1 0 0,-1 0 0,1 0 0,0-1 0,0 1-1,0-1 1,0 0 0,0 0 0,0-1 0,1 1 0,-1-1 0,7 1 0,-10-2-6,0 0 0,0 0-1,0 0 1,0 0 0,1 0 0,-1 0 0,0 0-1,0-1 1,0 1 0,0 0 0,0-1 0,0 1-1,0 0 1,-1-1 0,1 0 0,0 1 0,0-1-1,0 1 1,0-1 0,-1 0 0,2-1 0,-1 0 1,1 1-1,-1-1 1,0 0 0,0 0 0,-1 0 0,1 0 0,0-1 0,-1 1 0,1-4 0,0-1 8,0-1 1,-1 0 0,-1 1 0,-1-15 0,2 19 8,-1 1 1,1 0-1,-1-1 0,0 1 1,1 0-1,-1 0 0,0-1 0,0 1 1,-1 0-1,1 0 0,0 0 1,-1 0-1,1 1 0,-1-1 0,1 0 1,-1 0-1,0 1 0,0-1 1,0 1-1,0 0 0,0 0 1,0 0-1,0 0 0,0 0 0,-1 0 1,1 0-1,0 0 0,-1 1 1,1-1-1,0 1 0,-5 0 0,2 0 72,-1 0 0,1 1 0,-1-1 0,1 1 0,0 0 0,-1 1-1,1 0 1,0-1 0,0 2 0,0-1 0,0 1 0,-7 4 0,9-5-37,1 0 0,0 0 0,0 1 0,0-1 0,0 0 0,0 1 1,0 0-1,0-1 0,1 1 0,-1 0 0,1 0 0,0 0 0,-1 5 0,1-6-39,0 0 0,1 1 0,0-1 0,0 0 0,0 0-1,0 1 1,0-1 0,0 0 0,0 0 0,1 0 0,-1 1 0,1-1-1,-1 0 1,1 0 0,0 0 0,0 0 0,0 0 0,0 0-1,0 0 1,2 2 0,-2-3-13,0 0 0,0 0-1,0 0 1,0 0 0,0 0 0,0-1-1,0 1 1,1 0 0,-1-1 0,0 1-1,0-1 1,1 1 0,-1-1 0,0 0-1,0 1 1,1-1 0,-1 0 0,0 0-1,1 0 1,0 0 0,1-1 1,0 1-1,0-1 1,-1 1 0,1-1 0,-1 0-1,1 0 1,0-1 0,-1 1 0,3-2-1,1-2 7,0 1-1,-1-1 0,0 0 0,0 0 1,0 0-1,7-11 0,-9 10-1,0 1-1,0-1 1,0-1 0,-1 1-1,0 0 1,-1-1-1,1 1 1,-1-1-1,0 1 1,-1-1 0,1 0-1,-2-10 1,1 15 0,0 0 0,-1-1 0,1 1 0,-1 0 0,1 0 0,-1 0 0,0 0 0,0-1 0,0 1 0,0 0 0,0 0 0,0 1 0,0-1 0,-1 0 0,1 0 0,-1 1 0,1-1 0,-1 1 0,0-1 0,0 1 0,0-1 0,1 1 0,-1 0 0,0 0 0,0 0 0,-1 0 0,1 1 0,0-1 0,0 0 0,0 1 0,0 0 0,-1-1 0,1 1 0,0 0 0,0 0 0,-1 0 0,1 0 0,0 1 0,-4 0 0,1 0 18,0 0-1,-1 1 1,1 0 0,0 0 0,-1 0-1,1 1 1,1-1 0,-1 1-1,0 0 1,1 1 0,-1-1 0,1 1-1,-6 7 1,7-9-19,1 1 0,0 0 0,0 0 0,0 0 0,0 0 1,0 0-1,1 0 0,-1 0 0,1 1 0,0-1 0,0 1 0,0-1 0,0 1 0,1-1 0,-1 1 0,1 0 0,0-1 1,0 1-1,0-1 0,1 1 0,-1-1 0,2 5 0,-1-5-6,0-1-1,0 0 1,1 0 0,-1 1 0,0-1-1,1 0 1,-1 0 0,1 0 0,0-1-1,0 1 1,-1 0 0,1-1 0,0 1-1,1-1 1,-1 0 0,0 1-1,0-1 1,0 0 0,1 0 0,-1-1-1,1 1 1,-1 0 0,4 0 0,-2-1 2,0 1 0,0-1 0,-1 0 1,1 0-1,0-1 0,-1 1 0,1-1 0,0 1 1,-1-1-1,1 0 0,-1-1 0,1 1 1,-1 0-1,1-1 0,2-2 0,-2 1 5,-1 0-1,0 1 0,0-2 1,0 1-1,0 0 0,-1-1 1,0 1-1,1-1 0,-1 1 1,0-1-1,-1 0 1,1 0-1,-1 0 0,0 0 1,2-9-1,-3 11 0,1 0 0,-1 0 0,0 0 0,0 0 0,0 0 0,0 0 0,-1 0 1,1 0-1,0 0 0,-1 0 0,0 0 0,1 0 0,-1 0 0,0 0 0,0 1 0,0-1 0,0 0 0,0 0 0,-1 1 1,1-1-1,0 1 0,-1-1 0,1 1 0,-1 0 0,1-1 0,-1 1 0,0 0 0,0 0 0,1 0 0,-1 0 0,0 0 1,0 1-1,0-1 0,-3 0 0,0 0 9,0 0 1,0 0 0,0 0-1,-1 1 1,1 0-1,0 0 1,-1 0-1,1 1 1,0 0-1,0 0 1,-11 3 0,14-3-15,-1 1 0,0-1 1,1 0-1,-1 1 1,1 0-1,-1-1 0,1 1 1,0 0-1,0 0 1,0 0-1,0 1 0,0-1 1,0 0-1,1 1 0,-1-1 1,1 1-1,-1 0 1,1-1-1,0 1 0,0 0 1,0 0-1,1 0 1,-1 2-1,0-3-3,1 0 1,0 0-1,0 1 1,0-1-1,0 0 1,0 0-1,0 0 1,1 0-1,-1 0 1,1 0-1,-1-1 1,1 1-1,0 0 1,-1 0-1,1 0 1,0 0-1,0-1 1,3 4-1,-2-3 2,0-1 0,0 1 0,0 0 0,0-1 0,0 1 0,1-1 0,-1 1 0,1-1 0,-1 0 0,1 0 0,-1 0 0,5 0 0,-1 0 3,-1 0 1,0-1-1,1 1 0,-1-1 1,1-1-1,-1 1 0,1-1 1,-1 0-1,0 0 1,1 0-1,-1-1 0,0 0 1,9-4-1,-13 5 3,1 0 0,-1 0-1,1 0 1,-1 0 0,1-1 0,-1 1-1,0 0 1,0-1 0,0 1 0,1-1 0,-1 0-1,-1 1 1,1-1 0,0 0 0,0 1-1,-1-1 1,1 0 0,-1 0 0,1 1-1,-1-1 1,0 0 0,0 0 0,1 0 0,-1 0-1,-1 0 1,1 0 0,0 1 0,0-1-1,-1 0 1,1 0 0,-2-3 0,1 3 1,0-1 1,0 0 0,-1 1-1,1-1 1,-1 1-1,0 0 1,1-1 0,-1 1-1,0 0 1,0 0-1,0 0 1,-1 0 0,1 1-1,0-1 1,-1 1-1,1-1 1,-1 1 0,0 0-1,1 0 1,-4-1-1,3 1-8,-1 1 0,1-1 0,0 1 0,-1 0-1,1 0 1,-1 1 0,1-1 0,0 1-1,-1 0 1,1-1 0,0 1 0,0 1 0,0-1-1,0 0 1,0 1 0,0 0 0,0-1-1,0 1 1,0 0 0,1 1 0,-1-1 0,1 0-1,0 1 1,-1-1 0,1 1 0,0 0-1,1 0 1,-1 0 0,0 0 0,1 0 0,0 0-1,0 0 1,-1 0 0,2 1 0,-1-1-1,0 0 1,1 1 0,0-1 0,-1 0 0,1 1-1,1-1 1,-1 0 0,0 1 0,1-1-1,0 0 1,0 1 0,1 4 0,0-5 1,-1 1-1,0-1 1,1 0 0,-1 0-1,1 1 1,0-1 0,0 0-1,1 0 1,-1-1 0,0 1-1,1 0 1,0-1 0,0 0 0,-1 0-1,1 1 1,1-2 0,-1 1-1,0 0 1,0-1 0,1 1-1,-1-1 1,1 0 0,-1 0 0,1 0-1,-1-1 1,1 1 0,0-1-1,-1 0 1,1 0 0,-1 0-1,1 0 1,0-1 0,-1 1 0,1-1-1,-1 0 1,1 0 0,-1-1-1,1 1 1,-1 0 0,0-1-1,4-3 1,-3 2 9,0 0 1,0-1-1,-1 1 0,0-1 1,0 0-1,0 0 0,0 0 0,0 0 1,-1-1-1,0 1 0,0-1 1,0 0-1,0 1 0,-1-1 1,0 0-1,0 0 0,0 0 0,0 0 1,-1 0-1,0 0 0,0 0 1,0 0-1,-1 0 0,0 0 0,0 0 1,0 0-1,-3-8 0,3 11 1,0 0 1,0 0-1,0 0 0,-1 0 0,1 0 0,0 1 0,-1-1 1,1 0-1,-1 1 0,0-1 0,0 1 0,1 0 0,-1 0 1,0-1-1,0 1 0,0 0 0,0 1 0,0-1 0,0 0 0,-4 0 1,-3-1 24,-1 0-1,0 1 1,-11-1 0,18 2-30,-2 0 3,1 1 0,-1-1-1,1 0 1,-1 1 0,0 0-1,1 0 1,0 1 0,-1-1-1,1 1 1,0 0 0,0 0-1,0 0 1,0 1 0,-4 2-1,5-3-4,1 0-1,0 1 1,0-1-1,-1 0 1,1 1-1,1-1 0,-1 1 1,0-1-1,1 1 1,-1 0-1,1 0 1,0 0-1,0 0 0,0 0 1,0 0-1,0 0 1,1 0-1,-1 0 1,1 0-1,0 1 0,1 4 1,-1-5-5,1-1 1,0 1-1,-1-1 0,1 1 0,1-1 1,-1 0-1,0 0 0,0 1 1,1-1-1,-1 0 0,1 0 1,0 0-1,0-1 0,0 1 1,0 0-1,0-1 0,0 1 1,0-1-1,0 0 0,0 1 1,1-1-1,3 1 0,3 2 4,1-1 0,0-1 1,0 1-1,14 0 0,-21-2 0,0-1-1,1 0 1,-1 0 0,1-1-1,-1 1 1,0-1 0,1 0-1,-1 0 1,0 0 0,1 0-1,-1 0 1,0-1 0,0 1-1,0-1 1,0 0 0,-1 0-1,1 0 1,0 0 0,-1-1-1,1 1 1,-1-1 0,0 1-1,0-1 1,0 0 0,0 0-1,-1 0 1,1 0 0,-1 0-1,1 0 1,0-5 0,-1 4-1,1-5 16,0 0-1,-1 0 1,1 0-1,-2-16 1,0 23-12,0-1-1,-1 0 1,1 1 0,-1-1-1,0 0 1,0 1 0,0-1 0,0 1-1,0 0 1,0-1 0,-1 1 0,1 0-1,-1-1 1,0 1 0,1 0 0,-1 0-1,0 1 1,0-1 0,-1 0 0,-2-1-1,1 0 1,0 1-1,0-1 1,0 1-1,0 1 1,-1-1-1,1 0 1,-1 1-1,1 0 1,-1 0-1,0 0 1,1 1-1,-1 0 1,0 0-1,1 0 1,-1 0-1,0 1 1,1-1-1,-1 1 1,0 0-1,1 1 1,-1-1-1,1 1 1,0 0-1,-1 0 1,1 0-1,0 1 1,0-1-1,1 1 1,-1 0-1,0 0 0,1 1 1,0-1-1,0 1 1,-5 6-1,6-7-6,0 0 0,1 0 0,-1 0 0,0 1 0,1-1 0,0 1-1,0-1 1,0 1 0,0-1 0,0 1 0,1-1 0,0 1 0,0 0-1,0 0 1,0-1 0,0 1 0,1 0 0,-1-1 0,1 1 0,0-1-1,0 1 1,1-1 0,-1 1 0,1-1 0,-1 0 0,1 0 0,4 6-1,-3-5 2,0 0 0,0-1 0,1 1-1,-1-1 1,1 0 0,0 0-1,-1 0 1,1 0 0,1-1 0,-1 1-1,0-1 1,1 0 0,8 2-1,-9-3 2,0 0 0,0-1 0,1 1 0,-1-1 0,0 0 0,0-1-1,0 1 1,0-1 0,0 0 0,0 0 0,0 0 0,0 0 0,0-1 0,0 1-1,0-1 1,6-4 0,-6 2 2,1 1-1,-1 0 1,0-1 0,0 0-1,-1 0 1,1 0 0,-1-1-1,6-8 1,-7 10 4,-1 0-1,1-1 1,0 1-1,-1-1 1,0 1-1,0-1 1,0 0-1,0 1 0,-1-1 1,1 0-1,-1 0 1,0 0-1,-1-6 1,0 8-4,1 1-1,-1-1 1,0 0 0,0 1 0,0-1-1,0 1 1,0 0 0,0-1 0,0 1-1,0 0 1,-1 0 0,1-1-1,0 1 1,-1 0 0,1 0 0,-1 1-1,1-1 1,-1 0 0,0 0 0,1 1-1,-1-1 1,0 1 0,1-1 0,-1 1-1,0 0 1,0 0 0,-2 0 0,-1-1-3,0 1 0,0 0 0,0 0 0,0 0 0,0 1 0,-1 0 0,1 0 0,-6 2 0,8-2-2,1 1-1,-1-1 0,1 0 1,0 1-1,-1 0 1,1-1-1,0 1 0,0 0 1,0 0-1,0 0 0,0 0 1,1 1-1,-1-1 1,1 0-1,-1 1 0,1-1 1,0 1-1,0 0 1,0-1-1,0 1 0,0 0 1,1-1-1,-1 1 1,1 0-1,0 0 0,0 0 1,0-1-1,1 6 0,-1-5 2,0 0 0,1 0 0,0 0-1,0 0 1,0 0 0,0 0-1,0 0 1,1-1 0,-1 1 0,1 0-1,-1-1 1,1 1 0,0-1-1,0 0 1,0 1 0,1-1-1,-1 0 1,0 0 0,1-1 0,0 1-1,-1 0 1,1-1 0,0 0-1,-1 0 1,7 2 0,-7-2 2,1-1 0,0 0 0,-1 0 0,1 0 0,-1 0 0,1-1 0,-1 1 0,1-1 0,-1 1 0,1-1 0,-1 0 0,1 0 0,-1 0 0,0 0 0,1 0 0,-1-1 0,0 1 0,0-1 0,0 1 0,0-1 0,0 0 0,0 0 0,-1 0 0,1 0 0,1-2 0,0 0 3,-1 1-1,0 0 0,0-1 1,0 0-1,-1 1 0,1-1 1,-1 0-1,0 0 0,0 0 1,0 0-1,0 1 0,-1-1 1,1 0-1,-1-1 1,-1-4-1,1 7 1,0 0 1,-1-1-1,1 1 1,-1 0-1,1 0 1,-1-1-1,0 1 1,0 0 0,0 0-1,0 0 1,0 0-1,-3-2 1,3 3-3,0 0 0,-1 0-1,1 0 1,-1 1 0,1-1 0,-1 1 0,1-1 0,-1 1 0,0 0 0,1-1 0,-1 1 0,1 0 0,-1 0 0,0 0 0,1 0 0,-1 1 0,0-1 0,-2 1 0,-4 1-176,1 0 1,0 0 0,0 1-1,0-1 1,0 2-1,0-1 1,1 1 0,-1 0-1,-7 7 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12.154"/>
    </inkml:context>
    <inkml:brush xml:id="br0">
      <inkml:brushProperty name="width" value="0.1" units="cm"/>
      <inkml:brushProperty name="height" value="0.1" units="cm"/>
      <inkml:brushProperty name="color" value="#004F8B"/>
    </inkml:brush>
  </inkml:definitions>
  <inkml:trace contextRef="#ctx0" brushRef="#br0">0 1 2401,'24'0'2209,"-9"1"-1494,6-1 38,-15-1-577,0 0 0,-1 1 1,1 0-1,0 1 0,-1-1 1,1 1-1,-1 0 0,1 0 1,9 4-1,64 29 694,7 4-313,-74-31-464,0 1 1,0 0-1,-1 1 0,0 0 0,-1 1 0,0 0 0,12 17 1,3 6 54,24 46 1,-44-71-137,150 249 297,-141-236-267,-1 1 1,-1 0 0,-2 1 0,0 0 0,-1 1 0,-1 0 0,-1 0 0,-2 1 0,4 29 0,12 295 581,-19-293-568,-2 1 0,-3 0 0,-11 60 0,-9 229 310,16-184-286,4-25-13,21 177-1,-12-168 6,8 64-21,-8-175-48,18 109 10,-16-105-16,4 23 95,3-1-1,39 103 1,-20-88-10,51 125 255,-12-14 13,-55-148-317,2-2-1,41 62 1,-42-76-17,1 0-1,1-1 1,0-1-1,45 33 1,-58-50-13,0 0 0,0 0 0,0-1 0,1 0 0,-1 0 0,1-1 1,16 3-1,-11-3 2,22 8-1,3 3 12,-38-13-5,1 0 55,-5-2-12,-14 4 133,13 6-119,4-8-66,0 0-1,0 1 1,0-1 0,0 0 0,0 1 0,0-1 0,0 0 0,-1 1 0,1-1-1,0 0 1,0 0 0,0 1 0,-1-1 0,1 0 0,0 0 0,0 1 0,-1-1-1,1 0 1,0 0 0,0 0 0,-1 1 0,1-1 0,0 0 0,-1 0 0,1 0 0,0 0-1,0 0 1,-1 0 0,1 0 0,0 0 0,-1 1 0,1-1 0,0 0 0,-1 0-1,1-1 1,0 1 0,-1 0 0,1 0 0,0 0 0,-1 0 0,0 0 0,-39 4 171,38-3-165,1-1-1,0 1 1,0 0 0,0 0 0,0 0-1,-1-1 1,1 1 0,0 0-1,1 0 1,-1 1 0,0-1-1,0 0 1,0 0 0,1 0 0,-1 0-1,0 3 1,-7 7 56,-2-1-27,1 0 0,-8 12 1,9-10-22,0 1 0,1 1 0,0-1 0,-8 27 0,8 17-16,-43 159 16,29-120-16,15-63-1,-18 56-1,16-61 2,2 0 1,0 0-1,2 0 0,-1 42 0,-2 15 2,4-47-2,3 57-1,1-58 3,-6 67 0,0-73 5,-9 89 0,12-92-8,1-1 1,5 40 0,8 6 5,-6-46-1,-2 0-1,1 36 1,-8 118-4,3-142 0,11 70 0,16 39 0,-17-96 0,32 180-13,-39-206 16,-1-1 0,-1 1 0,-2 32 0,-1-29 3,2 0-1,4 29 1,-3-48-6,0 0 0,-1-1 0,0 1 0,0 0 0,-3 13 0,-8 113 3,-4-1 10,4-64-6,-26 186 53,32-235-43,0 1 0,-1-1 0,-1 0 0,-12 26 0,8-22 9,-13 51 1,17-56-18,0 1 0,-1-1-1,-17 32 1,12-17-10,11-28 7,0 0-1,-7 14 1,6-17 0,1 0 1,-1 0-1,0 0 1,0-1-1,0 0 0,0 1 1,-1-1-1,0-1 1,-5 6-1,-23 22 74,-78 49 48,45-30-80,36-27 10,-37 24-1,29-22 52,20-14 19,-26 14 0,10-9 52,-38 19 393,50-22-332,17-10-200,-1 0 1,1 0-1,-1 0 1,0-1-1,0 1 1,0-1-1,0 0 1,0-1-1,-11 3 1,12-3 41,-6 0-781,10-1 646,0 0 0,-1 0 0,1 0-1,0 0 1,0 0 0,0 0 0,-2-2-1043,2 1 1042,0 1 1,0 0 0,0 0 0,0 0 0,0 0 0,1 0-1,-1-1 1,0 1 0,0 0 0,0 0 0,0 0 0,0 0-1,0 0 1,0 0 0,2-2-782</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17.203"/>
    </inkml:context>
    <inkml:brush xml:id="br0">
      <inkml:brushProperty name="width" value="0.1" units="cm"/>
      <inkml:brushProperty name="height" value="0.1" units="cm"/>
      <inkml:brushProperty name="color" value="#004F8B"/>
    </inkml:brush>
  </inkml:definitions>
  <inkml:trace contextRef="#ctx0" brushRef="#br0">76 76 3698,'-2'-9'981,"0"1"0,-1 0 0,0 0 0,0 0 0,0 0 0,-9-12 0,12 19-953,0 1 1,-1-1-1,1 1 0,0 0 1,0-1-1,0 1 0,-1 0 1,1 0-1,0-1 1,-1 1-1,1 0 0,0 0 1,-1-1-1,1 1 1,0 0-1,-1 0 0,1 0 1,0-1-1,-1 1 0,1 0 1,0 0-1,-1 0 1,1 0-1,-1 0 0,1 0 1,0 0-1,-1 0 0,1 0 1,-1 0-1,1 0 1,0 0-1,-1 0 0,1 0 1,-1 0-1,1 1 0,0-1 1,-1 0-1,1 0 1,0 0-1,-1 1 0,1-1 1,0 0-1,-1 0 0,1 1 1,0-1-1,0 0 1,-1 0-1,1 1 0,0-1 1,0 0-1,-1 1 0,1-1 1,0 1-1,0 0 1,-10 24 230,9-20-182,-4 16 66,0 1 0,-2 43 0,5 46 135,2-90-225,0 20 66,2 0 0,1 0 1,3 0-1,1-1 0,24 77 0,-26-106-100,-1 0 0,1 0 0,1 0 0,0 0 1,0-1-1,1 0 0,9 10 0,-11-16-16,-1 1-1,0-1 1,1-1 0,0 1 0,0-1 0,0 0-1,1 0 1,-1 0 0,0-1 0,1 1-1,0-1 1,0-1 0,-1 1 0,1-1 0,0 0-1,7 0 1,-2-1 5,0 0 0,0-1-1,0 0 1,0-1 0,0 0-1,20-6 1,-23 5-3,-1 0 0,0 0-1,0-1 1,0 0 0,0 0 0,-1 0 0,0-1-1,0 0 1,0 0 0,8-10 0,-6 6 0,-1-1-1,0 1 1,-1-1 0,0-1 0,0 1 0,-1-1-1,-1 0 1,0 0 0,5-20 0,-6 15-2,-1 0-1,0-1 1,-1 1 0,-1 0-1,0-1 1,-5-23 0,-18-90 26,23 130-28,0-1 0,-1 0 0,1 0 0,0 0 0,-1 1 0,1-1-1,-1 0 1,1 1 0,-1-1 0,1 0 0,-1 1 0,0-1 0,1 1 0,-2-1 0,2 1-1,0-1 0,0 1 0,0 0 0,0 0 1,-1 0-1,1 0 0,0 0 0,0 0 0,0-1 0,-1 1 0,1 0 1,0 0-1,0 0 0,0 0 0,-1 0 0,1 0 0,0 0 0,0 0 0,0 0 1,-1 0-1,1 0 0,0 0 0,0 0 0,-1 0 0,1 0 0,0 0 0,0 0 1,0 1-1,-1-1 0,1 0 0,0 0 0,0 0 0,0 0 0,0 0 1,-1 0-1,1 1 0,0-1 0,0 0 0,0 0 0,0 0 0,0 0 0,0 1 1,-1-1-1,1 0 0,0 0 0,0 0 0,0 1 0,0-1 0,0 0 0,0 0 1,0 0-1,0 1 0,0-1 0,0 0 0,0 1 0,-1 17 58,0 0 0,1 0 0,1 0 0,1 0 0,0 0-1,7 21 1,1 16 130,50 249 652,-60-304-1009,5 16 317,-1-9-1905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17.908"/>
    </inkml:context>
    <inkml:brush xml:id="br0">
      <inkml:brushProperty name="width" value="0.1" units="cm"/>
      <inkml:brushProperty name="height" value="0.1" units="cm"/>
      <inkml:brushProperty name="color" value="#004F8B"/>
    </inkml:brush>
  </inkml:definitions>
  <inkml:trace contextRef="#ctx0" brushRef="#br0">149 1 4642,'-11'11'1782,"5"-6"-1414,1-1 0,1 1 0,-1 1 1,1-1-1,0 1 0,0-1 0,0 1 1,-2 7-1,-9 24 200,2 1 1,-13 62 0,-4 83 318,23-116-628,2 0-1,6 89 1,2-120-355,1-1 1,1 1-1,3-1 1,0 0-1,3-1 0,15 36 1,-18-52-661,1 0 1,12 16 0,-13-23-1376,17 19-1,5-1-3777</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21.268"/>
    </inkml:context>
    <inkml:brush xml:id="br0">
      <inkml:brushProperty name="width" value="0.1" units="cm"/>
      <inkml:brushProperty name="height" value="0.1" units="cm"/>
      <inkml:brushProperty name="color" value="#004F8B"/>
    </inkml:brush>
  </inkml:definitions>
  <inkml:trace contextRef="#ctx0" brushRef="#br0">244 17 5010,'0'-1'124,"-8"-13"3611,8 14-3667,0 0 0,-1 0 0,1 0-1,0-1 1,-1 1 0,1 0 0,-1 0 0,1 0 0,0 0 0,-1 0 0,1 0 0,-1 0 0,1 0 0,0 0 0,-1 0 0,1 0 0,-1 0 0,1 0 0,0 0-1,-1 1 1,1-1 0,0 0 0,-1 0 0,1 0 0,-1 1 0,1-1 0,0 0 0,0 0 0,-1 1 0,1-1 0,0 0 0,-1 0 0,1 1 0,0-1 0,-1 1 0,-8 11 192,0 0 1,1 1 0,0 0-1,1 0 1,0 1 0,-7 22-1,-16 46-19,-14 35-89,34-95-254,-1 0 1,-1-1-1,-16 22 1,12-25-1056,13-17 3,3-1 1071,0 0 1,-1 0 0,1 0-1,0 0 1,0 0-1,-1 0 1,1 0-1,0 0 1,0 0-1,0 0 1,-1 0 0,1 0-1,0 0 1,0-1-1,0 1 1,-1 0-83,1-1-135,-1 1 0,1-1 0,0 0 0,0 0 0,-1 1 0,1-1 0,0 0 0,0 0 0,0 1 0,0-1 0,0 0 0,0 0 0,0 0 1,0 0-1,1-12-4532</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21.628"/>
    </inkml:context>
    <inkml:brush xml:id="br0">
      <inkml:brushProperty name="width" value="0.1" units="cm"/>
      <inkml:brushProperty name="height" value="0.1" units="cm"/>
      <inkml:brushProperty name="color" value="#004F8B"/>
    </inkml:brush>
  </inkml:definitions>
  <inkml:trace contextRef="#ctx0" brushRef="#br0">13 1 5571,'0'0'133,"-1"0"1,1 0-1,-1 0 1,1 0-1,-1 0 1,1 0-1,-1 0 1,1 0-1,-1 1 1,1-1-1,-1 0 1,1 0-1,0 0 1,-1 1 0,1-1-1,-1 0 1,1 0-1,0 1 1,-1-1-1,1 0 1,0 1-1,-1-1 1,1 1-1,0-1 1,0 0-1,-1 1 1,1 0-1,-1 0-8,1 0 0,0 1 0,0-1 0,0 0-1,-1 0 1,1 1 0,0-1 0,1 0 0,-1 1-1,0 0 1,1 4 51,1 0 0,0-1 0,3 9 1,2 0-109,1-1 1,1 0 0,0 0 0,0-1 0,1-1-1,1 1 1,0-2 0,0 1 0,1-2-1,0 1 1,1-2 0,0 1 0,16 6 0,-24-13-291,0 0 1,0 0-1,0 0 1,1-1-1,-1 0 1,10 1-1,-13-2-141,0 0 0,1 0 0,-1 0-1,1 0 1,-1-1 0,1 1-1,-1-1 1,0 0 0,1 1-1,-1-1 1,0 0 0,0 0 0,0-1-1,0 1 1,0 0 0,4-3-1,7-11-4259</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21.970"/>
    </inkml:context>
    <inkml:brush xml:id="br0">
      <inkml:brushProperty name="width" value="0.1" units="cm"/>
      <inkml:brushProperty name="height" value="0.1" units="cm"/>
      <inkml:brushProperty name="color" value="#004F8B"/>
    </inkml:brush>
  </inkml:definitions>
  <inkml:trace contextRef="#ctx0" brushRef="#br0">6 40 5282,'-1'-3'482,"0"-1"1,0 0-1,0 1 0,0-1 0,1 0 0,-1-5 0,1 9-422,0-1 1,0 1-1,0 0 1,0-1-1,0 1 1,0-1-1,1 1 1,-1 0-1,0-1 1,0 1-1,0 0 1,0-1-1,0 1 1,1 0-1,-1-1 1,0 1-1,0 0 1,1 0-1,-1-1 1,0 1-1,1 0 1,-1 0-1,0-1 1,1 1-1,-1 0 1,0 0-1,1 0 1,0-1-8,0 1 0,1 0 0,-1 1 0,0-1 0,0 0 0,0 0 0,0 0 0,0 1 0,1-1 0,-1 1 0,0-1 0,0 1 0,0-1 0,1 1 0,8 6 190,1 0 0,-1 0 0,-1 1 0,1 0 0,13 16 0,36 51 479,-35-40-546,0 2-1,-3 1 1,-1 0-1,-2 1 1,-2 1-1,-1 1 1,11 53-1,-16-46-212,-2 0-1,-2 0 1,-3 1-1,-1-1 1,-3 1-1,-8 60 1,-12 24-2277,4-44-3456,6-42-614</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49.782"/>
    </inkml:context>
    <inkml:brush xml:id="br0">
      <inkml:brushProperty name="width" value="0.05" units="cm"/>
      <inkml:brushProperty name="height" value="0.05" units="cm"/>
      <inkml:brushProperty name="color" value="#E71224"/>
    </inkml:brush>
  </inkml:definitions>
  <inkml:trace contextRef="#ctx0" brushRef="#br0">51 142 3089,'0'2'161,"-1"0"-1,1 0 0,-1 0 0,1 0 0,0 0 0,0 0 0,0 0 0,0-1 0,0 1 0,0 0 0,0 0 0,1 0 1,-1 0-1,1 0 0,-1 0 0,1 0 0,0 0 0,0-1 0,0 1 0,0 0 0,2 2 0,0-1 23,1 0 0,-1 0-1,1 0 1,0-1-1,0 1 1,0-1-1,1 0 1,5 2-1,-2-1-36,1 0 0,1-1-1,-1 1 1,0-2 0,1 1-1,-1-1 1,1-1 0,-1 0-1,1 0 1,-1-1 0,14-2-1,-19 2-117,1 0 0,-1 0 0,0 0 0,0-1 0,0 0 0,0 0-1,0 0 1,0 0 0,0-1 0,-1 1 0,1-1 0,-1 0-1,0 0 1,1 0 0,-2 0 0,1-1 0,0 1 0,-1-1-1,1 0 1,-1 0 0,0 0 0,0 0 0,-1 0 0,1 0 0,-1 0-1,2-8 1,-3 8-6,1-1-1,-1 1 1,0 0 0,0 0-1,0 0 1,0-1-1,-1 1 1,0 0-1,1 0 1,-2 0-1,1 0 1,0 0 0,-1 0-1,0 0 1,0 1-1,0-1 1,0 0-1,0 1 1,-4-4 0,2 3 35,-1-1 0,0 1 1,0 0-1,-1 0 1,1 1-1,-1-1 1,1 1-1,-1 0 0,0 1 1,0 0-1,-10-3 1,3 2 17,0 0 1,1 1-1,-1 1 1,-18 0-1,24 1-50,1 0-1,0 1 1,-1 0-1,1 0 1,0 1 0,0-1-1,0 1 1,0 1-1,0-1 1,1 1 0,-7 4-1,9-5-13,1 0 1,-1 1-1,1 0 0,-1 0 0,1 0 0,0 0 1,0 0-1,0 0 0,1 0 0,-1 0 0,1 1 1,0-1-1,0 1 0,0-1 0,0 1 0,0-1 1,1 1-1,0 0 0,0-1 0,0 1 0,0 0 1,0-1-1,2 6 0,-1-3 5,0 1-1,0-1 0,1 0 1,0 0-1,0 0 1,1 0-1,-1 0 0,1 0 1,1 0-1,-1-1 1,1 0-1,6 8 1,-2-7-1,-1-1 1,0 0 0,1 0 0,0-1 0,0 0-1,0-1 1,1 1 0,-1-2 0,1 1 0,0-1-1,0 0 1,12 0 0,-19-2-10,0 0 0,1 0-1,-1-1 1,1 1 0,-1-1 0,0 0-1,1 1 1,-1-1 0,0 0 0,0 0-1,1-1 1,-1 1 0,0 0 0,0-1-1,0 1 1,-1-1 0,1 0 0,0 1-1,-1-1 1,3-3 0,-2 2 10,0 0 1,-1 0-1,1-1 1,-1 1-1,1 0 1,-1-1 0,0 1-1,0-1 1,-1 1-1,1-1 1,-1 1-1,0-1 1,0-5-1,0 8-8,0-1-1,0 1 0,-1-1 0,1 1 1,-1-1-1,1 1 0,-1-1 1,1 1-1,-1 0 0,0-1 1,0 1-1,0 0 0,1 0 0,-1 0 1,0-1-1,-1 1 0,1 0 1,-1-1-1,-1 0 3,0 1 1,0-1-1,0 1 1,0-1-1,0 1 0,0 0 1,-7-1-1,-2 0 13,-1 1 0,1 0 1,-17 2-1,28-1-20,-4 1 6,1-1 0,0 1-1,0 0 1,0 1 0,0-1 0,0 1 0,0 0 0,0 0 0,1 0 0,-1 0 0,0 0 0,1 1 0,0 0-1,0 0 1,0 0 0,0 0 0,-3 4 0,4-5-1,0 1-1,0 0 0,0 0 1,0 0-1,1 0 0,-1 0 1,1 0-1,0 0 1,0 0-1,0 1 0,0-1 1,0 0-1,1 1 0,-1-1 1,1 1-1,0-1 1,0 1-1,0-1 0,1 1 1,-1-1-1,2 4 1,-1-6-8,-1-1 1,1 1 0,-1 0-1,1-1 1,0 1 0,-1-1 0,1 1-1,0-1 1,0 1 0,0-1 0,-1 1-1,1-1 1,0 0 0,0 1 0,0-1-1,0 0 1,-1 0 0,3 0 0,17 3 1,-19-3-2,6 0 7,-1 0 1,0 0-1,0-1 1,0 1-1,0-1 1,0-1-1,0 1 1,0-1-1,-1 0 1,1 0-1,0-1 1,-1 1-1,1-1 1,-1-1 0,0 1-1,7-7 1,-6 5 17,0-1 0,0 0 0,0 0 1,-1 0-1,0-1 0,-1 0 1,7-11-1,-10 16-12,0 0 0,0-1 0,-1 1 0,1 0 0,0-1 0,-1 1 1,0 0-1,1-1 0,-1 1 0,0-1 0,0 1 0,-1-1 0,1 1 0,0 0 0,-1-1 0,1 1 0,-1 0 0,0-1 1,0 1-1,0 0 0,0 0 0,0 0 0,0 0 0,-1 0 0,1 0 0,-1 0 0,1 0 0,-1 0 0,-3-2 1,0 1 3,1-1 0,-1 1 0,0 0 1,1 1-1,-1-1 0,-1 1 0,1 0 1,0 0-1,0 1 0,-10-2 0,3 1-1,-1 1 0,0 1 0,-19 1 0,30-1-12,-1 0 0,1 1 0,-1-1 0,1 1 0,-1 0 0,1 0 0,0 0 0,-1 0 0,1 0 0,0 0 0,0 1 0,0-1 0,0 1 0,0-1 0,0 1 0,0 0 0,0 0 0,1 0 0,-1 0 0,1 0 0,-1 0 0,1 0 0,-2 5 0,2-4-2,-1 1-1,1-1 1,1 0 0,-1 1 0,0 0-1,1-1 1,0 1 0,0-1 0,0 1-1,0 0 1,0-1 0,1 1-1,-1-1 1,1 1 0,0-1 0,2 5-1,-2-6-2,1 1 0,0-1-1,-1 0 1,1 0 0,0 0 0,0 0-1,0 0 1,0 0 0,0-1-1,0 1 1,1-1 0,-1 1-1,0-1 1,1 0 0,-1 0-1,1 0 1,0 0 0,3 0 0,6 2 0,0-1 0,20 1 1,-27-3 2,0 0 1,0 0 0,0-1-1,1 1 1,-1-1-1,0-1 1,0 1 0,0-1-1,0 0 1,5-3 0,-7 4 4,0-1 0,0 0 0,0 0 0,0 0 1,0 0-1,0-1 0,-1 1 0,1-1 0,-1 0 1,0 0-1,1 1 0,-1-2 0,-1 1 0,1 0 1,2-6-1,-3 6 1,0 1 4,0 0 0,0 1-1,-1-1 1,1 0 0,-1 0-1,1 0 1,-1 0 0,0 0-1,1 0 1,-1 0 0,0 0-1,0 0 1,-1 0-1,1 0 1,0 0 0,-1 0-1,1 0 1,-1 0 0,0 0-1,1 0 1,-1 0 0,0 0-1,-2-2 1,1 1 3,-1 0-1,1 1 1,-1-1 0,1 0 0,-1 1 0,0 0-1,0 0 1,0 0 0,0 0 0,0 0 0,0 1 0,-1-1-1,1 1 1,0 0 0,-1 0 0,1 0 0,-1 1-1,0-1 1,-6 1 0,0 0-1,-1 0 0,1 1-1,0 1 1,-1 0 0,-15 5 0,23-6-15,0 1 0,0-1 1,0 1-1,0-1 1,0 1-1,0 0 0,1 0 1,-1 0-1,1 1 1,-1-1-1,1 0 0,0 1 1,0 0-1,0 0 1,0-1-1,-2 7 0,3-7-2,0 0 0,0 0 0,1 0 0,-1-1-1,1 1 1,-1 0 0,1 0 0,0 0 0,0 0-1,0 0 1,0 0 0,0 0 0,0 0 0,1 0-1,-1 0 1,0 0 0,1 0 0,0-1 0,-1 1-1,1 0 1,0 0 0,0-1 0,0 1 0,0 0-1,0-1 1,1 1 0,-1-1 0,0 1 0,1-1 0,1 2-1,6 3-5,-1 0 0,1-1 0,0 1 0,1-2-1,17 7 1,-20-9 10,-1 0 0,1-1-1,0 1 1,0-2 0,0 1-1,0-1 1,0 0 0,0 0 0,13-2-1,-18 1 3,1 0 0,-1 0 0,1 0 0,-1 0 0,0 0-1,1 0 1,-1-1 0,0 1 0,0-1 0,0 0 0,0 1 0,0-1-1,0 0 1,0 0 0,-1 0 0,1 0 0,-1-1 0,1 1 0,-1 0 0,0-1-1,0 1 1,1-5 0,-1 4 6,0 0 1,0-1-1,0 1 0,-1-1 1,0 1-1,0-1 0,0 1 1,0 0-1,0-1 0,-1 1 1,1-1-1,-1 1 0,0 0 0,0-1 1,0 1-1,-3-6 0,1 5 4,-1-1 0,1 1 0,0 0 0,-1-1 0,0 2-1,0-1 1,0 0 0,-1 1 0,1 0 0,-1 0 0,0 0 0,1 0-1,-7-1 1,8 2-10,0 1 0,-1 0-1,1 1 1,-1-1 0,1 0 0,-1 1-1,1 0 1,-1 0 0,1 0 0,-1 0-1,1 0 1,-1 1 0,1 0 0,-1-1-1,1 1 1,-1 1 0,1-1 0,0 0-1,0 1 1,0 0 0,-4 1 0,2 1-5,-1 0 0,0 0 0,1 1 0,0-1 0,0 1 0,0 0 0,0 1 0,1-1 0,0 1 0,0 0 0,1 0 0,-1 0 0,1 0 0,1 1 0,-4 9 0,6-14-2,-1 0 1,1 1-1,-1-1 1,1 0-1,0 0 1,0 0-1,0 0 1,0 0-1,1 0 1,-1 1-1,1-1 1,-1 0 0,1 0-1,0 0 1,-1 0-1,3 3 1,-1-2-2,0 0 1,0-1 0,1 1 0,-1-1-1,0 1 1,1-1 0,0 0 0,0 0-1,5 3 1,-2-2 1,0 0-1,0 0 0,0-1 1,0 0-1,1 0 0,-1-1 1,1 0-1,0 0 0,-1 0 1,11-1-1,2-1 0,-11 1 6,0 0 0,0-1 0,0 0 0,0 0 0,14-5 0,-20 5 1,0 0 0,0 0 0,0 0 0,0 0 1,-1 0-1,1 0 0,0-1 0,-1 1 0,1-1 0,-1 1 0,1-1 1,-1 0-1,0 1 0,0-1 0,0 0 0,0 0 0,0 0 1,0 0-1,0 0 0,-1 0 0,1 0 0,-1 0 0,1 0 1,-1 0-1,0 0 0,0 0 0,0-4 0,0 3 0,0 0 0,0 0-1,-1 0 1,1 0 0,-1 1 0,0-1-1,0 0 1,0 0 0,0 0-1,0 1 1,-1-1 0,1 1 0,-1-1-1,0 1 1,1-1 0,-4-1 0,2 0 5,-1 1 1,0 0-1,1 1 1,-1-1 0,0 1-1,-1-1 1,1 1 0,0 1-1,-9-4 1,8 4-2,-1-1-1,1 1 1,-1 0 0,1 1-1,-1-1 1,0 1 0,1 0 0,-1 1-1,0-1 1,1 1 0,-1 0-1,1 1 1,-1-1 0,1 1-1,0 0 1,0 0 0,-10 6 0,12-6-11,0 1 1,0-1-1,1 1 1,-1 0 0,0 0-1,1 0 1,0 0 0,-1 0-1,1 1 1,1-1-1,-1 1 1,-2 6 0,3-8 0,1 0 1,-1 1 0,1-1 0,0 0 0,0 0 0,0 1-1,0-1 1,0 0 0,1 1 0,-1-1 0,1 0 0,-1 0-1,1 1 1,0-1 0,0 0 0,0 0 0,0 0 0,0 0-1,0 0 1,1 0 0,-1-1 0,1 1 0,1 2 0,3 1-3,0 0 1,-1-1 0,1 0-1,1 0 1,-1 0 0,1-1 0,-1 0-1,1 0 1,0-1 0,9 3 0,-11-4 4,0 0 0,0 0 0,0-1 0,0 1 0,0-1 0,-1 0 0,1 0 0,0-1 0,0 0 1,0 0-1,0 0 0,0 0 0,-1 0 0,1-1 0,-1 0 0,7-4 0,-9 5 5,0 0 0,0-1 0,-1 1 0,1-1 0,0 0 0,-1 1 0,1-1 0,-1 0-1,0 0 1,0 0 0,1 0 0,-1 0 0,-1-1 0,1 1 0,0 0 0,0 0 0,-1-1 0,1 1 0,-1 0 0,0-1 0,0 1-1,0 0 1,0-1 0,0 1 0,0 0 0,-1-1 0,0-2 0,0 1 2,0 1 0,0-1 0,-1 0 0,0 0 0,0 1 0,0-1 0,0 1 0,0-1 1,-1 1-1,1 0 0,-1 0 0,0 0 0,0 0 0,0 1 0,-4-4 0,-5 0-4,-1 0-1,0 1 1,0 0 0,0 0-1,-1 2 1,-21-4 0,31 6-4,1 1 0,-1-1 0,1 1 0,-1 0 0,1 0 1,-1 1-1,0-1 0,1 1 0,-1 0 0,1 0 0,0 0 1,-1 0-1,1 0 0,0 1 0,-5 2 0,6-2-2,-1-1 0,1 1 0,0 0 0,0 0-1,1 0 1,-1 0 0,0 0 0,1 0 0,-1 0-1,1 1 1,-1-1 0,1 0 0,0 1 0,0 0 0,0-1-1,1 1 1,-1-1 0,0 1 0,1 0 0,0 3 0,-1 2-10,1 0 0,0 0 0,1 0 0,0 0 0,0 0-1,1 0 1,3 10 0,-3-14 10,0 0-1,0 0 0,1 0 0,-1 0 0,1 0 0,-1-1 0,1 1 0,1-1 0,-1 0 0,0 0 1,1 0-1,-1 0 0,1-1 0,7 4 0,-5-3 1,0 0 1,0 0 0,1-1-1,-1 0 1,1-1-1,0 1 1,0-1-1,-1-1 1,1 1-1,0-1 1,0 0 0,10-2-1,-13 1 5,-1 1-1,1-1 0,0 0 1,-1 0-1,1 0 1,-1-1-1,1 0 1,-1 1-1,1-1 0,-1 0 1,0 0-1,0-1 1,0 1-1,0-1 1,-1 1-1,1-1 0,0 0 1,-1 0-1,0 0 1,0 0-1,0-1 1,0 1-1,2-7 1,-2 6 4,-1 0 1,0-1 0,0 1 0,0-1 0,0 1 0,0-1 0,-1 1 0,0-1-1,0 1 1,0-1 0,-1 0 0,0 1 0,1-1 0,-2 1 0,1 0 0,0-1 0,-1 1-1,-2-6 1,2 8-1,0 0 0,0 0 0,0 1 0,0-1-1,0 0 1,0 1 0,0-1 0,-1 1 0,1 0-1,-3-1 1,-29-11 34,29 11-37,0 0-2,0 1 1,1 0-1,-1 0 1,0 0-1,0 1 0,0 0 1,0 0-1,1 0 1,-1 0-1,-6 2 0,8-2-2,0 1-1,1 0 1,-1 0-1,0 0 1,0 0-1,1 0 1,-1 0-1,1 1 1,-1-1-1,1 1 1,0 0-1,-1 0 0,1-1 1,0 2-1,0-1 1,-3 5-1,2-3 2,0 2-9,-1-1 0,1 1 0,1-1 0,-1 1 0,-2 10 0,4-14 6,1 1-1,0-1 1,0 1 0,0 0-1,0-1 1,0 1 0,1-1-1,-1 1 1,1-1-1,0 0 1,0 1 0,-1-1-1,1 1 1,1-1 0,-1 0-1,0 0 1,3 3 0,0 1-1,1-1 0,0 0 0,0 0 0,0-1 0,1 1 0,-1-1 1,1 0-1,0-1 0,0 0 0,1 0 0,-1 0 0,1 0 0,-1-1 1,1 0-1,0-1 0,0 1 0,-1-1 0,1-1 0,0 1 0,10-2 1,-12 1 4,0-1 0,0 1 0,0-1 1,0 0-1,0-1 0,0 1 0,-1-1 1,1 0-1,-1 0 0,1-1 0,-1 1 1,7-6-1,-8 5 4,0 0 1,0 0-1,0 0 1,0-1 0,-1 1-1,0-1 1,1 0-1,-1 1 1,-1-1-1,1 0 1,0 0-1,-1-1 1,0 1-1,0 0 1,0 0-1,0-6 1,-1 4 2,0 1 0,0 0 0,-1 0 0,0 0 0,0 0 1,0 0-1,0 0 0,-1 0 0,0 1 0,0-1 0,0 0 0,0 1 0,-1 0 0,0-1 0,0 1 1,0 0-1,0 0 0,-1 1 0,-6-6 0,6 5-4,0 1 1,-1-1-1,0 1 1,0 0-1,0 0 1,0 1-1,0-1 1,0 1-1,-1 1 1,1-1-1,-1 1 1,0-1-1,1 2 1,-1-1-1,0 1 1,1-1-1,-9 2 1,7 1-6,0-1-1,0 1 1,0 1 0,0-1 0,0 1-1,0 0 1,1 1 0,-1 0 0,1 0 0,0 0-1,0 1 1,-5 5 0,7-6-4,0 0 0,0 0 0,0 1 0,1 0 1,0-1-1,0 1 0,0 0 0,0 0 0,1 1 0,0-1 0,0 1 0,0-1 1,1 1-1,0-1 0,0 1 0,0 7 0,1-10 0,0 0 0,0 0 1,0 0-1,1 0 0,-1-1 0,1 1 0,0 0 0,0 0 1,0 0-1,0-1 0,0 1 0,1-1 0,-1 1 0,1-1 1,-1 1-1,5 3 0,-3-4 1,0 1 1,0-1-1,0 0 0,0 0 0,1 0 1,-1 0-1,1-1 0,-1 1 1,1-1-1,-1 0 0,7 1 0,-2-1 4,1 0 0,-1-1 0,1 0 0,-1 0 0,1-1 0,-1 0-1,0 0 1,1-1 0,-1 0 0,15-6 0,-18 6 11,0-1 0,0 0 0,0 0 0,0-1 0,0 1 0,0-1 0,-1 0 0,0 0 0,0-1 0,0 1 1,-1-1-1,1 0 0,4-9 0,-6 10 19,0 0 0,-1-1 1,1 1-1,-1-1 1,0 1-1,0-1 0,0 1 1,-1-1-1,0 0 1,0 0-1,0 1 0,0-1 1,-1 0-1,1 1 0,-1-1 1,0 1-1,-4-9 1,3 8-22,-1 0 0,0 0 0,-1 0 0,1 0 0,-1 1 0,0 0 0,0-1 1,-1 1-1,1 1 0,-1-1 0,0 0 0,0 1 0,0 0 0,0 1 0,0-1 0,-1 1 1,-6-2-1,4 1 1,0 1 0,0 0 1,-1 0-1,1 1 0,-1 0 1,1 0-1,-1 1 0,1 0 1,-1 1-1,1 0 0,-11 2 1,16-2-14,0-1 0,1 1 1,-1 0-1,1 0 1,-1 1-1,1-1 0,-1 1 1,1-1-1,-1 1 0,1 0 1,0-1-1,0 1 0,0 0 1,0 0-1,1 1 0,-1-1 1,0 0-1,1 1 0,-1-1 1,1 1-1,0-1 1,0 1-1,0 0 0,0-1 1,1 1-1,-1 0 0,1 0 1,-1-1-1,1 1 0,0 0 1,0 3-1,1-1-3,-1 1 1,1-1-1,0 1 1,1-1-1,-1 0 1,1 0-1,0 0 1,1 0-1,-1 0 1,1 0-1,0 0 1,0-1-1,0 0 0,1 1 1,5 4-1,-4-5 4,2 1-1,-1-1 0,0 0 0,1-1 1,0 0-1,0 0 0,0 0 0,0-1 1,0 0-1,1-1 0,-1 1 0,1-1 1,-1-1-1,1 1 0,8-2 0,-11 1 7,-1-1-1,0 1 1,1-1-1,-1 0 1,0-1-1,0 1 0,0-1 1,1 1-1,-2-1 1,1 0-1,0-1 0,3-2 1,-4 3 4,-1 0 0,1-1 0,-1 1 0,0-1 0,0 0 1,-1 0-1,1 0 0,0 1 0,-1-1 0,0-1 0,1 1 0,-1 0 0,0 0 1,-1 0-1,1-1 0,-1 1 0,1-5 0,-1 3-2,0 0 1,-1 0-1,1 0 1,-1 0-1,0 0 0,0 1 1,0-1-1,-1 0 1,0 1-1,0-1 1,0 1-1,0-1 0,-1 1 1,0 0-1,0 0 1,0 0-1,0 1 0,0-1 1,-1 1-1,0 0 1,1-1-1,-1 2 0,0-1 1,-8-4-1,7 5 1,-1-1 0,1 1 0,-1 0 0,1 0-1,-1 1 1,0 0 0,0 0 0,1 0 0,-1 1 0,0-1 0,0 1-1,0 1 1,0-1 0,0 1 0,0 0 0,1 1 0,-1-1 0,0 1-1,1 0 1,-8 4 0,9-4-11,1 0 1,0 1-1,-1-1 0,1 1 0,0-1 0,1 1 0,-1 0 1,0 0-1,1 0 0,0 0 0,0 1 0,0-1 0,0 1 1,0-1-1,1 1 0,-1 0 0,1 0 0,0-1 0,0 1 1,1 0-1,-1 0 0,1 0 0,0 0 0,0 0 0,0 0 1,1 5-1,0-3-2,0-1 1,0 0-1,0 0 0,1 0 1,0 1-1,0-2 0,1 1 1,-1 0-1,1 0 0,0-1 1,0 1-1,0-1 0,1 0 1,0 0-1,0 0 0,0-1 1,0 1-1,8 4 0,-6-5 3,1 0-1,-1 0 1,0-1-1,1 0 1,-1 0-1,1-1 1,0 1-1,0-1 0,-1-1 1,1 0-1,11 0 1,-13-1 5,0 1 1,-1-1-1,1 0 1,0 0-1,0-1 1,-1 0-1,1 1 1,-1-2-1,0 1 1,1 0-1,-1-1 1,0 0 0,-1 0-1,1 0 1,0 0-1,-1 0 1,4-5-1,-5 5 5,0 0 1,0-1-1,0 1 0,0-1 1,-1 1-1,1-1 0,-1 0 0,0 0 1,0 1-1,-1-1 0,1 0 0,-1 0 1,1 0-1,-1 0 0,0 0 1,-1 0-1,1 0 0,-1 0 0,0 0 1,0 1-1,0-1 0,0 0 1,-1 0-1,-1-3 0,0 2 1,1 0 1,-1 1-1,0-1 1,0 1-1,-1 0 1,1 0-1,-1 0 0,0 1 1,0-1-1,0 1 1,-1 0-1,1 0 1,-1 0-1,0 1 0,1-1 1,-1 1-1,-7-2 1,7 3-12,0 0 1,0 0 0,0 0 0,-1 1-1,1-1 1,0 1 0,-1 1 0,1-1-1,0 1 1,-1 0 0,1 0 0,0 0 0,0 1-1,0 0 1,0 0 0,0 0 0,0 0-1,1 1 1,-1 0 0,1 0 0,0 0-1,-1 1 1,2-1 0,-1 1 0,0 0-1,1 0 1,-1 0 0,1 0 0,0 1 0,1 0-1,-1-1 1,1 1 0,0 0 0,0 0-1,0 0 1,1 0 0,0 1 0,0-1-1,0 0 1,1 0 0,0 1 0,0 7 0,0-10-5,1 0 1,-1 0 0,1 1 0,0-1 0,0 0 0,0 0 0,0 0 0,0 0 0,1 0 0,-1 0 0,1 0 0,0 0 0,0-1 0,0 1 0,4 3-1,-2-3 3,-1 0 0,1-1-1,0 1 1,0-1-1,0 0 1,1 0 0,-1 0-1,0 0 1,1-1-1,5 1 1,-2 0 4,1-1 1,0 0 0,-1-1-1,1 0 1,-1-1-1,1 1 1,-1-2-1,1 1 1,-1-1 0,1 0-1,13-7 1,-19 8 3,-1 0 0,0 0 1,0-1-1,0 1 0,0-1 0,0 0 1,0 0-1,0 1 0,0-1 1,-1 0-1,3-4 0,-3 5 1,-1 1-1,0-1 1,1 0-1,-1 0 1,0 1 0,0-1-1,1 0 1,-1 0-1,0 0 1,0 0 0,0 1-1,0-1 1,0 0-1,0 0 1,0 0-1,0 1 1,0-1 0,-1 0-1,1 0 1,0 0-1,0 1 1,-1-1 0,1 0-1,0 0 1,-1 1-1,1-1 1,-1 0 0,1 1-1,-1-1 1,1 1-1,-1-1 1,0 0-1,1 1 1,-1-1 0,0 1-1,1 0 1,-1-1-1,0 1 1,0-1 0,-5-1-1,-1 0 0,1 0 0,0 0 0,0 1 0,-1 0 1,1 1-1,0-1 0,-1 1 0,1 0 0,-1 1 0,1-1 1,0 1-1,-1 1 0,1-1 0,-12 5 0,17-5-7,0-1 0,0 0-1,0 1 1,0-1 0,0 1-1,0 0 1,1-1 0,-1 1-1,0 0 1,0-1 0,1 1-1,-1 0 1,0 0 0,1-1-1,-1 1 1,1 0 0,-1 0-1,1 0 1,-1 0 0,1 0-1,0 0 1,-1 0 0,1 2-1,0-2-1,0 1 0,0-1 0,1 1 0,-1-1 0,1 0-1,-1 1 1,1-1 0,-1 0 0,1 1 0,0-1-1,-1 0 1,1 0 0,0 1 0,2 1 0,0 0-2,1 0 1,-1 0 0,1 0-1,0 0 1,0 0-1,0-1 1,0 0 0,0 0-1,8 3 1,-7-4 7,0 0 0,0-1 0,0 1 0,0-1-1,0 0 1,0 0 0,0-1 0,0 0 0,0 0 0,0 0 0,9-3 0,-12 3 4,-1 1 0,1-1 0,0 0 0,-1 0 0,1 0 0,0 0 0,-1 0 0,0-1 0,1 1 0,-1 0 0,0-1 0,1 1 0,-1-1 0,0 1 0,0-1 0,0 0 0,0 1 0,-1-1 0,1 0 0,0 0 0,-1 1 0,1-1 0,-1 0 0,0 0 0,1 0 0,-1 0 0,0 0 0,0 1 0,0-1 0,-1 0 0,1 0 1,0 0-1,-1 0 0,0-3 0,0 2 1,-1 1 0,1-1 1,-1 0-1,1 1 1,-1-1-1,0 1 0,0-1 1,0 1-1,0 0 0,0 0 1,0 0-1,-1 0 1,1 0-1,-1 1 0,1-1 1,-1 1-1,0-1 0,0 1 1,0 0-1,1 0 1,-1 0-1,-6 0 0,6 0-6,0 0 0,0 1 0,0 0 0,-1 0 0,1-1 0,0 2 0,0-1-1,0 0 1,0 1 0,-1-1 0,1 1 0,0 0 0,0 0 0,0 0 0,1 1 0,-1-1-1,0 1 1,0 0 0,1-1 0,-1 1 0,1 0 0,-3 3 0,4-4-3,0 0 1,0 0 0,0 0 0,1 1-1,-1-1 1,0 0 0,1 0-1,-1 1 1,1-1 0,-1 0 0,1 1-1,0-1 1,-1 0 0,1 1 0,0-1-1,0 1 1,0-1 0,0 0 0,0 1-1,0-1 1,1 0 0,-1 1-1,0-1 1,1 1 0,-1-1 0,1 0-1,-1 0 1,1 1 0,0-1 0,-1 0-1,3 2 1,-2-1-1,0-1-1,1 0 1,0 1 0,-1-1 0,1 0-1,0 1 1,-1-1 0,1 0 0,0 0-1,0-1 1,0 1 0,0 0-1,0 0 1,0-1 0,0 0 0,0 1-1,0-1 1,0 0 0,1 0 0,2 0-1,-1-1 8,-1 1 0,1-1 0,0 0-1,0-1 1,0 1 0,0-1 0,-1 1 0,1-1-1,-1 0 1,0-1 0,1 1 0,-1 0-1,0-1 1,5-5 0,-6 5-1,0 1 1,0-1-1,0 1 1,-1-1-1,1 0 1,-1 0-1,0 0 0,0 0 1,0 0-1,0 0 1,0 0-1,-1 0 1,1 0-1,-1 0 0,0 0 1,0 0-1,0 0 1,0 0-1,-2-6 1,1 7 1,0-1 1,0 1 0,0-1 0,-1 1-1,1 0 1,-1-1 0,0 1 0,0 0-1,0 0 1,0 0 0,0 1 0,0-1 0,0 0-1,0 1 1,-1-1 0,1 1 0,-1 0-1,1 0 1,-1 0 0,0 0 0,1 0-1,-4 0 1,-3-1 0,-1 0 0,1 0 0,-1 1 0,-18 0 0,22 1-7,1 1 0,0 0 0,0 0 0,0 0 0,0 0 0,1 1 0,-1 0-1,0 0 1,1 0 0,-8 5 0,11-7-2,-1 1 0,1 0-1,0 1 1,-1-1 0,1 0 0,0 0 0,0 0-1,0 1 1,0-1 0,0 0 0,0 1-1,1-1 1,-1 1 0,0 0 0,1-1 0,-1 1-1,1-1 1,-1 1 0,1 0 0,0-1 0,0 1-1,0 0 1,0-1 0,0 1 0,0 0-1,0-1 1,0 1 0,1 0 0,-1-1 0,1 1-1,-1-1 1,1 1 0,0-1 0,-1 1 0,3 2-1,0 0-2,0 0 1,0-1-1,1 1 0,-1 0 0,1-1 0,0 0 0,0 0 0,0 0 0,1 0 0,-1-1 0,1 0 0,-1 0 0,8 3 1,-9-4 6,1 0 0,0 1 0,0-1 0,0-1 1,0 1-1,0 0 0,0-1 0,0 0 0,0 0 0,0 0 1,0-1-1,0 1 0,0-1 0,0 0 0,0 0 1,0 0-1,4-3 0,-7 4 2,0-1 0,0 1 0,0-1 1,0 0-1,0 0 0,0 1 0,0-1 0,0 0 1,0 0-1,0 0 0,0 0 0,-1 0 0,1 0 0,0 0 1,-1-1-1,1 1 0,-1 0 0,1 0 0,-1 0 0,0-1 1,0 1-1,1 0 0,-1-2 0,0 1 3,-1 0 0,1 0 0,-1 0 0,1 0 1,-1 0-1,0 0 0,0 0 0,0 0 0,0 0 0,0 0 0,0 1 0,-3-4 0,-2-2 13,0 1 0,-1 0-1,0 0 1,-1 0-1,-8-5 1,11 9-16,0-1-1,1 1 1,-1 0 0,-1 0 0,1 0 0,0 0 0,0 1-1,-1 0 1,1 0 0,-6 0 0,9 1-5,0 0 0,0 1 1,1-1-1,-1 0 0,0 0 1,1 1-1,-1-1 0,1 1 1,-1-1-1,0 1 0,1 0 1,-1 0-1,1 0 0,0 0 1,-1 0-1,1 0 0,0 0 1,-1 0-1,1 0 0,0 1 1,0-1-1,0 0 0,0 1 1,0-1-1,0 1 0,1-1 1,-1 1-1,0-1 0,1 1 0,-1 0 1,1-1-1,0 1 0,-1 0 1,1-1-1,0 4 0,0 2-4,-1 1 0,1 0 0,1 0 0,-1 0 0,1 0-1,1 0 1,-1 0 0,2 0 0,-1-1 0,6 12-1,-6-15 5,0 0-1,0 0 0,0-1 0,1 0 1,-1 1-1,1-1 0,0 0 1,0 0-1,0 0 0,0 0 0,1-1 1,-1 0-1,1 1 0,-1-1 0,1 0 1,0-1-1,0 1 0,0-1 1,0 1-1,0-1 0,7 1 0,-5-2 9,0 0-1,-1-1 0,1 1 1,0-1-1,0 0 0,-1 0 1,1-1-1,-1 1 0,1-1 1,-1-1-1,0 1 0,1-1 1,-1 0-1,-1 0 0,1 0 1,0-1-1,-1 1 0,1-1 1,-1-1-1,-1 1 0,1 0 1,0-1-1,-1 0 0,0 0 1,0 0-1,0 0 0,-1 0 1,0 0-1,0-1 0,0 1 1,-1-1-1,2-7 0,-3 11 1,1 1-1,-1-1 0,0 0 1,0 0-1,0 0 0,0 0 1,0 0-1,0 0 0,-1 0 1,1 0-1,0 1 1,-1-1-1,0 0 0,1 0 1,-1 1-1,0-1 0,0 0 1,0 1-1,0-1 0,0 0 1,-1 1-1,1 0 0,0-1 1,-1 1-1,1 0 0,-1 0 1,1-1-1,-1 1 0,1 0 1,-1 1-1,0-1 0,0 0 1,1 0-1,-1 1 0,0-1 1,0 1-1,0 0 0,0-1 1,1 1-1,-3 0 0,-5 0 4,0 0 0,-1 0-1,2 1 1,-1 0 0,0 1-1,0 0 1,-9 3 0,8-1-10,1 0 0,0 0 1,0 1-1,-12 8 0,17-10-4,0-1 0,0 1 0,1 1 0,-1-1 0,1 0 0,0 1 0,0 0 0,0 0 0,0 0 0,1 0 0,-3 6 0,4-8-1,0 0 0,1 0 1,0 0-1,-1 0 1,1 0-1,0 0 0,0 0 1,0-1-1,0 1 0,0 0 1,0 0-1,1 0 1,-1 0-1,0 0 0,1 0 1,0 0-1,0 0 1,0 1-1,1 0-1,0 0 0,0 0 0,1-1-1,-1 1 1,0-1 0,1 1 0,-1-1 0,1 0 0,5 3-1,-2-1 5,1-1 0,-1 0 0,1 0 0,-1-1 0,1 0 0,0 0 0,0 0 0,0-1 0,11 1 0,-14-3 11,0 1-1,0 0 1,-1-1-1,1 0 0,0 0 1,0 0-1,0-1 0,-1 1 1,1-1-1,0 0 0,-1 0 1,0 0-1,1 0 1,-1-1-1,0 1 0,0-1 1,0 0-1,-1 0 0,1 0 1,-1 0-1,0 0 0,1-1 1,-1 1-1,-1-1 1,1 1-1,0-1 0,-1 0 1,0 0-1,0 1 0,0-1 1,0 0-1,-1 0 0,1 0 1,-1 0-1,0 0 1,-1 0-1,1 0 0,0 0 1,-1 0-1,0 0 0,0 0 1,0 0-1,-1 1 0,1-1 1,-1 0-1,0 1 1,0-1-1,0 1 0,-4-5 1,1 2 3,-1 0 1,-1-1 0,1 2 0,-1-1 0,0 1 0,0 0 0,-1 0 0,-10-4-1,12 6-5,0 1 0,0-1-1,0 1 1,0 1-1,-1-1 1,1 1-1,-1 0 1,1 0-1,-1 1 1,1 0-1,-13 1 1,16 0-8,0 0 1,0 0-1,-1 0 0,1 1 0,0-1 0,0 1 1,0 0-1,1 0 0,-1 0 0,0 0 1,1 0-1,-1 0 0,1 1 0,0-1 1,0 1-1,0 0 0,0-1 0,0 1 1,0 0-1,1 0 0,-1 0 0,1 1 1,0-1-1,0 0 0,0 0 0,1 1 0,-1-1 1,1 4-1,-1-3-4,1 0 1,0 0-1,0 0 1,0-1-1,0 1 1,1 0-1,-1 0 1,1-1-1,0 1 1,1 0-1,-1-1 1,0 1-1,1-1 0,0 0 1,0 1-1,0-1 1,0 0-1,0 0 1,1 0-1,-1 0 1,1-1-1,0 1 1,0-1-1,6 5 1,-1-4 4,0 0 1,0 0 0,0-1 0,1 0 0,-1-1 0,0 0 0,1 0 0,-1-1-1,1 0 1,-1 0 0,1-1 0,-1 0 0,1 0 0,-1-1 0,0 0 0,1-1-1,-1 0 1,-1 0 0,1-1 0,13-8 0,-18 10 5,0 0 1,0-1-1,0 1 1,-1-1-1,1 0 1,-1 1-1,0-1 1,0-1-1,0 1 1,0 0-1,0 0 1,-1-1-1,2-3 1,-2 5 2,-1 0 0,1-1 0,-1 1-1,0-1 1,1 1 0,-1-1 0,0 1 0,-1-1 0,1 1 0,0-1 0,-1 1 0,1-1 0,-1 1-1,0 0 1,0-1 0,0 1 0,0 0 0,0-1 0,0 1 0,-3-3 0,0 0 3,0 0 0,-1 0 0,0 0 0,0 1 0,-1 0 0,1 0 0,-1 0 0,0 1-1,0-1 1,0 1 0,0 1 0,0-1 0,-1 1 0,-12-3 0,13 4-10,1 1-1,0-1 1,-1 1-1,1 0 1,-1 1-1,1-1 0,0 1 1,-1 0-1,1 0 1,0 1-1,0-1 1,0 1-1,0 0 0,0 1 1,0-1-1,0 1 1,1 0-1,0 0 1,-7 6-1,9-7-4,0 0-1,0 1 1,0-1-1,0 1 1,0-1-1,1 1 1,-1 0-1,1 0 1,0-1-1,0 1 1,0 0-1,0 0 1,-1 6-1,2-4-3,-1 0 0,1 0-1,1 0 1,-1 0 0,1 0 0,-1 0 0,4 10-1,-1-6-2,1 0-1,0-1 0,0 1 0,1-1 0,0 1 1,0-1-1,1-1 0,10 11 0,-11-13 9,0-1-1,0 0 1,0 0 0,1-1-1,-1 1 1,1-1-1,0 0 1,0-1-1,0 0 1,0 0-1,1 0 1,-1 0-1,1-1 1,-1 0-1,1-1 1,-1 0 0,1 1-1,-1-2 1,7 0-1,-8 0 7,-1 0 1,0 0-1,0 0 1,1 0-1,-1-1 0,0 1 1,-1-1-1,1 0 0,0 0 1,0-1-1,-1 1 1,1-1-1,-1 0 0,0 0 1,0 0-1,0 0 0,0 0 1,-1-1-1,1 0 1,-1 1-1,0-1 0,0 0 1,0 0-1,-1 0 0,1 0 1,-1 0-1,0 0 1,0-1-1,0-5 0,0 2 7,-1 0-1,0 0 0,-1 0 0,1 1 0,-2-1 0,1 0 0,-1 0 0,0 1 1,-1-1-1,0 1 0,0-1 0,-1 1 0,1 0 0,-2 1 0,1-1 1,-1 1-1,0-1 0,0 1 0,0 1 0,-1-1 0,0 1 0,0 0 1,-1 0-1,1 1 0,-1 0 0,0 0 0,0 1 0,-1-1 0,1 2 0,-1-1 1,1 1-1,-12-2 0,13 3-8,0 1 1,0-1-1,0 2 1,0-1 0,0 0-1,0 1 1,0 0-1,0 1 1,1-1-1,-1 1 1,0 0-1,1 0 1,-11 7-1,12-6-5,0 0 0,0 0 0,0 0 0,1 1 0,0 0 0,-1 0 0,1 0 0,0 0 0,1 0-1,-1 1 1,1-1 0,0 1 0,0-1 0,0 1 0,1 0 0,-2 10 0,1-8-8,1 1 0,1-1 0,-1 1 1,1 0-1,0-1 0,1 1 0,0 0 0,0-1 1,1 1-1,4 14 0,-4-19 7,-1 1 1,1-1-1,0 0 1,0 0-1,0 1 0,1-1 1,-1-1-1,1 1 1,-1 0-1,1-1 0,0 1 1,0-1-1,0 0 1,0 0-1,1 0 0,-1 0 1,0 0-1,1-1 1,0 0-1,-1 0 0,1 0 1,0 0-1,6 1 1,-3-2 6,-1 0 0,1 0 0,0 0 1,0-1-1,-1 0 0,1 0 0,-1-1 0,1 0 0,-1 0 1,1-1-1,-1 1 0,0-1 0,0 0 0,-1-1 1,1 0-1,-1 0 0,7-6 0,-6 5 7,0-1 0,-1 0 0,0 0 0,0 0 0,-1 0 0,0-1 0,0 0 0,0 0 0,-1 0-1,0-1 1,0 1 0,-1-1 0,0 1 0,2-13 0,-4 17-2,0 1 0,1-1 0,-1 0 0,-1 1 0,1-1 1,0 0-1,-1 0 0,1 1 0,-1-1 0,0 0 0,0 1 0,0-1 0,0 1 0,0-1 0,0 1 0,-1 0 0,-1-3 0,0 2 1,0 0 0,0 1 0,0-1 0,0 1 0,0 0 0,0 0 0,-1 0 0,1 0 0,-1 1 0,-7-3 0,1 2 2,0-1 0,0 2 0,0 0 0,0 0 0,-1 1 0,1 0-1,0 0 1,-12 3 0,13-1-7,0 0-1,1 0 0,-1 0 1,1 1-1,-1 1 1,-12 6-1,19-9-6,0 1 0,-1 0 0,1 0 1,0 0-1,0 0 0,0 0 0,0 0 0,0 0 1,0 1-1,0-1 0,1 1 0,-1-1 0,1 1 1,0-1-1,0 1 0,0 0 0,0 0 0,0 0 1,1-1-1,-1 1 0,1 0 0,0 0 0,0 5 1,0-1-3,1-1 1,0 1-1,0-1 1,1 1 0,0-1-1,0 1 1,0-1-1,1 0 1,0 0-1,0 0 1,0-1 0,1 1-1,0-1 1,0 1-1,0-1 1,1 0 0,0-1-1,0 1 1,0-1-1,0 0 1,1 0 0,-1-1-1,1 0 1,0 0-1,0 0 1,1-1-1,-1 1 1,0-2 0,1 1-1,-1-1 1,1 0-1,-1 0 1,1 0 0,0-1-1,8-1 1,-12 1 7,1-1 1,-1 1-1,0-1 0,1 0 1,-1 0-1,0 0 1,0-1-1,0 1 0,0-1 1,0 1-1,0-1 1,0 0-1,-1 0 0,1-1 1,-1 1-1,1 0 1,2-5-1,-3 4 5,1-1-1,-1 0 1,0 0 0,-1 0 0,1 0-1,-1 0 1,0-1 0,0 1 0,0 0-1,0-1 1,-1 1 0,0-6 0,0 3 3,0-1 1,-1 1 0,0 0-1,-1-1 1,0 1 0,0 0-1,0 0 1,-1 0 0,0 0-1,0 1 1,-1-1 0,1 1-1,-2 0 1,1 0 0,-9-10-1,9 13-4,0-1-1,0 1 0,-1 0 1,1 0-1,-1 1 0,0-1 1,1 1-1,-1 0 0,0 0 1,0 1-1,0 0 0,-1 0 1,1 0-1,0 0 0,0 1 1,0-1-1,-1 1 1,1 1-1,-6 0 0,7 0-5,-1 0-1,1 0 1,0 1-1,0-1 1,0 1 0,0 0-1,0 0 1,1 1-1,-1-1 1,1 1-1,-1 0 1,1-1-1,0 2 1,0-1-1,0 0 1,0 0 0,1 1-1,-1 0 1,1-1-1,0 1 1,0 0-1,1 0 1,-3 6-1,2-3-11,0 1 0,0-1-1,1 0 1,0 1 0,0 0-1,1-1 1,0 1 0,0-1-1,2 11 1,-2-14 6,1-1 1,0 1-1,1-1 1,-1 1-1,0-1 1,1 1-1,0-1 1,0 0-1,0 0 0,0 0 1,0 0-1,1 0 1,-1 0-1,1-1 1,0 1-1,0-1 0,0 0 1,0 1-1,0-1 1,6 2-1,-3-1 4,1-1 0,0 0 0,0 0 0,0 0-1,0-1 1,0 0 0,0 0 0,1-1 0,-1 0 0,0 0 0,0-1-1,11-2 1,-14 3 6,0-1-1,0-1 1,0 1 0,0-1-1,0 1 1,0-1-1,0 0 1,-1 0-1,1-1 1,-1 1 0,1-1-1,-1 0 1,0 0-1,0 0 1,0 0-1,-1 0 1,1-1 0,-1 1-1,1-1 1,-1 0-1,3-6 1,-3 3 5,-1 1-1,1-1 1,-1 1-1,0-1 1,0 0 0,-1 0-1,0 1 1,0-1-1,-1 0 1,0 0 0,0 1-1,0-1 1,-5-11 0,5 15-4,0-1 0,-1 1 0,0 0 0,0 0 0,0 0 0,0 0 0,0 0 0,0 0 0,-1 0 0,1 1 0,-1-1 0,0 1 0,0 0 0,0 0 0,0 0 0,0 0 0,-1 0 0,1 1 0,0-1 0,-1 1 0,1 0 0,-1 0 0,1 0 0,-1 1 0,0-1 0,-7 1 0,5 0-8,0 1-1,-1 0 1,1 0-1,0 1 1,0 0-1,0 0 1,0 0-1,0 1 1,0 0-1,0 0 1,1 0-1,0 1 1,-1 0-1,1 0 1,1 0-1,-1 0 1,0 1-1,1 0 1,0 0-1,0 0 1,1 0-1,0 1 1,0-1-1,0 1 1,0 0-1,1 0 1,0 0-1,0 0 1,0 1-1,1-1 1,0 0-1,1 1 1,-1-1-1,1 0 1,0 1-1,1-1 1,-1 1-1,1-1 1,1 0-1,-1 1 1,4 7-1,-3-9-1,1-1 1,-1 0-1,1 0 0,0 0 0,0 0 0,0 0 0,1-1 0,-1 1 0,1-1 1,0 0-1,0 0 0,0 0 0,0-1 0,0 0 0,1 1 0,-1-2 0,1 1 1,-1 0-1,1-1 0,0 0 0,9 1 0,-8-1 6,-1 0-1,1-1 1,-1 0-1,1 0 1,0-1-1,-1 0 1,1 0-1,-1 0 1,0 0 0,1-1-1,-1 0 1,0 0-1,0 0 1,0-1-1,0 0 1,-1 0 0,1 0-1,-1 0 1,5-5-1,-5 3 6,0 0 0,0 0 0,0 0 0,-1 0-1,0-1 1,0 0 0,0 1 0,-1-1 0,0 0 0,0 0-1,-1 0 1,1-1 0,-1 1 0,-1 0 0,1-1 0,-1 1 0,0 0-1,0-1 1,-1 1 0,-2-11 0,1 11 1,1 1 1,-1-1-1,0 1 0,-1-1 0,1 1 1,-1 0-1,0 0 0,0 0 1,-1 0-1,1 1 0,-1 0 1,0-1-1,0 1 0,-1 1 1,1-1-1,-1 1 0,0-1 0,0 1 1,0 0-1,0 1 0,-1 0 1,-10-4-1,10 4-4,-1 1-1,0 0 1,0 0 0,1 0 0,-1 1-1,0 0 1,0 0 0,0 1-1,0-1 1,1 2 0,-1-1 0,-10 4-1,13-3-4,0 0 0,0 0-1,0 0 1,1 0 0,-1 1-1,1 0 1,-1-1 0,1 1 0,0 1-1,0-1 1,0 0 0,0 1-1,1-1 1,-1 1 0,1 0-1,0 0 1,0 0 0,1 0-1,-1 0 1,-1 7 0,2-6-9,-1 1 0,2-1 1,-1 1-1,0-1 0,1 1 0,0 0 1,1-1-1,-1 1 0,1 0 1,0-1-1,0 1 0,3 6 0,-3-9 8,1-1 0,-1 1-1,1 0 1,-1-1-1,1 0 1,0 1 0,0-1-1,0 0 1,0 0-1,0 0 1,0 0 0,1 0-1,-1 0 1,1-1-1,-1 1 1,1-1 0,0 0-1,-1 0 1,1 0 0,0 0-1,0 0 1,0 0-1,0-1 1,4 1 0,3-1-85,-1-1 1,1 0 0,-1 0 0,1-1-1,-1 0 1,15-5 0,2-1-1626,-13 2-1225,-12 6 2416,0-1 0,-1 0 1,1 1-1,0-1 1,-1 0-1,1 0 0,0 0 1,-1 1-1,1-1 1,-1 0-1,1 0 0,0-2 1,2-11-6968</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7:55.157"/>
    </inkml:context>
    <inkml:brush xml:id="br0">
      <inkml:brushProperty name="width" value="0.1" units="cm"/>
      <inkml:brushProperty name="height" value="0.1" units="cm"/>
      <inkml:brushProperty name="color" value="#004F8B"/>
    </inkml:brush>
  </inkml:definitions>
  <inkml:trace contextRef="#ctx0" brushRef="#br0">32 98 2977,'-1'0'100,"0"0"1,0 1-1,0-1 0,-1 0 0,1 1 0,0-1 0,0 1 0,0-1 0,0 1 0,0-1 0,0 1 0,0 0 0,0-1 0,0 1 0,0 0 0,0 0 1,0 0-1,0 0 0,1 0 0,-1 0 0,0 0 0,1 0 0,-1 0 0,1 0 0,-1 0 0,1 0 0,-1 0 0,1 1 0,0-1 0,0 0 0,-1 0 1,1 0-1,0 1 0,0-1 0,0 0 0,0 0 0,1 0 0,-1 1 0,0-1 0,0 0 0,1 0 0,-1 0 0,1 0 0,-1 1 0,1-1 1,-1 0-1,1 0 0,0 0 0,-1 0 0,1 0 0,0 0 0,0-1 0,0 1 0,0 0 0,0 0 0,0-1 0,0 1 0,2 1 0,-1-2-67,0 1-1,0-1 1,0 0-1,-1 0 0,1 0 1,0 0-1,0 0 1,0 0-1,0-1 0,0 1 1,0 0-1,0-1 1,0 0-1,-1 1 0,1-1 1,0 0-1,0 0 1,-1 0-1,1 0 0,-1 0 1,3-2-1,4-4 61,-1 0 1,11-12-1,-13 13-65,-1 0 1,0 1 0,0-2-1,0 1 1,5-13-1,-8 17-14,0-1 0,0 1 0,-1-1 0,1 1 0,-1-1 0,1 0 0,-1 1 0,0-1 0,1 0 0,-2 1 0,1-1 0,0 0 0,0 1 0,-1-1 0,1 0 0,-1 1 0,0-1 0,-2-4 0,3 7-6,0 0-1,-1-1 1,1 1-1,0 0 1,-1-1-1,1 1 1,0 0-1,0-1 1,-1 1-1,1 0 1,-1 0-1,1-1 1,0 1-1,-1 0 1,1 0-1,0 0 1,-1 0-1,1-1 0,-1 1 1,1 0-1,-1 0 1,1 0-1,0 0 1,-1 0-1,1 0 1,-1 0-1,0 0 1,-12 7 172,-8 14 132,16-15-240,0 1 0,0-1 0,1 1 1,0 0-1,0 0 0,1 0 0,-5 13 0,8-18-67,-1 0 0,1 0 0,-1 0-1,1 0 1,0 0 0,0 0 0,0 0 0,0 0-1,0 0 1,0 0 0,0 0 0,1 0 0,-1 0-1,1 0 1,0 0 0,-1 0 0,1 0-1,0 0 1,0 0 0,0-1 0,0 1 0,1 0-1,-1-1 1,0 1 0,1-1 0,-1 0 0,1 1-1,-1-1 1,1 0 0,0 0 0,-1 0 0,1 0-1,0 0 1,0 0 0,2 0 0,-2 0 3,-1 0 0,1-1 1,-1 0-1,1 1 0,0-1 0,-1 0 1,1 0-1,-1 0 0,1 0 0,0 0 1,-1 0-1,1-1 0,0 1 1,-1 0-1,1-1 0,-1 1 0,1-1 1,2-1-1,-2 1 7,1-1 0,-1 0-1,1 0 1,-1 0 0,0 0 0,0 0 0,0 0 0,0-1 0,3-4-1,-3 5 5,-1-1 0,0 1 0,1 0-1,-1-1 1,0 1 0,0-1-1,0 1 1,-1-1 0,1 1 0,-1-1-1,1 0 1,-1 1 0,0-1 0,0 0-1,0 1 1,0-1 0,0 0-1,-1 1 1,1-1 0,-1 0 0,0 1-1,0-1 1,0 1 0,-1-4-1,0 5 6,0-1-1,0 0 1,0 1-1,0-1 1,0 1-1,0 0 1,0-1-1,0 1 1,-1 0-1,1 0 0,0 1 1,-1-1-1,1 0 1,-1 1-1,1 0 1,0-1-1,-1 1 1,1 0-1,-1 0 1,1 0-1,-4 1 1,2 0-3,0-1 0,0 1 0,1 0 1,-1 0-1,0 0 0,0 1 0,1-1 1,-1 1-1,1 0 0,-1 0 0,1 0 1,-5 5-1,6-5-18,0 0 0,0 1 0,0-1 0,0 1 0,1-1 0,-1 1-1,1 0 1,-1-1 0,1 1 0,0 0 0,0 0 0,1 0 0,-1 0 0,1 0 0,-1 0 0,1 0 0,0 0 0,0 0 0,0 0 0,0 0 0,1 0 0,-1 0 0,1 0 0,0 0 0,0 0 0,0-1 0,0 1 0,0 0 0,1 0 0,-1-1 0,3 3-1,-2-1 0,1 0-1,0-1 0,0 0 0,0 0 0,0 1 0,0-2 1,1 1-1,-1 0 0,1-1 0,-1 1 0,1-1 0,0 0 0,0-1 1,0 1-1,0-1 0,1 1 0,-1-1 0,0 0 0,1-1 1,-1 1-1,6-1 0,-8 0 4,0 0 0,0 0-1,0 0 1,0-1 0,1 1 0,-1-1 0,0 1 0,0-1 0,0 0-1,-1 0 1,1 0 0,0 0 0,0 0 0,0 0 0,-1-1 0,1 1-1,0 0 1,-1-1 0,1 1 0,1-4 0,-2 2 9,1 0 0,-1 1 1,0-1-1,0 0 0,0 0 0,-1 0 1,1 0-1,-1 0 0,0-1 0,1 1 1,-2 0-1,1 0 0,-1-6 0,1 6-1,-1-1-1,0 1 1,0-1-1,0 1 0,-1-1 1,1 1-1,-1 0 1,0-1-1,0 1 0,0 0 1,0 0-1,0 1 1,-1-1-1,1 0 0,-1 1 1,0-1-1,0 1 1,-5-4-1,3 4-6,1 0 0,-1 0-1,1 0 1,-1 0 0,1 1 0,-1 0 0,0 0 0,0 0 0,1 0-1,-1 1 1,0 0 0,0 0 0,-10 1 0,14-1-6,0 0 0,0 1 0,0-1 1,0 0-1,0 1 0,-1-1 0,1 1 0,0-1 0,0 1 1,0-1-1,0 1 0,0 0 0,0 0 0,1-1 1,-1 1-1,0 0 0,0 0 0,0 0 0,1 0 1,-1 0-1,0 0 0,0 2 0,0-1 0,1 1-1,-1-1 1,1 0 0,-1 1-1,1-1 1,0 1-1,0-1 1,0 0 0,1 1-1,0 4 1,0-2-1,0 0-1,1 0 1,0 0 0,0 0 0,0-1 0,0 1-1,1-1 1,-1 1 0,1-1 0,5 5-1,-6-7 3,1 1 0,0-1 0,0 0 0,0 0 0,0 0 0,0-1 0,0 1-1,1-1 1,-1 0 0,1 0 0,-1 0 0,1 0 0,-1 0 0,1-1-1,-1 1 1,1-1 0,0 0 0,-1-1 0,1 1 0,-1 0 0,1-1 0,-1 0-1,1 0 1,-1 0 0,1 0 0,-1 0 0,0-1 0,0 0 0,1 1-1,-1-1 1,0 0 0,-1-1 0,1 1 0,0 0 0,-1-1 0,1 0 0,-1 1-1,0-1 1,4-6 0,4-5 10,-6 9-2,0-1 0,-1 0 0,1 1 0,-1-1 0,2-7 0,-4 12 0,-1-1-1,0 0 1,1 0-1,-1 1 0,0-1 1,0 0-1,0 0 1,0 1-1,0-1 0,0 0 1,0 0-1,-1 1 0,1-1 1,-1 0-1,1 1 1,-1-1-1,0 0 0,1 1 1,-1-1-1,0 1 1,0-1-1,0 1 0,-3-3 1,2 2-1,0-1-1,0 1 1,-1 0-1,1 0 1,-1 0 0,1 0-1,-1 1 1,0-1 0,0 1-1,0 0 1,1-1-1,-1 1 1,-1 1 0,1-1-1,0 0 1,0 1 0,0-1-1,0 1 1,0 0-1,-1 0 1,1 0 0,-4 1-1,3 0 1,0 0 0,1 1 0,-1-1-1,1 1 1,-1-1 0,1 1 0,0 0-1,0 0 1,0 0 0,0 1 0,0-1-1,0 1 1,1 0 0,-1 0 0,1 0-1,-1 0 1,1 0 0,-2 5 0,0 0-10,1 0 1,-1 0-1,1 1 1,1 0 0,0 0-1,0-1 1,1 1-1,-1 10 1,2-14 0,0 0 0,0 0 0,1-1 0,-1 1 0,1 0 0,0 0 0,0 0 0,1-1 0,-1 1 0,1-1 0,0 1 0,0-1 0,0 0 0,1 1 0,0-1 0,5 6 0,-7-9 0,1 1 0,0-1 1,0 0-1,0 1 0,-1-1 0,1 0 0,0 0 0,0 0 0,1-1 0,-1 1 0,0 0 0,0-1 0,0 1 0,0-1 0,1 0 0,2 0 0,-1 0 1,0 0 0,0-1 0,0 1 0,0-1 0,0 0 0,0-1 0,0 1 0,6-4 0,-5 3 5,-1-1 0,1 0 1,-1 1-1,0-2 1,0 1-1,0 0 0,0-1 1,0 0-1,-1 0 0,0 0 1,0 0-1,0 0 1,0-1-1,3-8 0,-5 11 8,-1-1 0,1 0 0,-1 1 0,0-1 0,1 0 0,-1 0 0,0 1 0,-1-1 0,1 0 0,-1 0-1,1 1 1,-1-1 0,0 1 0,1-1 0,-2 0 0,1 1 0,0 0 0,0-1 0,-1 1 0,1 0 0,-3-3-1,-2-2 23,0 1-1,0 0 1,-1 1-1,0-1 1,-10-5-1,14 9-32,0 1 0,0 0 0,0 0 0,0 0 0,0 0 0,0 1 0,-1-1 0,1 1 0,0 0 0,0 0 0,0 0 0,-1 0 0,1 1 0,0-1 0,0 1 0,0 0 0,0 0 0,0 0 0,-4 2 0,4-2-4,-1 0 0,1 1 0,0 0-1,0 0 1,0-1 0,0 2 0,1-1 0,-1 0-1,0 0 1,1 1 0,0 0 0,-1-1-1,1 1 1,0 0 0,1 0 0,-1 0 0,-2 6-1,4-7 0,-1 1-1,1-1 1,0 1-1,0-1 1,1 1-1,-1-1 1,0 1-1,1-1 1,0 1-1,-1-1 1,1 1 0,0-1-1,0 0 1,0 1-1,1-1 1,-1 0-1,0 0 1,1 0-1,1 2 1,1 0-3,0 1 1,0-1 0,0 0-1,0-1 1,1 1 0,0-1 0,6 4-1,-9-6 5,0 0 0,-1-1-1,1 1 1,0 0 0,0-1-1,0 0 1,0 1 0,-1-1-1,1 0 1,0 0 0,0 0-1,0 0 1,0 0 0,0-1-1,0 1 1,-1-1 0,1 1 0,0-1-1,0 0 1,0 1 0,-1-1-1,1 0 1,0 0 0,-1 0-1,1 0 1,-1-1 0,1 1-1,-1 0 1,2-3 0,0 1 4,-1 0 0,0 0 0,1 0 1,-2-1-1,1 1 0,0 0 0,-1-1 0,1 0 1,-1 1-1,0-1 0,0 0 0,-1 1 0,2-8 1,-3 1 16,1 0 1,-1 0-1,0 0 1,-1 0 0,-1 1-1,1-1 1,-5-10-1,6 18-14,-1-1 0,1 0-1,-1 1 1,1-1 0,-1 1 0,0-1-1,0 1 1,0 0 0,0 0-1,0 0 1,0 0 0,-4-2-1,4 3-2,0 0-1,0 1 0,0-1 1,0 0-1,-1 1 0,1-1 1,0 1-1,0 0 0,-1 0 1,1-1-1,0 2 0,0-1 0,-1 0 1,1 0-1,0 1 0,0-1 1,0 1-1,-3 1 0,-1 1 0,0 0-1,0 1 0,1 0 0,-1 0 0,1 1 0,0-1 1,0 1-1,0 0 0,-6 10 0,6-8-7,2-4 3,1 0 0,0 1 0,0-1 0,0 1-1,1-1 1,-1 1 0,1 0 0,0 0 0,0 0 0,0-1 0,0 1 0,1 0 0,-1 0 0,1 0 0,0 0 0,0 0 0,1 0 0,-1 0 0,1 0 0,0 0 0,0 0 0,0 0 0,1-1 0,-1 1-1,1 0 1,0-1 0,0 1 0,0-1 0,0 0 0,1 0 0,-1 0 0,1 0 0,0 0 0,0 0 0,0-1 0,0 1 0,0-1 0,1 0 0,-1 0 0,1 0 0,4 1 0,-3-1 0,0-1 1,0 0 0,1 0-1,-1 0 1,0-1 0,0 0 0,1 0-1,9-1 1,-13 0 3,1 0 0,0 1 0,0-1-1,-1 0 1,1 0 0,-1-1 0,1 1 0,-1 0 0,1-1 0,-1 0-1,0 1 1,0-1 0,1 0 0,-2 0 0,1 0 0,0 0-1,3-5 1,-3 3 5,0 0-1,0-1 1,-1 1-1,1-1 1,-1 0-1,0 1 1,0-1-1,0 0 1,-1 0-1,1 1 1,-1-1-1,-1 0 1,1 0-1,-1 0 1,1 1-1,-1-1 1,-1 0-1,1 1 1,-1-1-1,-3-7 1,3 7-1,-1 0 1,1 1-1,-1-1 1,0 1 0,-1 0-1,1 0 1,-1 0-1,1 0 1,-1 1-1,0-1 1,-1 1 0,1 0-1,-1 0 1,1 0-1,-1 1 1,0 0-1,0 0 1,0 0 0,-5-1-1,8 3-5,0-1-1,1 1 1,-1 0-1,0 0 1,0-1-1,0 1 0,0 1 1,0-1-1,1 0 1,-1 0-1,0 1 1,0-1-1,0 1 1,1-1-1,-1 1 1,0 0-1,1 0 1,-1 0-1,0 0 1,1 0-1,-2 2 1,1-1-2,0 0 0,0 1 0,0-1 0,1 1 0,-1-1 0,1 1 0,0 0 0,0-1 0,0 1 0,0 0 0,0 0 0,0 4 0,0 0-2,1 1 0,0 0 0,0-1 0,0 1 0,1-1 0,0 1 0,0-1 0,1 1 0,5 13 0,-5-17 1,0 0 0,0 0 0,1 0 0,-1 0 0,1-1 1,0 1-1,0-1 0,0 0 0,1 0 0,-1 0 0,1 0 1,-1 0-1,1-1 0,0 0 0,0 0 0,0 0 0,1 0 0,7 2 1,-9-4 1,0 1 0,0-1 0,1 1-1,-1-1 1,0 0 0,0-1 0,0 1 0,1 0 0,-1-1 0,0 0 0,0 0 0,0 0 0,0 0 0,0 0 0,0 0 0,0-1 0,-1 0 0,1 1 0,0-1 0,-1 0 0,1 0 0,-1-1 0,0 1 0,0 0 0,0-1 0,0 1 0,2-5 0,-1 2 7,0 0 0,0 0 0,-1-1 1,0 1-1,0-1 0,0 0 0,-1 0 0,0 1 0,0-1 1,-1 0-1,1 0 0,-1 0 0,0 0 0,-1 0 0,0 0 1,0 0-1,0 0 0,0 1 0,-1-1 0,0 0 0,0 1 0,-1-1 1,1 1-1,-1 0 0,-7-10 0,8 14-3,1-1 0,-1 0-1,0 1 1,1-1 0,-1 1 0,0 0 0,0-1-1,0 1 1,0 0 0,0 0 0,-1 0-1,1 1 1,0-1 0,0 0 0,-1 1 0,1 0-1,0-1 1,-1 1 0,1 0 0,0 0-1,0 0 1,-1 0 0,1 1 0,0-1 0,-1 1-1,-3 1 1,1 0-1,0 0 0,-1 0 1,1 1-1,1 0 0,-1 0 0,0 0 0,1 0 0,0 1 1,-1 0-1,-3 5 0,7-8-2,-1 1-1,1 0 1,-1-1 0,1 1 0,0 0 0,0 0-1,0 0 1,0 0 0,0 0 0,0 0 0,0 0 0,0 4-1,1-3-2,0-1-1,1 1 0,-1-1 0,1 1 0,-1-1 1,1 1-1,0-1 0,0 1 0,0-1 0,0 0 1,2 3-1,1 1-80,0 0 1,0-1 0,6 7 0,5 0-1743,-1-9-4070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5"/>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1:53.714"/>
    </inkml:context>
    <inkml:brush xml:id="br0">
      <inkml:brushProperty name="width" value="0.1" units="cm"/>
      <inkml:brushProperty name="height" value="0.1" units="cm"/>
      <inkml:brushProperty name="color" value="#0079A4"/>
    </inkml:brush>
  </inkml:definitions>
  <inkml:trace contextRef="#ctx0" brushRef="#br0">61 67 2865,'-3'1'656,"0"1"0,0-1 0,0-1 0,-1 1 0,1 0 0,0-1 0,-1 1 0,1-1 0,-6 0 0,9 0-599,-1 0 1,0 0 1,0 1 0,0-1 0,0 0 0,0 1-1,0-1 1,0 1 0,0 0 0,0-1 0,0 1-1,1 0 1,-1-1 0,0 1 0,0 0 0,1 0-1,-1 0 1,1 0 0,-1 0 0,1 0-1,-1 0 1,1 0 0,-1 0 0,1 0 0,0 0-1,-1 0 1,1 0 0,0 1 0,-1 3 30,0 0 0,0 0 0,1 0 0,0 8 0,0-10-77,0-1-1,1 1 0,-1-1 0,1 1 1,-1-1-1,1 0 0,0 1 1,0-1-1,0 0 0,1 1 0,-1-1 1,0 0-1,1 0 0,-1 0 1,1 0-1,0 0 0,0 0 0,0-1 1,0 1-1,0-1 0,0 1 1,0-1-1,0 0 0,0 1 0,1-1 1,-1 0-1,1-1 0,-1 1 1,1 0-1,-1-1 0,1 1 0,-1-1 1,1 0-1,-1 0 0,1 0 1,-1 0-1,1 0 0,-1-1 0,1 1 1,-1-1-1,1 0 0,-1 1 1,1-1-1,-1 0 0,0 0 0,1-1 1,-1 1-1,0 0 0,0-1 0,0 0 1,0 1-1,0-1 0,-1 0 1,1 0-1,0 0 0,-1 0 0,1 0 1,-1 0-1,0 0 0,2-5 1,0 0 23,0-1 1,-1 0 0,0 0-1,0 0 1,-1 1-1,1-17 1,-2 21 1,0 0 0,0 0 0,0 0 0,-1 0 0,1-1 0,-1 1-1,0 0 1,0 0 0,0 0 0,0 1 0,0-1 0,-1 0 0,1 0 0,-1 1 0,0-1 0,0 1-1,0-1 1,0 1 0,0 0 0,-4-3 0,3 3 10,0 0-1,0 0 1,0 0-1,0 1 1,0-1 0,0 1-1,-1 0 1,1 0-1,-6-1 1,8 2-37,-1 0 1,1 0-1,-1 0 0,1 0 1,-1 1-1,1-1 0,-1 0 0,1 0 1,-1 1-1,1-1 0,0 1 1,-1 0-1,1-1 0,0 1 0,-1 0 1,1 0-1,0 0 0,0 0 1,0 0-1,0 0 0,0 0 1,0 0-1,0 0 0,0 0 0,-1 2 1,-2 5-6,0 0 0,0 1 1,1-1-1,0 1 0,0-1 1,1 1-1,0 0 0,0 0 0,1 13 1,0-16-3,1 1 0,0 0 0,1 0 0,0 0 0,0-1 0,0 1 0,1 0 0,0-1 0,0 1 1,1-1-1,0 0 0,0 0 0,5 7 0,-7-11-1,0-1 0,0 1 0,1-1 0,-1 0 0,1 1 0,-1-1 0,1 0 0,0 0 1,-1 0-1,1 0 0,0 0 0,0 0 0,0 0 0,-1-1 0,1 1 0,0-1 0,0 0 0,0 1 0,0-1 1,0 0-1,0 0 0,0 0 0,0 0 0,0 0 0,0-1 0,0 1 0,2-1 0,1-1 6,-1 1 0,0-1 0,1 0-1,-1 0 1,0 0 0,0-1 0,-1 0 0,1 1-1,0-1 1,4-6 0,-2 3 4,2-3 3,0 0 0,0-1 0,8-13 0,-15 20-5,1 0 0,0 0 1,-1-1-1,0 1 0,0 0 0,0-1 0,0 1 1,0-1-1,-1 1 0,1-1 0,-1 1 0,0-1 1,0 1-1,-1-1 0,1 1 0,-2-6 0,2 8 0,-1-1 0,1 1 0,-1-1-1,1 1 1,-1-1 0,0 1 0,0 0-1,0-1 1,0 1 0,0 0 0,0-1 0,0 1-1,0 0 1,0 0 0,-1 0 0,1 0-1,0 0 1,-1 1 0,-1-2 0,0 1 29,0 0 0,0 0 1,0 0-1,0 1 0,-1-1 1,1 1-1,0 0 1,0 0-1,-4 0 0,-2 1 41,0 1 1,0 0-1,1 0 0,-1 0 0,1 1 0,-10 5 0,14-6-82,0 1 0,1-1 0,-1 1 0,0 0-1,1 0 1,0 0 0,-1 1 0,2-1 0,-1 1-1,0 0 1,1 0 0,-1 0 0,1 0 0,0 0 0,-2 6-1,4-8 0,0 1 0,0-1 0,0 0 0,0 0 0,0 0 0,0 0 0,1 0 0,-1 0-1,1 0 1,0 0 0,-1 0 0,1 0 0,0 0 0,0 0 0,0-1 0,1 1 0,-1 0-1,0-1 1,2 3 0,0-1 1,0-1 1,0 1-1,0 0 0,0-1 0,0 0 1,0 1-1,1-1 0,-1-1 0,6 3 0,-7-3 2,1-1-1,0 1 1,-1-1-1,1 0 1,0 0-1,0 0 0,0 0 1,-1-1-1,1 1 1,0-1-1,-1 1 0,1-1 1,0 0-1,-1 0 1,1 0-1,-1 0 1,1-1-1,-1 1 0,0-1 1,1 0-1,-1 1 1,2-3-1,9-11 13,-8 10-1,0-1-1,0 1 0,-1-1 0,0 0 0,0 0 0,4-9 0,-8 13-5,1 1 0,-1-1 0,1 0 0,-1 0 0,0 0 0,1 0-1,-1 0 1,0 0 0,0 0 0,-1 0 0,1 0 0,0 0 0,-1 0-1,1 1 1,-1-1 0,0 0 0,1 0 0,-1 0 0,0 1 0,0-1-1,0 0 1,0 1 0,0-1 0,-1 1 0,1-1 0,0 1 0,-1 0-1,-2-3 1,1 2 3,-1 0 0,0 0 0,0 0 0,0 0 0,0 0 0,0 1 0,0-1 0,0 1 0,0 0 1,-1 1-1,1-1 0,-9 1 0,10-1-5,0 1 0,0 0 0,0 0 0,0 1 0,0-1 0,0 1 0,0-1 0,0 1 0,0 0 0,0 0 0,0 1 0,0-1 1,1 0-1,-1 1 0,0 0 0,1-1 0,-1 1 0,-2 4 0,3-3-5,0 0 0,1 0 0,0 0 0,0 0 0,0 1 0,0-1 0,0 0 0,1 0 0,-1 1 0,1-1 0,0 1-1,0-1 1,0 0 0,0 1 0,1-1 0,-1 0 0,1 1 0,0-1 0,0 0 0,2 4 0,-1-1-3,0-1 0,1 0 1,-1 0-1,1 0 0,0 0 0,1 0 0,-1 0 0,1-1 0,0 0 0,0 0 0,5 5 1,-6-8 3,-1 1 1,0-1-1,0 0 1,1 0-1,-1 0 1,1 0-1,-1 0 1,1 0-1,-1-1 1,1 1-1,0-1 1,-1 0-1,1 0 1,-1 0-1,1 0 1,0 0-1,-1 0 1,1-1-1,-1 1 1,1-1-1,-1 0 1,1 0-1,-1 0 1,1 0-1,-1 0 1,0 0-1,0-1 1,1 1-1,-1-1 1,0 0-1,2-2 1,0 0 7,-1 1 0,1-1 0,-1 0 0,0 0 1,-1-1-1,1 1 0,-1-1 0,0 1 0,0-1 0,0 1 1,-1-1-1,1 0 0,-1 0 0,0 0 0,0-9 0,-1 10 0,0 0 0,-1 0 0,1-1 0,-1 1 0,0 0-1,0 0 1,0 0 0,-1 0 0,1 0 0,-1 0 0,0 0-1,0 0 1,-1 1 0,1-1 0,-1 1 0,0 0 0,1 0 0,-1 0-1,-1 0 1,1 0 0,0 0 0,-1 1 0,1 0 0,-1 0-1,0 0 1,0 0 0,0 0 0,0 1 0,-7-2 0,9 2-7,1 1 0,-1 0 0,0 0 0,1 0 0,-1 0 0,0 0 0,0 0 0,1 1 0,-1-1 0,0 0 0,1 1 0,-1 0 0,1-1 0,-1 1 0,0 0 0,1 0 0,-1-1 0,1 1 0,-2 2 0,1-1-2,0 0-1,0 1 1,0-1-1,1 0 1,-1 1 0,1-1-1,0 1 1,-1 0-1,1 0 1,-1 4 0,0 0-7,1 1 1,0 0-1,0 0 1,0 0 0,1 0-1,0 0 1,2 11-1,-1-14 4,0-1 0,0 1-1,0-1 1,0 0 0,1 0-1,-1 0 1,1 0 0,0 0-1,0 0 1,1 0 0,-1 0-1,1-1 1,0 0 0,0 1-1,0-1 1,0 0 0,6 4-1,-7-6 6,0-1-1,0 1 0,0-1 1,0 1-1,0-1 0,0 0 1,1 0-1,-1 0 0,0 0 1,0 0-1,0 0 0,0-1 1,0 1-1,0-1 0,0 1 0,0-1 1,0 0-1,0 0 0,0 0 1,-1 0-1,1 0 0,2-2 1,1 0 4,-1 0 0,0-1 0,0 1 0,0-1-1,0 0 1,-1 0 0,6-8 0,-7 8 4,-1 0 0,1 0 0,0 0 0,-1-1 0,0 1 0,0 0 1,0-1-1,-1 1 0,1-1 0,-1 1 0,0-1 0,-1 1 0,1-1 0,-1 1 0,1-1 0,-1 1 0,-3-8 0,3 9-4,0 1 0,0 0 1,0-1-1,-1 1 0,1 0 1,0 0-1,-1 0 0,1 0 1,-1 0-1,0 1 0,0-1 0,0 0 1,0 1-1,0-1 0,0 1 1,0 0-1,0 0 0,0-1 1,-1 1-1,1 1 0,0-1 0,-1 0 1,1 1-1,-1-1 0,1 1 1,-1 0-1,1-1 0,0 1 1,-1 1-1,1-1 0,-1 0 0,1 0 1,-5 2-1,5-2-5,0 1 0,0 0 0,0-1 0,-1 1-1,1 0 1,0 0 0,1 0 0,-1 0 0,0 0 0,0 0 0,0 1-1,1-1 1,-1 1 0,0-1 0,1 1 0,-3 3 0,3-3-2,1-1 0,-1 1 0,1 0 0,-1 0 0,1 0 0,0-1 0,0 1 0,-1 0 0,1 0 0,1 0 0,-1 0-1,0-1 1,0 1 0,1 0 0,-1 0 0,1 0 0,-1-1 0,1 1 0,0 0 0,1 2 0,0-1 0,-1 0-1,1 0 0,0-1 0,0 1 0,0 0 0,0-1 0,1 1 1,-1-1-1,1 0 0,-1 0 0,1 0 0,0 0 0,0 0 1,0 0-1,5 1 0,-7-2 5,1-1 0,0 0 0,0 1 0,-1-1 0,1 0 0,0 0 0,0 0-1,0 0 1,0 0 0,-1 0 0,1-1 0,0 1 0,0-1 0,-1 1 0,1-1 0,0 0 0,-1 1 0,1-1 0,-1 0 0,1 0 0,-1 0 0,1 0 0,-1-1 0,1 1 0,-1 0 0,0 0 0,0-1 0,0 1-1,0-1 1,2-2 0,-3 3 14,1-1 0,0 1 0,0 0 0,-1-1 0,1 1 0,-1 0 0,1-1 0,-1 1 0,0-1-1,1 1 1,-1-1 0,0 1 0,0-1 0,0 1 0,0-1 0,0 1 0,-1-1 0,1 1 0,0-1-1,-1 1 1,1-1 0,-1 1 0,1 0 0,-1-1 0,0 1 0,0 0 0,1-1 0,-1 1 0,0 0-1,-2-2 1,1 1-140,-1 0 0,1 0 0,0 0 0,0 1 0,-1-1 0,1 1 0,-3-1 0,2 1-507,1 0 0,-1 0 0,1 0 0,-1 1 0,1-1 0,-1 1 0,-3-1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00.571"/>
    </inkml:context>
    <inkml:brush xml:id="br0">
      <inkml:brushProperty name="width" value="0.1" units="cm"/>
      <inkml:brushProperty name="height" value="0.1" units="cm"/>
      <inkml:brushProperty name="color" value="#004F8B"/>
    </inkml:brush>
  </inkml:definitions>
  <inkml:trace contextRef="#ctx0" brushRef="#br0">64 57 3410,'-1'1'209,"-1"1"0,1-1 1,0 0-1,0 0 0,1 1 1,-1-1-1,0 0 0,0 1 0,1-1 1,-1 1-1,1-1 0,-1 1 1,1-1-1,-1 1 0,1-1 1,0 1-1,0-1 0,0 1 1,0 0-1,0-1 0,0 1 1,0-1-1,1 1 0,-1-1 1,1 3-1,1 4-7,1 0 0,-1-1 0,7 13 0,-3-10-99,0 0-1,1 0 0,0 0 0,11 12 0,-15-19-94,0 0 0,0 0 0,1 0 0,-1 0 0,1 0 0,0-1 0,0 1-1,0-1 1,0 0 0,0 0 0,0-1 0,1 1 0,-1-1 0,7 1 0,-10-2-6,0 0 0,0 0-1,0 0 1,0 0 0,1 0 0,-1 0 0,0 0-1,0-1 1,0 1 0,0 0 0,0-1 0,0 1-1,0 0 1,-1-1 0,1 0 0,0 1 0,0-1-1,0 1 1,0-1 0,-1 0 0,2-1 0,-1 0 1,1 1-1,-1-1 1,0 0 0,0 0 0,-1 0 0,1 0 0,0-1 0,-1 1 0,1-4 0,0-1 8,0-1 1,-1 0 0,-1 1 0,-1-15 0,2 19 8,-1 1 1,1 0-1,-1-1 0,0 1 1,1 0-1,-1 0 0,0-1 0,0 1 1,-1 0-1,1 0 0,0 0 1,-1 0-1,1 1 0,-1-1 0,1 0 1,-1 0-1,0 1 0,0-1 1,0 1-1,0 0 0,0 0 1,0 0-1,0 0 0,0 0 0,-1 0 1,1 0-1,0 0 0,-1 1 1,1-1-1,0 1 0,-5 0 0,2 0 72,-1 0 0,1 1 0,-1-1 0,1 1 0,0 0 0,-1 1-1,1 0 1,0-1 0,0 2 0,0-1 0,0 1 0,-7 4 0,9-5-37,1 0 0,0 0 0,0 1 0,0-1 0,0 0 0,0 1 1,0 0-1,0-1 0,1 1 0,-1 0 0,1 0 0,0 0 0,-1 5 0,1-6-39,0 0 0,1 1 0,0-1 0,0 0 0,0 0-1,0 1 1,0-1 0,0 0 0,0 0 0,1 0 0,-1 1 0,1-1-1,-1 0 1,1 0 0,0 0 0,0 0 0,0 0 0,0 0-1,0 0 1,2 2 0,-2-3-13,0 0 0,0 0-1,0 0 1,0 0 0,0 0 0,0-1-1,0 1 1,1 0 0,-1-1 0,0 1-1,0-1 1,1 1 0,-1-1 0,0 0-1,0 1 1,1-1 0,-1 0 0,0 0-1,1 0 1,0 0 0,1-1 1,0 1-1,0-1 1,-1 1 0,1-1 0,-1 0-1,1 0 1,0-1 0,-1 1 0,3-2-1,1-2 7,0 1-1,-1-1 0,0 0 0,0 0 1,0 0-1,7-11 0,-9 10-1,0 1-1,0-1 1,0-1 0,-1 1-1,0 0 1,-1-1-1,1 1 1,-1-1-1,0 1 1,-1-1 0,1 0-1,-2-10 1,1 15 0,0 0 0,-1-1 0,1 1 0,-1 0 0,1 0 0,-1 0 0,0 0 0,0-1 0,0 1 0,0 0 0,0 0 0,0 1 0,0-1 0,-1 0 0,1 0 0,-1 1 0,1-1 0,-1 1 0,0-1 0,0 1 0,0-1 0,1 1 0,-1 0 0,0 0 0,0 0 0,-1 0 0,1 1 0,0-1 0,0 0 0,0 1 0,0 0 0,-1-1 0,1 1 0,0 0 0,0 0 0,-1 0 0,1 0 0,0 1 0,-4 0 0,1 0 18,0 0-1,-1 1 1,1 0 0,0 0 0,-1 0-1,1 1 1,1-1 0,-1 1-1,0 0 1,1 1 0,-1-1 0,1 1-1,-6 7 1,7-9-19,1 1 0,0 0 0,0 0 0,0 0 0,0 0 1,0 0-1,1 0 0,-1 0 0,1 1 0,0-1 0,0 1 0,0-1 0,0 1 0,1-1 0,-1 1 0,1 0 0,0-1 1,0 1-1,0-1 0,1 1 0,-1-1 0,2 5 0,-1-5-6,0-1-1,0 0 1,1 0 0,-1 1 0,0-1-1,1 0 1,-1 0 0,1 0 0,0-1-1,0 1 1,-1 0 0,1-1 0,0 1-1,1-1 1,-1 0 0,0 1-1,0-1 1,0 0 0,1 0 0,-1-1-1,1 1 1,-1 0 0,4 0 0,-2-1 2,0 1 0,0-1 0,-1 0 1,1 0-1,0-1 0,-1 1 0,1-1 0,0 1 1,-1-1-1,1 0 0,-1-1 0,1 1 1,-1 0-1,1-1 0,2-2 0,-2 1 5,-1 0-1,0 1 0,0-2 1,0 1-1,0 0 0,-1-1 1,0 1-1,1-1 0,-1 1 1,0-1-1,-1 0 1,1 0-1,-1 0 0,0 0 1,2-9-1,-3 11 0,1 0 0,-1 0 0,0 0 0,0 0 0,0 0 0,0 0 0,-1 0 1,1 0-1,0 0 0,-1 0 0,0 0 0,1 0 0,-1 0 0,0 0 0,0 1 0,0-1 0,0 0 0,0 0 0,-1 1 1,1-1-1,0 1 0,-1-1 0,1 1 0,-1 0 0,1-1 0,-1 1 0,0 0 0,0 0 0,1 0 0,-1 0 0,0 0 1,0 1-1,0-1 0,-3 0 0,0 0 9,0 0 1,0 0 0,0 0-1,-1 1 1,1 0-1,0 0 1,-1 0-1,1 1 1,0 0-1,0 0 1,-11 3 0,14-3-15,-1 1 0,0-1 1,1 0-1,-1 1 1,1 0-1,-1-1 0,1 1 1,0 0-1,0 0 1,0 0-1,0 1 0,0-1 1,0 0-1,1 1 0,-1-1 1,1 1-1,-1 0 1,1-1-1,0 1 0,0 0 1,0 0-1,1 0 1,-1 2-1,0-3-3,1 0 1,0 0-1,0 1 1,0-1-1,0 0 1,0 0-1,0 0 1,1 0-1,-1 0 1,1 0-1,-1-1 1,1 1-1,0 0 1,-1 0-1,1 0 1,0 0-1,0-1 1,3 4-1,-2-3 2,0-1 0,0 1 0,0 0 0,0-1 0,0 1 0,1-1 0,-1 1 0,1-1 0,-1 0 0,1 0 0,-1 0 0,5 0 0,-1 0 3,-1 0 1,0-1-1,1 1 0,-1-1 1,1-1-1,-1 1 0,1-1 1,-1 0-1,0 0 1,1 0-1,-1-1 0,0 0 1,9-4-1,-13 5 3,1 0 0,-1 0-1,1 0 1,-1 0 0,1-1 0,-1 1-1,0 0 1,0-1 0,0 1 0,1-1 0,-1 0-1,-1 1 1,1-1 0,0 0 0,0 1-1,-1-1 1,1 0 0,-1 0 0,1 1-1,-1-1 1,0 0 0,0 0 0,1 0 0,-1 0-1,-1 0 1,1 0 0,0 1 0,0-1-1,-1 0 1,1 0 0,-2-3 0,1 3 1,0-1 1,0 0 0,-1 1-1,1-1 1,-1 1-1,0 0 1,1-1 0,-1 1-1,0 0 1,0 0-1,0 0 1,-1 0 0,1 1-1,0-1 1,-1 1-1,1-1 1,-1 1 0,0 0-1,1 0 1,-4-1-1,3 1-8,-1 1 0,1-1 0,0 1 0,-1 0-1,1 0 1,-1 1 0,1-1 0,0 1-1,-1 0 1,1-1 0,0 1 0,0 1 0,0-1-1,0 0 1,0 1 0,0 0 0,0-1-1,0 1 1,0 0 0,1 1 0,-1-1 0,1 0-1,0 1 1,-1-1 0,1 1 0,0 0-1,1 0 1,-1 0 0,0 0 0,1 0 0,0 0-1,0 0 1,-1 0 0,2 1 0,-1-1-1,0 0 1,1 1 0,0-1 0,-1 0 0,1 1-1,1-1 1,-1 0 0,0 1 0,1-1-1,0 0 1,0 1 0,1 4 0,0-5 1,-1 1-1,0-1 1,1 0 0,-1 0-1,1 1 1,0-1 0,0 0-1,1 0 1,-1-1 0,0 1-1,1 0 1,0-1 0,0 0 0,-1 0-1,1 1 1,1-2 0,-1 1-1,0 0 1,0-1 0,1 1-1,-1-1 1,1 0 0,-1 0 0,1 0-1,-1-1 1,1 1 0,0-1-1,-1 0 1,1 0 0,-1 0-1,1 0 1,0-1 0,-1 1 0,1-1-1,-1 0 1,1 0 0,-1-1-1,1 1 1,-1 0 0,0-1-1,4-3 1,-3 2 9,0 0 1,0-1-1,-1 1 0,0-1 1,0 0-1,0 0 0,0 0 0,0 0 1,-1-1-1,0 1 0,0-1 1,0 0-1,0 1 0,-1-1 1,0 0-1,0 0 0,0 0 0,0 0 1,-1 0-1,0 0 0,0 0 1,0 0-1,-1 0 0,0 0 0,0 0 1,0 0-1,-3-8 0,3 11 1,0 0 1,0 0-1,0 0 0,-1 0 0,1 0 0,0 1 0,-1-1 1,1 0-1,-1 1 0,0-1 0,0 1 0,1 0 0,-1 0 1,0-1-1,0 1 0,0 0 0,0 1 0,0-1 0,0 0 0,-4 0 1,-3-1 24,-1 0-1,0 1 1,-11-1 0,18 2-30,-2 0 3,1 1 0,-1-1-1,1 0 1,-1 1 0,0 0-1,1 0 1,0 1 0,-1-1-1,1 1 1,0 0 0,0 0-1,0 0 1,0 1 0,-4 2-1,5-3-4,1 0-1,0 1 1,0-1-1,-1 0 1,1 1-1,1-1 0,-1 1 1,0-1-1,1 1 1,-1 0-1,1 0 1,0 0-1,0 0 0,0 0 1,0 0-1,0 0 1,1 0-1,-1 0 1,1 0-1,0 1 0,1 4 1,-1-5-5,1-1 1,0 1-1,-1-1 0,1 1 0,1-1 1,-1 0-1,0 0 0,0 1 1,1-1-1,-1 0 0,1 0 1,0 0-1,0-1 0,0 1 1,0 0-1,0-1 0,0 1 1,0-1-1,0 0 0,0 1 1,1-1-1,3 1 0,3 2 4,1-1 0,0-1 1,0 1-1,14 0 0,-21-2 0,0-1-1,1 0 1,-1 0 0,1-1-1,-1 1 1,0-1 0,1 0-1,-1 0 1,0 0 0,1 0-1,-1 0 1,0-1 0,0 1-1,0-1 1,0 0 0,-1 0-1,1 0 1,0 0 0,-1-1-1,1 1 1,-1-1 0,0 1-1,0-1 1,0 0 0,0 0-1,-1 0 1,1 0 0,-1 0-1,1 0 1,0-5 0,-1 4-1,1-5 16,0 0-1,-1 0 1,1 0-1,-2-16 1,0 23-12,0-1-1,-1 0 1,1 1 0,-1-1-1,0 0 1,0 1 0,0-1 0,0 1-1,0 0 1,0-1 0,-1 1 0,1 0-1,-1-1 1,0 1 0,1 0 0,-1 0-1,0 1 1,0-1 0,-1 0 0,-2-1-1,1 0 1,0 1-1,0-1 1,0 1-1,0 1 1,-1-1-1,1 0 1,-1 1-1,1 0 1,-1 0-1,0 0 1,1 1-1,-1 0 1,0 0-1,1 0 1,-1 0-1,0 1 1,1-1-1,-1 1 1,0 0-1,1 1 1,-1-1-1,1 1 1,0 0-1,-1 0 1,1 0-1,0 1 1,0-1-1,1 1 1,-1 0-1,0 0 0,1 1 1,0-1-1,0 1 1,-5 6-1,6-7-6,0 0 0,1 0 0,-1 0 0,0 1 0,1-1 0,0 1-1,0-1 1,0 1 0,0-1 0,0 1 0,1-1 0,0 1 0,0 0-1,0 0 1,0-1 0,0 1 0,1 0 0,-1-1 0,1 1 0,0-1-1,0 1 1,1-1 0,-1 1 0,1-1 0,-1 0 0,1 0 0,4 6-1,-3-5 2,0 0 0,0-1 0,1 1-1,-1-1 1,1 0 0,0 0-1,-1 0 1,1 0 0,1-1 0,-1 1-1,0-1 1,1 0 0,8 2-1,-9-3 2,0 0 0,0-1 0,1 1 0,-1-1 0,0 0 0,0-1-1,0 1 1,0-1 0,0 0 0,0 0 0,0 0 0,0 0 0,0-1 0,0 1-1,0-1 1,6-4 0,-6 2 2,1 1-1,-1 0 1,0-1 0,0 0-1,-1 0 1,1 0 0,-1-1-1,6-8 1,-7 10 4,-1 0-1,1-1 1,0 1-1,-1-1 1,0 1-1,0-1 1,0 0-1,0 1 0,-1-1 1,1 0-1,-1 0 1,0 0-1,-1-6 1,0 8-4,1 1-1,-1-1 1,0 0 0,0 1 0,0-1-1,0 1 1,0 0 0,0-1 0,0 1-1,0 0 1,-1 0 0,1-1-1,0 1 1,-1 0 0,1 0 0,-1 1-1,1-1 1,-1 0 0,0 0 0,1 1-1,-1-1 1,0 1 0,1-1 0,-1 1-1,0 0 1,0 0 0,-2 0 0,-1-1-3,0 1 0,0 0 0,0 0 0,0 0 0,0 1 0,-1 0 0,1 0 0,-6 2 0,8-2-2,1 1-1,-1-1 0,1 0 1,0 1-1,-1 0 1,1-1-1,0 1 0,0 0 1,0 0-1,0 0 0,0 0 1,1 1-1,-1-1 1,1 0-1,-1 1 0,1-1 1,0 1-1,0 0 1,0-1-1,0 1 0,0 0 1,1-1-1,-1 1 1,1 0-1,0 0 0,0 0 1,0-1-1,1 6 0,-1-5 2,0 0 0,1 0 0,0 0-1,0 0 1,0 0 0,0 0-1,0 0 1,1-1 0,-1 1 0,1 0-1,-1-1 1,1 1 0,0-1-1,0 0 1,0 1 0,1-1-1,-1 0 1,0 0 0,1-1 0,0 1-1,-1 0 1,1-1 0,0 0-1,-1 0 1,7 2 0,-7-2 2,1-1 0,0 0 0,-1 0 0,1 0 0,-1 0 0,1-1 0,-1 1 0,1-1 0,-1 1 0,1-1 0,-1 0 0,1 0 0,-1 0 0,0 0 0,1 0 0,-1-1 0,0 1 0,0-1 0,0 1 0,0-1 0,0 0 0,0 0 0,-1 0 0,1 0 0,1-2 0,0 0 3,-1 1-1,0 0 0,0-1 1,0 0-1,-1 1 0,1-1 1,-1 0-1,0 0 0,0 0 1,0 0-1,0 1 0,-1-1 1,1 0-1,-1-1 1,-1-4-1,1 7 1,0 0 1,-1-1-1,1 1 1,-1 0-1,1 0 1,-1-1-1,0 1 1,0 0 0,0 0-1,0 0 1,0 0-1,-3-2 1,3 3-3,0 0 0,-1 0-1,1 0 1,-1 1 0,1-1 0,-1 1 0,1-1 0,-1 1 0,0 0 0,1-1 0,-1 1 0,1 0 0,-1 0 0,0 0 0,1 0 0,-1 1 0,0-1 0,-2 1 0,-4 1-176,1 0 1,0 0 0,0 1-1,0-1 1,0 2-1,0-1 1,1 1 0,-1 0-1,-7 7 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12.154"/>
    </inkml:context>
    <inkml:brush xml:id="br0">
      <inkml:brushProperty name="width" value="0.1" units="cm"/>
      <inkml:brushProperty name="height" value="0.1" units="cm"/>
      <inkml:brushProperty name="color" value="#004F8B"/>
    </inkml:brush>
  </inkml:definitions>
  <inkml:trace contextRef="#ctx0" brushRef="#br0">0 1 2401,'24'0'2209,"-9"1"-1494,6-1 38,-15-1-577,0 0 0,-1 1 1,1 0-1,0 1 0,-1-1 1,1 1-1,-1 0 0,1 0 1,9 4-1,64 29 694,7 4-313,-74-31-464,0 1 1,0 0-1,-1 1 0,0 0 0,-1 1 0,0 0 0,12 17 1,3 6 54,24 46 1,-44-71-137,150 249 297,-141-236-267,-1 1 1,-1 0 0,-2 1 0,0 0 0,-1 1 0,-1 0 0,-1 0 0,-2 1 0,4 29 0,12 295 581,-19-293-568,-2 1 0,-3 0 0,-11 60 0,-9 229 310,16-184-286,4-25-13,21 177-1,-12-168 6,8 64-21,-8-175-48,18 109 10,-16-105-16,4 23 95,3-1-1,39 103 1,-20-88-10,51 125 255,-12-14 13,-55-148-317,2-2-1,41 62 1,-42-76-17,1 0-1,1-1 1,0-1-1,45 33 1,-58-50-13,0 0 0,0 0 0,0-1 0,1 0 0,-1 0 0,1-1 1,16 3-1,-11-3 2,22 8-1,3 3 12,-38-13-5,1 0 55,-5-2-12,-14 4 133,13 6-119,4-8-66,0 0-1,0 1 1,0-1 0,0 0 0,0 1 0,0-1 0,0 0 0,-1 1 0,1-1-1,0 0 1,0 0 0,0 1 0,-1-1 0,1 0 0,0 0 0,0 1 0,-1-1-1,1 0 1,0 0 0,0 0 0,-1 1 0,1-1 0,0 0 0,-1 0 0,1 0 0,0 0-1,0 0 1,-1 0 0,1 0 0,0 0 0,-1 1 0,1-1 0,0 0 0,-1 0-1,1-1 1,0 1 0,-1 0 0,1 0 0,0 0 0,-1 0 0,0 0 0,-39 4 171,38-3-165,1-1-1,0 1 1,0 0 0,0 0 0,0 0-1,-1-1 1,1 1 0,0 0-1,1 0 1,-1 1 0,0-1-1,0 0 1,0 0 0,1 0 0,-1 0-1,0 3 1,-7 7 56,-2-1-27,1 0 0,-8 12 1,9-10-22,0 1 0,1 1 0,0-1 0,-8 27 0,8 17-16,-43 159 16,29-120-16,15-63-1,-18 56-1,16-61 2,2 0 1,0 0-1,2 0 0,-1 42 0,-2 15 2,4-47-2,3 57-1,1-58 3,-6 67 0,0-73 5,-9 89 0,12-92-8,1-1 1,5 40 0,8 6 5,-6-46-1,-2 0-1,1 36 1,-8 118-4,3-142 0,11 70 0,16 39 0,-17-96 0,32 180-13,-39-206 16,-1-1 0,-1 1 0,-2 32 0,-1-29 3,2 0-1,4 29 1,-3-48-6,0 0 0,-1-1 0,0 1 0,0 0 0,-3 13 0,-8 113 3,-4-1 10,4-64-6,-26 186 53,32-235-43,0 1 0,-1-1 0,-1 0 0,-12 26 0,8-22 9,-13 51 1,17-56-18,0 1 0,-1-1-1,-17 32 1,12-17-10,11-28 7,0 0-1,-7 14 1,6-17 0,1 0 1,-1 0-1,0 0 1,0-1-1,0 0 0,0 1 1,-1-1-1,0-1 1,-5 6-1,-23 22 74,-78 49 48,45-30-80,36-27 10,-37 24-1,29-22 52,20-14 19,-26 14 0,10-9 52,-38 19 393,50-22-332,17-10-200,-1 0 1,1 0-1,-1 0 1,0-1-1,0 1 1,0-1-1,0 0 1,0-1-1,-11 3 1,12-3 41,-6 0-781,10-1 646,0 0 0,-1 0 0,1 0-1,0 0 1,0 0 0,0 0 0,-2-2-1043,2 1 1042,0 1 1,0 0 0,0 0 0,0 0 0,0 0 0,1 0-1,-1-1 1,0 1 0,0 0 0,0 0 0,0 0 0,0 0-1,0 0 1,0 0 0,2-2-782</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17.203"/>
    </inkml:context>
    <inkml:brush xml:id="br0">
      <inkml:brushProperty name="width" value="0.1" units="cm"/>
      <inkml:brushProperty name="height" value="0.1" units="cm"/>
      <inkml:brushProperty name="color" value="#004F8B"/>
    </inkml:brush>
  </inkml:definitions>
  <inkml:trace contextRef="#ctx0" brushRef="#br0">76 76 3698,'-2'-9'981,"0"1"0,-1 0 0,0 0 0,0 0 0,0 0 0,-9-12 0,12 19-953,0 1 1,-1-1-1,1 1 0,0 0 1,0-1-1,0 1 0,-1 0 1,1 0-1,0-1 1,-1 1-1,1 0 0,0 0 1,-1-1-1,1 1 1,0 0-1,-1 0 0,1 0 1,0-1-1,-1 1 0,1 0 1,0 0-1,-1 0 1,1 0-1,-1 0 0,1 0 1,0 0-1,-1 0 0,1 0 1,-1 0-1,1 0 1,0 0-1,-1 0 0,1 0 1,-1 0-1,1 1 0,0-1 1,-1 0-1,1 0 1,0 0-1,-1 1 0,1-1 1,0 0-1,-1 0 0,1 1 1,0-1-1,0 0 1,-1 0-1,1 1 0,0-1 1,0 0-1,-1 1 0,1-1 1,0 1-1,0 0 1,-10 24 230,9-20-182,-4 16 66,0 1 0,-2 43 0,5 46 135,2-90-225,0 20 66,2 0 0,1 0 1,3 0-1,1-1 0,24 77 0,-26-106-100,-1 0 0,1 0 0,1 0 0,0 0 1,0-1-1,1 0 0,9 10 0,-11-16-16,-1 1-1,0-1 1,1-1 0,0 1 0,0-1 0,0 0-1,1 0 1,-1 0 0,0-1 0,1 1-1,0-1 1,0-1 0,-1 1 0,1-1 0,0 0-1,7 0 1,-2-1 5,0 0 0,0-1-1,0 0 1,0-1 0,0 0-1,20-6 1,-23 5-3,-1 0 0,0 0-1,0-1 1,0 0 0,0 0 0,-1 0 0,0-1-1,0 0 1,0 0 0,8-10 0,-6 6 0,-1-1-1,0 1 1,-1-1 0,0-1 0,0 1 0,-1-1-1,-1 0 1,0 0 0,5-20 0,-6 15-2,-1 0-1,0-1 1,-1 1 0,-1 0-1,0-1 1,-5-23 0,-18-90 26,23 130-28,0-1 0,-1 0 0,1 0 0,0 0 0,-1 1 0,1-1-1,-1 0 1,1 1 0,-1-1 0,1 0 0,-1 1 0,0-1 0,1 1 0,-2-1 0,2 1-1,0-1 0,0 1 0,0 0 0,0 0 1,-1 0-1,1 0 0,0 0 0,0 0 0,0-1 0,-1 1 0,1 0 1,0 0-1,0 0 0,0 0 0,-1 0 0,1 0 0,0 0 0,0 0 0,0 0 1,-1 0-1,1 0 0,0 0 0,0 0 0,-1 0 0,1 0 0,0 0 0,0 0 1,0 1-1,-1-1 0,1 0 0,0 0 0,0 0 0,0 0 0,0 0 1,-1 0-1,1 1 0,0-1 0,0 0 0,0 0 0,0 0 0,0 0 0,0 1 1,-1-1-1,1 0 0,0 0 0,0 0 0,0 1 0,0-1 0,0 0 0,0 0 1,0 0-1,0 1 0,0-1 0,0 0 0,0 1 0,-1 17 58,0 0 0,1 0 0,1 0 0,1 0 0,0 0-1,7 21 1,1 16 130,50 249 652,-60-304-1009,5 16 317,-1-9-1905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17.908"/>
    </inkml:context>
    <inkml:brush xml:id="br0">
      <inkml:brushProperty name="width" value="0.1" units="cm"/>
      <inkml:brushProperty name="height" value="0.1" units="cm"/>
      <inkml:brushProperty name="color" value="#004F8B"/>
    </inkml:brush>
  </inkml:definitions>
  <inkml:trace contextRef="#ctx0" brushRef="#br0">149 1 4642,'-11'11'1782,"5"-6"-1414,1-1 0,1 1 0,-1 1 1,1-1-1,0 1 0,0-1 0,0 1 1,-2 7-1,-9 24 200,2 1 1,-13 62 0,-4 83 318,23-116-628,2 0-1,6 89 1,2-120-355,1-1 1,1 1-1,3-1 1,0 0-1,3-1 0,15 36 1,-18-52-661,1 0 1,12 16 0,-13-23-1376,17 19-1,5-1-3777</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21.268"/>
    </inkml:context>
    <inkml:brush xml:id="br0">
      <inkml:brushProperty name="width" value="0.1" units="cm"/>
      <inkml:brushProperty name="height" value="0.1" units="cm"/>
      <inkml:brushProperty name="color" value="#004F8B"/>
    </inkml:brush>
  </inkml:definitions>
  <inkml:trace contextRef="#ctx0" brushRef="#br0">244 17 5010,'0'-1'124,"-8"-13"3611,8 14-3667,0 0 0,-1 0 0,1 0-1,0-1 1,-1 1 0,1 0 0,-1 0 0,1 0 0,0 0 0,-1 0 0,1 0 0,-1 0 0,1 0 0,0 0 0,-1 0 0,1 0 0,-1 0 0,1 0 0,0 0-1,-1 1 1,1-1 0,0 0 0,-1 0 0,1 0 0,-1 1 0,1-1 0,0 0 0,0 0 0,-1 1 0,1-1 0,0 0 0,-1 0 0,1 1 0,0-1 0,-1 1 0,-8 11 192,0 0 1,1 1 0,0 0-1,1 0 1,0 1 0,-7 22-1,-16 46-19,-14 35-89,34-95-254,-1 0 1,-1-1-1,-16 22 1,12-25-1056,13-17 3,3-1 1071,0 0 1,-1 0 0,1 0-1,0 0 1,0 0-1,-1 0 1,1 0-1,0 0 1,0 0-1,0 0 1,-1 0 0,1 0-1,0 0 1,0-1-1,0 1 1,-1 0-83,1-1-135,-1 1 0,1-1 0,0 0 0,0 0 0,-1 1 0,1-1 0,0 0 0,0 0 0,0 1 0,0-1 0,0 0 0,0 0 0,0 0 1,0 0-1,1-12-4532</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21.628"/>
    </inkml:context>
    <inkml:brush xml:id="br0">
      <inkml:brushProperty name="width" value="0.1" units="cm"/>
      <inkml:brushProperty name="height" value="0.1" units="cm"/>
      <inkml:brushProperty name="color" value="#004F8B"/>
    </inkml:brush>
  </inkml:definitions>
  <inkml:trace contextRef="#ctx0" brushRef="#br0">13 1 5571,'0'0'133,"-1"0"1,1 0-1,-1 0 1,1 0-1,-1 0 1,1 0-1,-1 0 1,1 0-1,-1 1 1,1-1-1,-1 0 1,1 0-1,0 0 1,-1 1 0,1-1-1,-1 0 1,1 0-1,0 1 1,-1-1-1,1 0 1,0 1-1,-1-1 1,1 1-1,0-1 1,0 0-1,-1 1 1,1 0-1,-1 0-8,1 0 0,0 1 0,0-1 0,0 0-1,-1 0 1,1 1 0,0-1 0,1 0 0,-1 1-1,0 0 1,1 4 51,1 0 0,0-1 0,3 9 1,2 0-109,1-1 1,1 0 0,0 0 0,0-1 0,1-1-1,1 1 1,0-2 0,0 1 0,1-2-1,0 1 1,1-2 0,0 1 0,16 6 0,-24-13-291,0 0 1,0 0-1,0 0 1,1-1-1,-1 0 1,10 1-1,-13-2-141,0 0 0,1 0 0,-1 0-1,1 0 1,-1-1 0,1 1-1,-1-1 1,0 0 0,1 1-1,-1-1 1,0 0 0,0 0 0,0-1-1,0 1 1,0 0 0,4-3-1,7-11-4259</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21.970"/>
    </inkml:context>
    <inkml:brush xml:id="br0">
      <inkml:brushProperty name="width" value="0.1" units="cm"/>
      <inkml:brushProperty name="height" value="0.1" units="cm"/>
      <inkml:brushProperty name="color" value="#004F8B"/>
    </inkml:brush>
  </inkml:definitions>
  <inkml:trace contextRef="#ctx0" brushRef="#br0">6 40 5282,'-1'-3'482,"0"-1"1,0 0-1,0 1 0,0-1 0,1 0 0,-1-5 0,1 9-422,0-1 1,0 1-1,0 0 1,0-1-1,0 1 1,0-1-1,1 1 1,-1 0-1,0-1 1,0 1-1,0 0 1,0-1-1,0 1 1,1 0-1,-1-1 1,0 1-1,0 0 1,1 0-1,-1-1 1,0 1-1,1 0 1,-1 0-1,0-1 1,1 1-1,-1 0 1,0 0-1,1 0 1,0-1-8,0 1 0,1 0 0,-1 1 0,0-1 0,0 0 0,0 0 0,0 0 0,0 1 0,1-1 0,-1 1 0,0-1 0,0 1 0,0-1 0,1 1 0,8 6 190,1 0 0,-1 0 0,-1 1 0,1 0 0,13 16 0,36 51 479,-35-40-546,0 2-1,-3 1 1,-1 0-1,-2 1 1,-2 1-1,-1 1 1,11 53-1,-16-46-212,-2 0-1,-2 0 1,-3 1-1,-1-1 1,-3 1-1,-8 60 1,-12 24-2277,4-44-3456,6-42-614</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3:49.782"/>
    </inkml:context>
    <inkml:brush xml:id="br0">
      <inkml:brushProperty name="width" value="0.05" units="cm"/>
      <inkml:brushProperty name="height" value="0.05" units="cm"/>
      <inkml:brushProperty name="color" value="#E71224"/>
    </inkml:brush>
  </inkml:definitions>
  <inkml:trace contextRef="#ctx0" brushRef="#br0">51 142 3089,'0'2'161,"-1"0"-1,1 0 0,-1 0 0,1 0 0,0 0 0,0 0 0,0 0 0,0-1 0,0 1 0,0 0 0,0 0 0,1 0 1,-1 0-1,1 0 0,-1 0 0,1 0 0,0 0 0,0-1 0,0 1 0,0 0 0,2 2 0,0-1 23,1 0 0,-1 0-1,1 0 1,0-1-1,0 1 1,0-1-1,1 0 1,5 2-1,-2-1-36,1 0 0,1-1-1,-1 1 1,0-2 0,1 1-1,-1-1 1,1-1 0,-1 0-1,1 0 1,-1-1 0,14-2-1,-19 2-117,1 0 0,-1 0 0,0 0 0,0-1 0,0 0 0,0 0-1,0 0 1,0 0 0,0-1 0,-1 1 0,1-1 0,-1 0-1,0 0 1,1 0 0,-2 0 0,1-1 0,0 1 0,-1-1-1,1 0 1,-1 0 0,0 0 0,0 0 0,-1 0 0,1 0 0,-1 0-1,2-8 1,-3 8-6,1-1-1,-1 1 1,0 0 0,0 0-1,0 0 1,0-1-1,-1 1 1,0 0-1,1 0 1,-2 0-1,1 0 1,0 0 0,-1 0-1,0 0 1,0 1-1,0-1 1,0 0-1,0 1 1,-4-4 0,2 3 35,-1-1 0,0 1 1,0 0-1,-1 0 1,1 1-1,-1-1 1,1 1-1,-1 0 0,0 1 1,0 0-1,-10-3 1,3 2 17,0 0 1,1 1-1,-1 1 1,-18 0-1,24 1-50,1 0-1,0 1 1,-1 0-1,1 0 1,0 1 0,0-1-1,0 1 1,0 1-1,0-1 1,1 1 0,-7 4-1,9-5-13,1 0 1,-1 1-1,1 0 0,-1 0 0,1 0 0,0 0 1,0 0-1,0 0 0,1 0 0,-1 0 0,1 1 1,0-1-1,0 1 0,0-1 0,0 1 0,0-1 1,1 1-1,0 0 0,0-1 0,0 1 0,0 0 1,0-1-1,2 6 0,-1-3 5,0 1-1,0-1 0,1 0 1,0 0-1,0 0 1,1 0-1,-1 0 0,1 0 1,1 0-1,-1-1 1,1 0-1,6 8 1,-2-7-1,-1-1 1,0 0 0,1 0 0,0-1 0,0 0-1,0-1 1,1 1 0,-1-2 0,1 1 0,0-1-1,0 0 1,12 0 0,-19-2-10,0 0 0,1 0-1,-1-1 1,1 1 0,-1-1 0,0 0-1,1 1 1,-1-1 0,0 0 0,0 0-1,1-1 1,-1 1 0,0 0 0,0-1-1,0 1 1,-1-1 0,1 0 0,0 1-1,-1-1 1,3-3 0,-2 2 10,0 0 1,-1 0-1,1-1 1,-1 1-1,1 0 1,-1-1 0,0 1-1,0-1 1,-1 1-1,1-1 1,-1 1-1,0-1 1,0-5-1,0 8-8,0-1-1,0 1 0,-1-1 0,1 1 1,-1-1-1,1 1 0,-1-1 1,1 1-1,-1 0 0,0-1 1,0 1-1,0 0 0,1 0 0,-1 0 1,0-1-1,-1 1 0,1 0 1,-1-1-1,-1 0 3,0 1 1,0-1-1,0 1 1,0-1-1,0 1 0,0 0 1,-7-1-1,-2 0 13,-1 1 0,1 0 1,-17 2-1,28-1-20,-4 1 6,1-1 0,0 1-1,0 0 1,0 1 0,0-1 0,0 1 0,0 0 0,0 0 0,1 0 0,-1 0 0,0 0 0,1 1 0,0 0-1,0 0 1,0 0 0,0 0 0,-3 4 0,4-5-1,0 1-1,0 0 0,0 0 1,0 0-1,1 0 0,-1 0 1,1 0-1,0 0 1,0 0-1,0 1 0,0-1 1,0 0-1,1 1 0,-1-1 1,1 1-1,0-1 1,0 1-1,0-1 0,1 1 1,-1-1-1,2 4 1,-1-6-8,-1-1 1,1 1 0,-1 0-1,1-1 1,0 1 0,-1-1 0,1 1-1,0-1 1,0 1 0,0-1 0,-1 1-1,1-1 1,0 0 0,0 1 0,0-1-1,0 0 1,-1 0 0,3 0 0,17 3 1,-19-3-2,6 0 7,-1 0 1,0 0-1,0-1 1,0 1-1,0-1 1,0-1-1,0 1 1,0-1-1,-1 0 1,1 0-1,0-1 1,-1 1-1,1-1 1,-1-1 0,0 1-1,7-7 1,-6 5 17,0-1 0,0 0 0,0 0 1,-1 0-1,0-1 0,-1 0 1,7-11-1,-10 16-12,0 0 0,0-1 0,-1 1 0,1 0 0,0-1 0,-1 1 1,0 0-1,1-1 0,-1 1 0,0-1 0,0 1 0,-1-1 0,1 1 0,0 0 0,-1-1 0,1 1 0,-1 0 0,0-1 1,0 1-1,0 0 0,0 0 0,0 0 0,0 0 0,-1 0 0,1 0 0,-1 0 0,1 0 0,-1 0 0,-3-2 1,0 1 3,1-1 0,-1 1 0,0 0 1,1 1-1,-1-1 0,-1 1 0,1 0 1,0 0-1,0 1 0,-10-2 0,3 1-1,-1 1 0,0 1 0,-19 1 0,30-1-12,-1 0 0,1 1 0,-1-1 0,1 1 0,-1 0 0,1 0 0,0 0 0,-1 0 0,1 0 0,0 0 0,0 1 0,0-1 0,0 1 0,0-1 0,0 1 0,0 0 0,0 0 0,1 0 0,-1 0 0,1 0 0,-1 0 0,1 0 0,-2 5 0,2-4-2,-1 1-1,1-1 1,1 0 0,-1 1 0,0 0-1,1-1 1,0 1 0,0-1 0,0 1-1,0 0 1,0-1 0,1 1-1,-1-1 1,1 1 0,0-1 0,2 5-1,-2-6-2,1 1 0,0-1-1,-1 0 1,1 0 0,0 0 0,0 0-1,0 0 1,0 0 0,0-1-1,0 1 1,1-1 0,-1 1-1,0-1 1,1 0 0,-1 0-1,1 0 1,0 0 0,3 0 0,6 2 0,0-1 0,20 1 1,-27-3 2,0 0 1,0 0 0,0-1-1,1 1 1,-1-1-1,0-1 1,0 1 0,0-1-1,0 0 1,5-3 0,-7 4 4,0-1 0,0 0 0,0 0 0,0 0 1,0 0-1,0-1 0,-1 1 0,1-1 0,-1 0 1,0 0-1,1 1 0,-1-2 0,-1 1 0,1 0 1,2-6-1,-3 6 1,0 1 4,0 0 0,0 1-1,-1-1 1,1 0 0,-1 0-1,1 0 1,-1 0 0,0 0-1,1 0 1,-1 0 0,0 0-1,0 0 1,-1 0-1,1 0 1,0 0 0,-1 0-1,1 0 1,-1 0 0,0 0-1,1 0 1,-1 0 0,0 0-1,-2-2 1,1 1 3,-1 0-1,1 1 1,-1-1 0,1 0 0,-1 1 0,0 0-1,0 0 1,0 0 0,0 0 0,0 0 0,0 1 0,-1-1-1,1 1 1,0 0 0,-1 0 0,1 0 0,-1 1-1,0-1 1,-6 1 0,0 0-1,-1 0 0,1 1-1,0 1 1,-1 0 0,-15 5 0,23-6-15,0 1 0,0-1 1,0 1-1,0-1 1,0 1-1,0 0 0,1 0 1,-1 0-1,1 1 1,-1-1-1,1 0 0,0 1 1,0 0-1,0 0 1,0-1-1,-2 7 0,3-7-2,0 0 0,0 0 0,1 0 0,-1-1-1,1 1 1,-1 0 0,1 0 0,0 0 0,0 0-1,0 0 1,0 0 0,0 0 0,0 0 0,1 0-1,-1 0 1,0 0 0,1 0 0,0-1 0,-1 1-1,1 0 1,0 0 0,0-1 0,0 1 0,0 0-1,0-1 1,1 1 0,-1-1 0,0 1 0,1-1 0,1 2-1,6 3-5,-1 0 0,1-1 0,0 1 0,1-2-1,17 7 1,-20-9 10,-1 0 0,1-1-1,0 1 1,0-2 0,0 1-1,0-1 1,0 0 0,0 0 0,13-2-1,-18 1 3,1 0 0,-1 0 0,1 0 0,-1 0 0,0 0-1,1 0 1,-1-1 0,0 1 0,0-1 0,0 0 0,0 1 0,0-1-1,0 0 1,0 0 0,-1 0 0,1 0 0,-1-1 0,1 1 0,-1 0 0,0-1-1,0 1 1,1-5 0,-1 4 6,0 0 1,0-1-1,0 1 0,-1-1 1,0 1-1,0-1 0,0 1 1,0 0-1,0-1 0,-1 1 1,1-1-1,-1 1 0,0 0 0,0-1 1,0 1-1,-3-6 0,1 5 4,-1-1 0,1 1 0,0 0 0,-1-1 0,0 2-1,0-1 1,0 0 0,-1 1 0,1 0 0,-1 0 0,0 0 0,1 0-1,-7-1 1,8 2-10,0 1 0,-1 0-1,1 1 1,-1-1 0,1 0 0,-1 1-1,1 0 1,-1 0 0,1 0 0,-1 0-1,1 0 1,-1 1 0,1 0 0,-1-1-1,1 1 1,-1 1 0,1-1 0,0 0-1,0 1 1,0 0 0,-4 1 0,2 1-5,-1 0 0,0 0 0,1 1 0,0-1 0,0 1 0,0 0 0,0 1 0,1-1 0,0 1 0,0 0 0,1 0 0,-1 0 0,1 0 0,1 1 0,-4 9 0,6-14-2,-1 0 1,1 1-1,-1-1 1,1 0-1,0 0 1,0 0-1,0 0 1,0 0-1,1 0 1,-1 1-1,1-1 1,-1 0 0,1 0-1,0 0 1,-1 0-1,3 3 1,-1-2-2,0 0 1,0-1 0,1 1 0,-1-1-1,0 1 1,1-1 0,0 0 0,0 0-1,5 3 1,-2-2 1,0 0-1,0 0 0,0-1 1,0 0-1,1 0 0,-1-1 1,1 0-1,0 0 0,-1 0 1,11-1-1,2-1 0,-11 1 6,0 0 0,0-1 0,0 0 0,0 0 0,14-5 0,-20 5 1,0 0 0,0 0 0,0 0 0,0 0 1,-1 0-1,1 0 0,0-1 0,-1 1 0,1-1 0,-1 1 0,1-1 1,-1 0-1,0 1 0,0-1 0,0 0 0,0 0 0,0 0 1,0 0-1,0 0 0,-1 0 0,1 0 0,-1 0 0,1 0 1,-1 0-1,0 0 0,0 0 0,0-4 0,0 3 0,0 0 0,0 0-1,-1 0 1,1 0 0,-1 1 0,0-1-1,0 0 1,0 0 0,0 0-1,0 1 1,-1-1 0,1 1 0,-1-1-1,0 1 1,1-1 0,-4-1 0,2 0 5,-1 1 1,0 0-1,1 1 1,-1-1 0,0 1-1,-1-1 1,1 1 0,0 1-1,-9-4 1,8 4-2,-1-1-1,1 1 1,-1 0 0,1 1-1,-1-1 1,0 1 0,1 0 0,-1 1-1,0-1 1,1 1 0,-1 0-1,1 1 1,-1-1 0,1 1-1,0 0 1,0 0 0,-10 6 0,12-6-11,0 1 1,0-1-1,1 1 1,-1 0 0,0 0-1,1 0 1,0 0 0,-1 0-1,1 1 1,1-1-1,-1 1 1,-2 6 0,3-8 0,1 0 1,-1 1 0,1-1 0,0 0 0,0 0 0,0 1-1,0-1 1,0 0 0,1 1 0,-1-1 0,1 0 0,-1 0-1,1 1 1,0-1 0,0 0 0,0 0 0,0 0 0,0 0-1,0 0 1,1 0 0,-1-1 0,1 1 0,1 2 0,3 1-3,0 0 1,-1-1 0,1 0-1,1 0 1,-1 0 0,1-1 0,-1 0-1,1 0 1,0-1 0,9 3 0,-11-4 4,0 0 0,0 0 0,0-1 0,0 1 0,0-1 0,-1 0 0,1 0 0,0-1 0,0 0 1,0 0-1,0 0 0,0 0 0,-1 0 0,1-1 0,-1 0 0,7-4 0,-9 5 5,0 0 0,0-1 0,-1 1 0,1-1 0,0 0 0,-1 1 0,1-1 0,-1 0-1,0 0 1,0 0 0,1 0 0,-1 0 0,-1-1 0,1 1 0,0 0 0,0 0 0,-1-1 0,1 1 0,-1 0 0,0-1 0,0 1-1,0 0 1,0-1 0,0 1 0,0 0 0,-1-1 0,0-2 0,0 1 2,0 1 0,0-1 0,-1 0 0,0 0 0,0 1 0,0-1 0,0 1 0,0-1 1,-1 1-1,1 0 0,-1 0 0,0 0 0,0 0 0,0 1 0,-4-4 0,-5 0-4,-1 0-1,0 1 1,0 0 0,0 0-1,-1 2 1,-21-4 0,31 6-4,1 1 0,-1-1 0,1 1 0,-1 0 0,1 0 1,-1 1-1,0-1 0,1 1 0,-1 0 0,1 0 0,0 0 1,-1 0-1,1 0 0,0 1 0,-5 2 0,6-2-2,-1-1 0,1 1 0,0 0 0,0 0-1,1 0 1,-1 0 0,0 0 0,1 0 0,-1 0-1,1 1 1,-1-1 0,1 0 0,0 1 0,0 0 0,0-1-1,1 1 1,-1-1 0,0 1 0,1 0 0,0 3 0,-1 2-10,1 0 0,0 0 0,1 0 0,0 0 0,0 0-1,1 0 1,3 10 0,-3-14 10,0 0-1,0 0 0,1 0 0,-1 0 0,1 0 0,-1-1 0,1 1 0,1-1 0,-1 0 0,0 0 1,1 0-1,-1 0 0,1-1 0,7 4 0,-5-3 1,0 0 1,0 0 0,1-1-1,-1 0 1,1-1-1,0 1 1,0-1-1,-1-1 1,1 1-1,0-1 1,0 0 0,10-2-1,-13 1 5,-1 1-1,1-1 0,0 0 1,-1 0-1,1 0 1,-1-1-1,1 0 1,-1 1-1,1-1 0,-1 0 1,0 0-1,0-1 1,0 1-1,0-1 1,-1 1-1,1-1 0,0 0 1,-1 0-1,0 0 1,0 0-1,0-1 1,0 1-1,2-7 1,-2 6 4,-1 0 1,0-1 0,0 1 0,0-1 0,0 1 0,0-1 0,-1 1 0,0-1-1,0 1 1,0-1 0,-1 0 0,0 1 0,1-1 0,-2 1 0,1 0 0,0-1 0,-1 1-1,-2-6 1,2 8-1,0 0 0,0 0 0,0 1 0,0-1-1,0 0 1,0 1 0,0-1 0,-1 1 0,1 0-1,-3-1 1,-29-11 34,29 11-37,0 0-2,0 1 1,1 0-1,-1 0 1,0 0-1,0 1 0,0 0 1,0 0-1,1 0 1,-1 0-1,-6 2 0,8-2-2,0 1-1,1 0 1,-1 0-1,0 0 1,0 0-1,1 0 1,-1 0-1,1 1 1,-1-1-1,1 1 1,0 0-1,-1 0 0,1-1 1,0 2-1,0-1 1,-3 5-1,2-3 2,0 2-9,-1-1 0,1 1 0,1-1 0,-1 1 0,-2 10 0,4-14 6,1 1-1,0-1 1,0 1 0,0 0-1,0-1 1,0 1 0,1-1-1,-1 1 1,1-1-1,0 0 1,0 1 0,-1-1-1,1 1 1,1-1 0,-1 0-1,0 0 1,3 3 0,0 1-1,1-1 0,0 0 0,0 0 0,0-1 0,1 1 0,-1-1 1,1 0-1,0-1 0,0 0 0,1 0 0,-1 0 0,1 0 0,-1-1 1,1 0-1,0-1 0,0 1 0,-1-1 0,1-1 0,0 1 0,10-2 1,-12 1 4,0-1 0,0 1 0,0-1 1,0 0-1,0-1 0,0 1 0,-1-1 1,1 0-1,-1 0 0,1-1 0,-1 1 1,7-6-1,-8 5 4,0 0 1,0 0-1,0 0 1,0-1 0,-1 1-1,0-1 1,1 0-1,-1 1 1,-1-1-1,1 0 1,0 0-1,-1-1 1,0 1-1,0 0 1,0 0-1,0-6 1,-1 4 2,0 1 0,0 0 0,-1 0 0,0 0 0,0 0 1,0 0-1,0 0 0,-1 0 0,0 1 0,0-1 0,0 0 0,0 1 0,-1 0 0,0-1 0,0 1 1,0 0-1,0 0 0,-1 1 0,-6-6 0,6 5-4,0 1 1,-1-1-1,0 1 1,0 0-1,0 0 1,0 1-1,0-1 1,0 1-1,-1 1 1,1-1-1,-1 1 1,0-1-1,1 2 1,-1-1-1,0 1 1,1-1-1,-9 2 1,7 1-6,0-1-1,0 1 1,0 1 0,0-1 0,0 1-1,0 0 1,1 1 0,-1 0 0,1 0 0,0 0-1,0 1 1,-5 5 0,7-6-4,0 0 0,0 0 0,0 1 0,1 0 1,0-1-1,0 1 0,0 0 0,0 0 0,1 1 0,0-1 0,0 1 0,0-1 1,1 1-1,0-1 0,0 1 0,0 7 0,1-10 0,0 0 0,0 0 1,0 0-1,1 0 0,-1-1 0,1 1 0,0 0 0,0 0 1,0 0-1,0-1 0,0 1 0,1-1 0,-1 1 0,1-1 1,-1 1-1,5 3 0,-3-4 1,0 1 1,0-1-1,0 0 0,0 0 0,1 0 1,-1 0-1,1-1 0,-1 1 1,1-1-1,-1 0 0,7 1 0,-2-1 4,1 0 0,-1-1 0,1 0 0,-1 0 0,1-1 0,-1 0-1,0 0 1,1-1 0,-1 0 0,15-6 0,-18 6 11,0-1 0,0 0 0,0 0 0,0-1 0,0 1 0,0-1 0,-1 0 0,0 0 0,0-1 0,0 1 1,-1-1-1,1 0 0,4-9 0,-6 10 19,0 0 0,-1-1 1,1 1-1,-1-1 1,0 1-1,0-1 0,0 1 1,-1-1-1,0 0 1,0 0-1,0 1 0,0-1 1,-1 0-1,1 1 0,-1-1 1,0 1-1,-4-9 1,3 8-22,-1 0 0,0 0 0,-1 0 0,1 0 0,-1 1 0,0 0 0,0-1 1,-1 1-1,1 1 0,-1-1 0,0 0 0,0 1 0,0 0 0,0 1 0,0-1 0,-1 1 1,-6-2-1,4 1 1,0 1 0,0 0 1,-1 0-1,1 1 0,-1 0 1,1 0-1,-1 1 0,1 0 1,-1 1-1,1 0 0,-11 2 1,16-2-14,0-1 0,1 1 1,-1 0-1,1 0 1,-1 1-1,1-1 0,-1 1 1,1-1-1,-1 1 0,1 0 1,0-1-1,0 1 0,0 0 1,0 0-1,1 1 0,-1-1 1,0 0-1,1 1 0,-1-1 1,1 1-1,0-1 1,0 1-1,0 0 0,0-1 1,1 1-1,-1 0 0,1 0 1,-1-1-1,1 1 0,0 0 1,0 3-1,1-1-3,-1 1 1,1-1-1,0 1 1,1-1-1,-1 0 1,1 0-1,0 0 1,1 0-1,-1 0 1,1 0-1,0 0 1,0-1-1,0 0 0,1 1 1,5 4-1,-4-5 4,2 1-1,-1-1 0,0 0 0,1-1 1,0 0-1,0 0 0,0 0 0,0-1 1,0 0-1,1-1 0,-1 1 0,1-1 1,-1-1-1,1 1 0,8-2 0,-11 1 7,-1-1-1,0 1 1,1-1-1,-1 0 1,0-1-1,0 1 0,0-1 1,1 1-1,-2-1 1,1 0-1,0-1 0,3-2 1,-4 3 4,-1 0 0,1-1 0,-1 1 0,0-1 0,0 0 1,-1 0-1,1 0 0,0 1 0,-1-1 0,0-1 0,1 1 0,-1 0 0,0 0 1,-1 0-1,1-1 0,-1 1 0,1-5 0,-1 3-2,0 0 1,-1 0-1,1 0 1,-1 0-1,0 0 0,0 1 1,0-1-1,-1 0 1,0 1-1,0-1 1,0 1-1,0-1 0,-1 1 1,0 0-1,0 0 1,0 0-1,0 1 0,0-1 1,-1 1-1,0 0 1,1-1-1,-1 2 0,0-1 1,-8-4-1,7 5 1,-1-1 0,1 1 0,-1 0 0,1 0-1,-1 1 1,0 0 0,0 0 0,1 0 0,-1 1 0,0-1 0,0 1-1,0 1 1,0-1 0,0 1 0,0 0 0,1 1 0,-1-1 0,0 1-1,1 0 1,-8 4 0,9-4-11,1 0 1,0 1-1,-1-1 0,1 1 0,0-1 0,1 1 0,-1 0 1,0 0-1,1 0 0,0 0 0,0 1 0,0-1 0,0 1 1,0-1-1,1 1 0,-1 0 0,1 0 0,0-1 0,0 1 1,1 0-1,-1 0 0,1 0 0,0 0 0,0 0 0,0 0 1,1 5-1,0-3-2,0-1 1,0 0-1,0 0 0,1 0 1,0 1-1,0-2 0,1 1 1,-1 0-1,1 0 0,0-1 1,0 1-1,0-1 0,1 0 1,0 0-1,0 0 0,0-1 1,0 1-1,8 4 0,-6-5 3,1 0-1,-1 0 1,0-1-1,1 0 1,-1 0-1,1-1 1,0 1-1,0-1 0,-1-1 1,1 0-1,11 0 1,-13-1 5,0 1 1,-1-1-1,1 0 1,0 0-1,0-1 1,-1 0-1,1 1 1,-1-2-1,0 1 1,1 0-1,-1-1 1,0 0 0,-1 0-1,1 0 1,0 0-1,-1 0 1,4-5-1,-5 5 5,0 0 1,0-1-1,0 1 0,0-1 1,-1 1-1,1-1 0,-1 0 0,0 0 1,0 1-1,-1-1 0,1 0 0,-1 0 1,1 0-1,-1 0 0,0 0 1,-1 0-1,1 0 0,-1 0 0,0 0 1,0 1-1,0-1 0,0 0 1,-1 0-1,-1-3 0,0 2 1,1 0 1,-1 1-1,0-1 1,0 1-1,-1 0 1,1 0-1,-1 0 0,0 1 1,0-1-1,0 1 1,-1 0-1,1 0 1,-1 0-1,0 1 0,1-1 1,-1 1-1,-7-2 1,7 3-12,0 0 1,0 0 0,0 0 0,-1 1-1,1-1 1,0 1 0,-1 1 0,1-1-1,0 1 1,-1 0 0,1 0 0,0 0 0,0 1-1,0 0 1,0 0 0,0 0 0,0 0-1,1 1 1,-1 0 0,1 0 0,0 0-1,-1 1 1,2-1 0,-1 1 0,0 0-1,1 0 1,-1 0 0,1 0 0,0 1 0,1 0-1,-1-1 1,1 1 0,0 0 0,0 0-1,0 0 1,1 0 0,0 1 0,0-1-1,0 0 1,1 0 0,0 1 0,0 7 0,0-10-5,1 0 1,-1 0 0,1 1 0,0-1 0,0 0 0,0 0 0,0 0 0,0 0 0,1 0 0,-1 0 0,1 0 0,0 0 0,0-1 0,0 1 0,4 3-1,-2-3 3,-1 0 0,1-1-1,0 1 1,0-1-1,0 0 1,1 0 0,-1 0-1,0 0 1,1-1-1,5 1 1,-2 0 4,1-1 1,0 0 0,-1-1-1,1 0 1,-1-1-1,1 1 1,-1-2-1,1 1 1,-1-1 0,1 0-1,13-7 1,-19 8 3,-1 0 0,0 0 1,0-1-1,0 1 0,0-1 0,0 0 1,0 0-1,0 1 0,0-1 1,-1 0-1,3-4 0,-3 5 1,-1 1-1,0-1 1,1 0-1,-1 0 1,0 1 0,0-1-1,1 0 1,-1 0-1,0 0 1,0 0 0,0 1-1,0-1 1,0 0-1,0 0 1,0 0-1,0 1 1,0-1 0,-1 0-1,1 0 1,0 0-1,0 1 1,-1-1 0,1 0-1,0 0 1,-1 1-1,1-1 1,-1 0 0,1 1-1,-1-1 1,1 1-1,-1-1 1,0 0-1,1 1 1,-1-1 0,0 1-1,1 0 1,-1-1-1,0 1 1,0-1 0,-5-1-1,-1 0 0,1 0 0,0 0 0,0 1 0,-1 0 1,1 1-1,0-1 0,-1 1 0,1 0 0,-1 1 0,1-1 1,0 1-1,-1 1 0,1-1 0,-12 5 0,17-5-7,0-1 0,0 0-1,0 1 1,0-1 0,0 1-1,0 0 1,1-1 0,-1 1-1,0 0 1,0-1 0,1 1-1,-1 0 1,0 0 0,1-1-1,-1 1 1,1 0 0,-1 0-1,1 0 1,-1 0 0,1 0-1,0 0 1,-1 0 0,1 2-1,0-2-1,0 1 0,0-1 0,1 1 0,-1-1 0,1 0-1,-1 1 1,1-1 0,-1 0 0,1 1 0,0-1-1,-1 0 1,1 0 0,0 1 0,2 1 0,0 0-2,1 0 1,-1 0 0,1 0-1,0 0 1,0 0-1,0-1 1,0 0 0,0 0-1,8 3 1,-7-4 7,0 0 0,0-1 0,0 1 0,0-1-1,0 0 1,0 0 0,0-1 0,0 0 0,0 0 0,0 0 0,9-3 0,-12 3 4,-1 1 0,1-1 0,0 0 0,-1 0 0,1 0 0,0 0 0,-1 0 0,0-1 0,1 1 0,-1 0 0,0-1 0,1 1 0,-1-1 0,0 1 0,0-1 0,0 0 0,0 1 0,-1-1 0,1 0 0,0 0 0,-1 1 0,1-1 0,-1 0 0,0 0 0,1 0 0,-1 0 0,0 0 0,0 1 0,0-1 0,-1 0 0,1 0 1,0 0-1,-1 0 0,0-3 0,0 2 1,-1 1 0,1-1 1,-1 0-1,1 1 1,-1-1-1,0 1 0,0-1 1,0 1-1,0 0 0,0 0 1,0 0-1,-1 0 1,1 0-1,-1 1 0,1-1 1,-1 1-1,0-1 0,0 1 1,0 0-1,1 0 1,-1 0-1,-6 0 0,6 0-6,0 0 0,0 1 0,0 0 0,-1 0 0,1-1 0,0 2 0,0-1-1,0 0 1,0 1 0,-1-1 0,1 1 0,0 0 0,0 0 0,0 0 0,1 1 0,-1-1-1,0 1 1,0 0 0,1-1 0,-1 1 0,1 0 0,-3 3 0,4-4-3,0 0 1,0 0 0,0 0 0,1 1-1,-1-1 1,0 0 0,1 0-1,-1 1 1,1-1 0,-1 0 0,1 1-1,0-1 1,-1 0 0,1 1 0,0-1-1,0 1 1,0-1 0,0 0 0,0 1-1,0-1 1,1 0 0,-1 1-1,0-1 1,1 1 0,-1-1 0,1 0-1,-1 0 1,1 1 0,0-1 0,-1 0-1,3 2 1,-2-1-1,0-1-1,1 0 1,0 1 0,-1-1 0,1 0-1,0 1 1,-1-1 0,1 0 0,0 0-1,0-1 1,0 1 0,0 0-1,0 0 1,0-1 0,0 0 0,0 1-1,0-1 1,0 0 0,1 0 0,2 0-1,-1-1 8,-1 1 0,1-1 0,0 0-1,0-1 1,0 1 0,0-1 0,-1 1 0,1-1-1,-1 0 1,0-1 0,1 1 0,-1 0-1,0-1 1,5-5 0,-6 5-1,0 1 1,0-1-1,0 1 1,-1-1-1,1 0 1,-1 0-1,0 0 0,0 0 1,0 0-1,0 0 1,0 0-1,-1 0 1,1 0-1,-1 0 0,0 0 1,0 0-1,0 0 1,0 0-1,-2-6 1,1 7 1,0-1 1,0 1 0,0-1 0,-1 1-1,1 0 1,-1-1 0,0 1 0,0 0-1,0 0 1,0 0 0,0 1 0,0-1 0,0 0-1,0 1 1,-1-1 0,1 1 0,-1 0-1,1 0 1,-1 0 0,0 0 0,1 0-1,-4 0 1,-3-1 0,-1 0 0,1 0 0,-1 1 0,-18 0 0,22 1-7,1 1 0,0 0 0,0 0 0,0 0 0,0 0 0,1 1 0,-1 0-1,0 0 1,1 0 0,-8 5 0,11-7-2,-1 1 0,1 0-1,0 1 1,-1-1 0,1 0 0,0 0 0,0 0-1,0 1 1,0-1 0,0 0 0,0 1-1,1-1 1,-1 1 0,0 0 0,1-1 0,-1 1-1,1-1 1,-1 1 0,1 0 0,0-1 0,0 1-1,0 0 1,0-1 0,0 1 0,0 0-1,0-1 1,0 1 0,1 0 0,-1-1 0,1 1-1,-1-1 1,1 1 0,0-1 0,-1 1 0,3 2-1,0 0-2,0 0 1,0-1-1,1 1 0,-1 0 0,1-1 0,0 0 0,0 0 0,0 0 0,1 0 0,-1-1 0,1 0 0,-1 0 0,8 3 1,-9-4 6,1 0 0,0 1 0,0-1 0,0-1 1,0 1-1,0 0 0,0-1 0,0 0 0,0 0 0,0 0 1,0-1-1,0 1 0,0-1 0,0 0 0,0 0 1,0 0-1,4-3 0,-7 4 2,0-1 0,0 1 0,0-1 1,0 0-1,0 0 0,0 1 0,0-1 0,0 0 1,0 0-1,0 0 0,0 0 0,-1 0 0,1 0 0,0 0 1,-1-1-1,1 1 0,-1 0 0,1 0 0,-1 0 0,0-1 1,0 1-1,1 0 0,-1-2 0,0 1 3,-1 0 0,1 0 0,-1 0 0,1 0 1,-1 0-1,0 0 0,0 0 0,0 0 0,0 0 0,0 0 0,0 1 0,-3-4 0,-2-2 13,0 1 0,-1 0-1,0 0 1,-1 0-1,-8-5 1,11 9-16,0-1-1,1 1 1,-1 0 0,-1 0 0,1 0 0,0 0 0,0 1-1,-1 0 1,1 0 0,-6 0 0,9 1-5,0 0 0,0 1 1,1-1-1,-1 0 0,0 0 1,1 1-1,-1-1 0,1 1 1,-1-1-1,0 1 0,1 0 1,-1 0-1,1 0 0,0 0 1,-1 0-1,1 0 0,0 0 1,-1 0-1,1 0 0,0 1 1,0-1-1,0 0 0,0 1 1,0-1-1,0 1 0,1-1 1,-1 1-1,0-1 0,1 1 0,-1 0 1,1-1-1,0 1 0,-1 0 1,1-1-1,0 4 0,0 2-4,-1 1 0,1 0 0,1 0 0,-1 0 0,1 0-1,1 0 1,-1 0 0,2 0 0,-1-1 0,6 12-1,-6-15 5,0 0-1,0 0 0,0-1 0,1 0 1,-1 1-1,1-1 0,0 0 1,0 0-1,0 0 0,0 0 0,1-1 1,-1 0-1,1 1 0,-1-1 0,1 0 1,0-1-1,0 1 0,0-1 1,0 1-1,0-1 0,7 1 0,-5-2 9,0 0-1,-1-1 0,1 1 1,0-1-1,0 0 0,-1 0 1,1-1-1,-1 1 0,1-1 1,-1-1-1,0 1 0,1-1 1,-1 0-1,-1 0 0,1 0 1,0-1-1,-1 1 0,1-1 1,-1-1-1,-1 1 0,1 0 1,0-1-1,-1 0 0,0 0 1,0 0-1,0 0 0,-1 0 1,0 0-1,0-1 0,0 1 1,-1-1-1,2-7 0,-3 11 1,1 1-1,-1-1 0,0 0 1,0 0-1,0 0 0,0 0 1,0 0-1,0 0 0,-1 0 1,1 0-1,0 1 1,-1-1-1,0 0 0,1 0 1,-1 1-1,0-1 0,0 0 1,0 1-1,0-1 0,0 0 1,-1 1-1,1 0 0,0-1 1,-1 1-1,1 0 0,-1 0 1,1-1-1,-1 1 0,1 0 1,-1 1-1,0-1 0,0 0 1,1 0-1,-1 1 0,0-1 1,0 1-1,0 0 0,0-1 1,1 1-1,-3 0 0,-5 0 4,0 0 0,-1 0-1,2 1 1,-1 0 0,0 1-1,0 0 1,-9 3 0,8-1-10,1 0 0,0 0 1,0 1-1,-12 8 0,17-10-4,0-1 0,0 1 0,1 1 0,-1-1 0,1 0 0,0 1 0,0 0 0,0 0 0,0 0 0,1 0 0,-3 6 0,4-8-1,0 0 0,1 0 1,0 0-1,-1 0 1,1 0-1,0 0 0,0 0 1,0-1-1,0 1 0,0 0 1,0 0-1,1 0 1,-1 0-1,0 0 0,1 0 1,0 0-1,0 0 1,0 1-1,1 0-1,0 0 0,0 0 0,1-1-1,-1 1 1,0-1 0,1 1 0,-1-1 0,1 0 0,5 3-1,-2-1 5,1-1 0,-1 0 0,1 0 0,-1-1 0,1 0 0,0 0 0,0 0 0,0-1 0,11 1 0,-14-3 11,0 1-1,0 0 1,-1-1-1,1 0 0,0 0 1,0 0-1,0-1 0,-1 1 1,1-1-1,0 0 0,-1 0 1,0 0-1,1 0 1,-1-1-1,0 1 0,0-1 1,0 0-1,-1 0 0,1 0 1,-1 0-1,0 0 0,1-1 1,-1 1-1,-1-1 1,1 1-1,0-1 0,-1 0 1,0 0-1,0 1 0,0-1 1,0 0-1,-1 0 0,1 0 1,-1 0-1,0 0 1,-1 0-1,1 0 0,0 0 1,-1 0-1,0 0 0,0 0 1,0 0-1,-1 1 0,1-1 1,-1 0-1,0 1 1,0-1-1,0 1 0,-4-5 1,1 2 3,-1 0 1,-1-1 0,1 2 0,-1-1 0,0 1 0,0 0 0,-1 0 0,-10-4-1,12 6-5,0 1 0,0-1-1,0 1 1,0 1-1,-1-1 1,1 1-1,-1 0 1,1 0-1,-1 1 1,1 0-1,-13 1 1,16 0-8,0 0 1,0 0-1,-1 0 0,1 1 0,0-1 0,0 1 1,0 0-1,1 0 0,-1 0 0,0 0 1,1 0-1,-1 0 0,1 1 0,0-1 1,0 1-1,0 0 0,0-1 0,0 1 1,0 0-1,1 0 0,-1 0 0,1 1 1,0-1-1,0 0 0,0 0 0,1 1 0,-1-1 1,1 4-1,-1-3-4,1 0 1,0 0-1,0 0 1,0-1-1,0 1 1,1 0-1,-1 0 1,1-1-1,0 1 1,1 0-1,-1-1 1,0 1-1,1-1 0,0 0 1,0 1-1,0-1 1,0 0-1,0 0 1,1 0-1,-1 0 1,1-1-1,0 1 1,0-1-1,6 5 1,-1-4 4,0 0 1,0 0 0,0-1 0,1 0 0,-1-1 0,0 0 0,1 0 0,-1-1-1,1 0 1,-1 0 0,1-1 0,-1 0 0,1 0 0,-1-1 0,0 0 0,1-1-1,-1 0 1,-1 0 0,1-1 0,13-8 0,-18 10 5,0 0 1,0-1-1,0 1 1,-1-1-1,1 0 1,-1 1-1,0-1 1,0-1-1,0 1 1,0 0-1,0 0 1,-1-1-1,2-3 1,-2 5 2,-1 0 0,1-1 0,-1 1-1,0-1 1,1 1 0,-1-1 0,0 1 0,-1-1 0,1 1 0,0-1 0,-1 1 0,1-1 0,-1 1-1,0 0 1,0-1 0,0 1 0,0 0 0,0-1 0,0 1 0,-3-3 0,0 0 3,0 0 0,-1 0 0,0 0 0,0 1 0,-1 0 0,1 0 0,-1 0 0,0 1-1,0-1 1,0 1 0,0 1 0,0-1 0,-1 1 0,-12-3 0,13 4-10,1 1-1,0-1 1,-1 1-1,1 0 1,-1 1-1,1-1 0,0 1 1,-1 0-1,1 0 1,0 1-1,0-1 1,0 1-1,0 0 0,0 1 1,0-1-1,0 1 1,1 0-1,0 0 1,-7 6-1,9-7-4,0 0-1,0 1 1,0-1-1,0 1 1,0-1-1,1 1 1,-1 0-1,1 0 1,0-1-1,0 1 1,0 0-1,0 0 1,-1 6-1,2-4-3,-1 0 0,1 0-1,1 0 1,-1 0 0,1 0 0,-1 0 0,4 10-1,-1-6-2,1 0-1,0-1 0,0 1 0,1-1 0,0 1 1,0-1-1,1-1 0,10 11 0,-11-13 9,0-1-1,0 0 1,0 0 0,1-1-1,-1 1 1,1-1-1,0 0 1,0-1-1,0 0 1,0 0-1,1 0 1,-1 0-1,1-1 1,-1 0-1,1-1 1,-1 0 0,1 1-1,-1-2 1,7 0-1,-8 0 7,-1 0 1,0 0-1,0 0 1,1 0-1,-1-1 0,0 1 1,-1-1-1,1 0 0,0 0 1,0-1-1,-1 1 1,1-1-1,-1 0 0,0 0 1,0 0-1,0 0 0,0 0 1,-1-1-1,1 0 1,-1 1-1,0-1 0,0 0 1,0 0-1,-1 0 0,1 0 1,-1 0-1,0 0 1,0-1-1,0-5 0,0 2 7,-1 0-1,0 0 0,-1 0 0,1 1 0,-2-1 0,1 0 0,-1 0 0,0 1 1,-1-1-1,0 1 0,0-1 0,-1 1 0,1 0 0,-2 1 0,1-1 1,-1 1-1,0-1 0,0 1 0,0 1 0,-1-1 0,0 1 0,0 0 1,-1 0-1,1 1 0,-1 0 0,0 0 0,0 1 0,-1-1 0,1 2 0,-1-1 1,1 1-1,-12-2 0,13 3-8,0 1 1,0-1-1,0 2 1,0-1 0,0 0-1,0 1 1,0 0-1,0 1 1,1-1-1,-1 1 1,0 0-1,1 0 1,-11 7-1,12-6-5,0 0 0,0 0 0,0 0 0,1 1 0,0 0 0,-1 0 0,1 0 0,0 0 0,1 0-1,-1 1 1,1-1 0,0 1 0,0-1 0,0 1 0,1 0 0,-2 10 0,1-8-8,1 1 0,1-1 0,-1 1 1,1 0-1,0-1 0,1 1 0,0 0 0,0-1 1,1 1-1,4 14 0,-4-19 7,-1 1 1,1-1-1,0 0 1,0 0-1,0 1 0,1-1 1,-1-1-1,1 1 1,-1 0-1,1-1 0,0 1 1,0-1-1,0 0 1,0 0-1,1 0 0,-1 0 1,0 0-1,1-1 1,0 0-1,-1 0 0,1 0 1,0 0-1,6 1 1,-3-2 6,-1 0 0,1 0 0,0 0 1,0-1-1,-1 0 0,1 0 0,-1-1 0,1 0 0,-1 0 1,1-1-1,-1 1 0,0-1 0,0 0 0,-1-1 1,1 0-1,-1 0 0,7-6 0,-6 5 7,0-1 0,-1 0 0,0 0 0,0 0 0,-1 0 0,0-1 0,0 0 0,0 0 0,-1 0-1,0-1 1,0 1 0,-1-1 0,0 1 0,2-13 0,-4 17-2,0 1 0,1-1 0,-1 0 0,-1 1 0,1-1 1,0 0-1,-1 0 0,1 1 0,-1-1 0,0 0 0,0 1 0,0-1 0,0 1 0,0-1 0,0 1 0,-1 0 0,-1-3 0,0 2 1,0 0 0,0 1 0,0-1 0,0 1 0,0 0 0,0 0 0,-1 0 0,1 0 0,-1 1 0,-7-3 0,1 2 2,0-1 0,0 2 0,0 0 0,0 0 0,-1 1 0,1 0-1,0 0 1,-12 3 0,13-1-7,0 0-1,1 0 0,-1 0 1,1 1-1,-1 1 1,-12 6-1,19-9-6,0 1 0,-1 0 0,1 0 1,0 0-1,0 0 0,0 0 0,0 0 0,0 0 1,0 1-1,0-1 0,1 1 0,-1-1 0,1 1 1,0-1-1,0 1 0,0 0 0,0 0 0,0 0 1,1-1-1,-1 1 0,1 0 0,0 0 0,0 5 1,0-1-3,1-1 1,0 1-1,0-1 1,1 1 0,0-1-1,0 1 1,0-1-1,1 0 1,0 0-1,0 0 1,0-1 0,1 1-1,0-1 1,0 1-1,0-1 1,1 0 0,0-1-1,0 1 1,0-1-1,0 0 1,1 0 0,-1-1-1,1 0 1,0 0-1,0 0 1,1-1-1,-1 1 1,0-2 0,1 1-1,-1-1 1,1 0-1,-1 0 1,1 0 0,0-1-1,8-1 1,-12 1 7,1-1 1,-1 1-1,0-1 0,1 0 1,-1 0-1,0 0 1,0-1-1,0 1 0,0-1 1,0 1-1,0-1 1,0 0-1,-1 0 0,1-1 1,-1 1-1,1 0 1,2-5-1,-3 4 5,1-1-1,-1 0 1,0 0 0,-1 0 0,1 0-1,-1 0 1,0-1 0,0 1 0,0 0-1,0-1 1,-1 1 0,0-6 0,0 3 3,0-1 1,-1 1 0,0 0-1,-1-1 1,0 1 0,0 0-1,0 0 1,-1 0 0,0 0-1,0 1 1,-1-1 0,1 1-1,-2 0 1,1 0 0,-9-10-1,9 13-4,0-1-1,0 1 0,-1 0 1,1 0-1,-1 1 0,0-1 1,1 1-1,-1 0 0,0 0 1,0 1-1,0 0 0,-1 0 1,1 0-1,0 0 0,0 1 1,0-1-1,-1 1 1,1 1-1,-6 0 0,7 0-5,-1 0-1,1 0 1,0 1-1,0-1 1,0 1 0,0 0-1,0 0 1,1 1-1,-1-1 1,1 1-1,-1 0 1,1-1-1,0 2 1,0-1-1,0 0 1,0 0 0,1 1-1,-1 0 1,1-1-1,0 1 1,0 0-1,1 0 1,-3 6-1,2-3-11,0 1 0,0-1-1,1 0 1,0 1 0,0 0-1,1-1 1,0 1 0,0-1-1,2 11 1,-2-14 6,1-1 1,0 1-1,1-1 1,-1 1-1,0-1 1,1 1-1,0-1 1,0 0-1,0 0 0,0 0 1,0 0-1,1 0 1,-1 0-1,1-1 1,0 1-1,0-1 0,0 0 1,0 1-1,0-1 1,6 2-1,-3-1 4,1-1 0,0 0 0,0 0 0,0 0-1,0-1 1,0 0 0,0 0 0,1-1 0,-1 0 0,0 0 0,0-1-1,11-2 1,-14 3 6,0-1-1,0-1 1,0 1 0,0-1-1,0 1 1,0-1-1,0 0 1,-1 0-1,1-1 1,-1 1 0,1-1-1,-1 0 1,0 0-1,0 0 1,0 0-1,-1 0 1,1-1 0,-1 1-1,1-1 1,-1 0-1,3-6 1,-3 3 5,-1 1-1,1-1 1,-1 1-1,0-1 1,0 0 0,-1 0-1,0 1 1,0-1-1,-1 0 1,0 0 0,0 1-1,0-1 1,-5-11 0,5 15-4,0-1 0,-1 1 0,0 0 0,0 0 0,0 0 0,0 0 0,0 0 0,0 0 0,-1 0 0,1 1 0,-1-1 0,0 1 0,0 0 0,0 0 0,0 0 0,0 0 0,-1 0 0,1 1 0,0-1 0,-1 1 0,1 0 0,-1 0 0,1 0 0,-1 1 0,0-1 0,-7 1 0,5 0-8,0 1-1,-1 0 1,1 0-1,0 1 1,0 0-1,0 0 1,0 0-1,0 1 1,0 0-1,0 0 1,1 0-1,0 1 1,-1 0-1,1 0 1,1 0-1,-1 0 1,0 1-1,1 0 1,0 0-1,0 0 1,1 0-1,0 1 1,0-1-1,0 1 1,0 0-1,1 0 1,0 0-1,0 0 1,0 1-1,1-1 1,0 0-1,1 1 1,-1-1-1,1 0 1,0 1-1,1-1 1,-1 1-1,1-1 1,1 0-1,-1 1 1,4 7-1,-3-9-1,1-1 1,-1 0-1,1 0 0,0 0 0,0 0 0,0 0 0,1-1 0,-1 1 0,1-1 1,0 0-1,0 0 0,0 0 0,0-1 0,0 0 0,1 1 0,-1-2 0,1 1 1,-1 0-1,1-1 0,0 0 0,9 1 0,-8-1 6,-1 0-1,1-1 1,-1 0-1,1 0 1,0-1-1,-1 0 1,1 0-1,-1 0 1,0 0 0,1-1-1,-1 0 1,0 0-1,0 0 1,0-1-1,0 0 1,-1 0 0,1 0-1,-1 0 1,5-5-1,-5 3 6,0 0 0,0 0 0,0 0 0,-1 0-1,0-1 1,0 0 0,0 1 0,-1-1 0,0 0 0,0 0-1,-1 0 1,1-1 0,-1 1 0,-1 0 0,1-1 0,-1 1 0,0 0-1,0-1 1,-1 1 0,-2-11 0,1 11 1,1 1 1,-1-1-1,0 1 0,-1-1 0,1 1 1,-1 0-1,0 0 0,0 0 1,-1 0-1,1 1 0,-1 0 1,0-1-1,0 1 0,-1 1 1,1-1-1,-1 1 0,0-1 0,0 1 1,0 0-1,0 1 0,-1 0 1,-10-4-1,10 4-4,-1 1-1,0 0 1,0 0 0,1 0 0,-1 1-1,0 0 1,0 0 0,0 1-1,0-1 1,1 2 0,-1-1 0,-10 4-1,13-3-4,0 0 0,0 0-1,0 0 1,1 0 0,-1 1-1,1 0 1,-1-1 0,1 1 0,0 1-1,0-1 1,0 0 0,0 1-1,1-1 1,-1 1 0,1 0-1,0 0 1,0 0 0,1 0-1,-1 0 1,-1 7 0,2-6-9,-1 1 0,2-1 1,-1 1-1,0-1 0,1 1 0,0 0 1,1-1-1,-1 1 0,1 0 1,0-1-1,0 1 0,3 6 0,-3-9 8,1-1 0,-1 1-1,1 0 1,-1-1-1,1 0 1,0 1 0,0-1-1,0 0 1,0 0-1,0 0 1,0 0 0,1 0-1,-1 0 1,1-1-1,-1 1 1,1-1 0,0 0-1,-1 0 1,1 0 0,0 0-1,0 0 1,0 0-1,0-1 1,4 1 0,3-1-85,-1-1 1,1 0 0,-1 0 0,1-1-1,-1 0 1,15-5 0,2-1-1626,-13 2-1225,-12 6 2416,0-1 0,-1 0 1,1 1-1,0-1 1,-1 0-1,1 0 0,0 0 1,-1 1-1,1-1 1,-1 0-1,1 0 0,0-2 1,2-11-6968</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4:19.495"/>
    </inkml:context>
    <inkml:brush xml:id="br0">
      <inkml:brushProperty name="width" value="0.1" units="cm"/>
      <inkml:brushProperty name="height" value="0.1" units="cm"/>
      <inkml:brushProperty name="color" value="#004F8B"/>
    </inkml:brush>
  </inkml:definitions>
  <inkml:trace contextRef="#ctx0" brushRef="#br0">51 42 1633,'-3'2'254,"0"-1"0,0 1 1,0-1-1,1 1 0,-1 0 0,1 0 1,0 0-1,-1 1 0,1-1 1,0 1-1,0-1 0,0 1 1,1-1-1,-1 1 0,1 0 0,-1 0 1,1 0-1,-2 5 0,2-3 205,0-4-411,1-1 0,-1 1 1,1 0-1,0-1 0,-1 1 0,1 0 1,0-1-1,0 1 0,0 0 1,-1 0-1,1-1 0,0 1 0,0 0 1,0 0-1,0-1 0,0 1 1,0 0-1,0 0 0,1 0 0,-1-1 1,0 1-1,0 0 0,1-1 1,-1 1-1,0 0 0,1 0 0,-1-1 1,0 1-1,1-1 0,-1 1 1,1 0-1,-1-1 0,1 1 0,0-1 1,-1 1-1,1-1 0,-1 1 1,1-1-1,0 0 0,-1 1 0,2-1 1,9 6 107,1-1-1,0 0 1,-1-1 0,20 4 0,-28-7-144,-1-1 1,0 0 0,0 0-1,1 1 1,-1-2 0,0 1-1,1 0 1,-1 0 0,0-1-1,0 1 1,0-1 0,5-1-1,-6 1 8,-1 0 0,1 1 1,0-1-1,0 0 0,0 1 0,-1-1 0,1 0 0,-1 0 0,1 0 0,0 0 0,-1 0 0,0 0 0,1 0 0,-1 1 1,1-1-1,-1 0 0,0 0 0,0 0 0,0-1 0,1 1 0,-1 0 0,0 0 0,0 0 0,0 0 0,-1 0 0,1 0 1,0 0-1,0 0 0,-1 0 0,1-1 0,-2-3 22,1 0 1,-1 0-1,0 1 1,0-1-1,-5-9 1,6 12-25,-1 0 0,0 0 1,1 0-1,-1 0 1,0 1-1,0-1 0,0 0 1,0 1-1,0 0 1,0-1-1,0 1 1,-1 0-1,1 0 0,-3-1 1,2 2 11,0-1 1,0 1 0,0 0-1,0 0 1,0 0-1,0 0 1,0 0 0,0 1-1,0-1 1,0 1-1,0 0 1,0 0 0,0 0-1,0 0 1,0 1-1,1-1 1,-1 1 0,0-1-1,-1 3 1,1-2-19,1-1-1,0 1 1,0 0 0,0 0-1,0 0 1,1 0 0,-1 1-1,0-1 1,1 0 0,0 1-1,-1-1 1,1 1-1,0-1 1,0 1 0,1-1-1,-1 1 1,0 0 0,1-1-1,0 1 1,-1 0 0,1 0-1,1 3 1,-1-5-10,1 0-1,-1 1 1,1-1 0,0 0-1,-1 0 1,1 0-1,0 0 1,0 0 0,0 0-1,0 0 1,0 0 0,0 0-1,0 0 1,0-1-1,1 1 1,-1 0 0,0-1-1,0 1 1,1-1 0,-1 1-1,0-1 1,3 1-1,33 6 71,-36-7-69,2 0 6,1 0 0,0 0 0,0 0 0,0-1 0,0 1 0,0-1 0,-1 0 0,1 0 0,0 0 0,-1 0 0,1-1 0,0 1 0,-1-1 0,0 0 0,1 0 1,-1-1-1,0 1 0,0-1 0,0 1 0,2-4 0,-3 3 7,1 1 1,-2-1 0,1 0-1,0 0 1,0 0 0,-1 0-1,0 0 1,0 0 0,0 0-1,0 0 1,0-1 0,0 1-1,-1 0 1,0-1 0,1 1-1,-1 0 1,0-1 0,-1 1-1,1 0 1,-1-1 0,1 1-1,-1 0 1,-2-6 0,2 7-12,0 1 0,0-1 0,1 0 0,-1 1 0,0-1 1,0 1-1,0-1 0,-1 1 0,1 0 0,0-1 0,-1 1 0,1 0 0,0 0 1,-1 0-1,1 0 0,-1 0 0,0 0 0,1 1 0,-1-1 0,0 0 1,1 1-1,-1-1 0,0 1 0,0 0 0,1-1 0,-1 1 0,0 0 0,0 0 1,0 0-1,1 1 0,-1-1 0,0 0 0,0 1 0,1-1 0,-1 1 0,0-1 1,0 1-1,-1 1 0,-2 0 7,1 0 0,0 0 0,0 1 0,0-1 0,0 1 0,0 0 0,0 1 0,1-1 0,0 0 0,-1 1 0,1 0 0,1 0 0,-5 6 0,6-8-13,0 1 1,1 0-1,-1-1 1,0 1-1,1 0 1,0 0-1,0-1 0,0 1 1,0 0-1,0 0 1,0-1-1,1 1 1,-1 0-1,1 0 0,0-1 1,0 1-1,0 0 1,0-1-1,0 1 1,3 3-1,-2-2 1,0-1-1,1 0 1,-1 0 0,1 0 0,0 0-1,0-1 1,0 1 0,0-1 0,0 0-1,0 1 1,1-2 0,-1 1-1,1 0 1,6 2 0,-8-4 4,0 0 0,-1 0 0,1 0 0,0 0 0,0 0-1,0 0 1,0-1 0,-1 1 0,1 0 0,0-1 0,0 0 0,-1 1 0,1-1 0,0 0 0,-1 0 0,1 0 0,-1 0-1,1 0 1,-1 0 0,3-3 0,0 0 12,0 0-1,0-1 1,0 1 0,-1-1-1,4-6 1,-6 9-10,0 0-1,0 0 1,-1 0 0,1 0-1,-1 0 1,1-1 0,-1 1 0,0 0-1,0 0 1,0 0 0,0 0-1,0 0 1,-1 0 0,1 0-1,-1-1 1,1 1 0,-1 0-1,0 0 1,1 0 0,-1 1 0,0-1-1,-3-4 1,3 4-1,-1-1-1,0 1 1,0 0 0,0-1-1,0 1 1,0 0 0,-1 0-1,1 0 1,-1 1 0,1-1-1,-1 1 1,0-1-1,1 1 1,-1 0 0,-4-2-1,3 3 0,1-1 0,0 1 0,-1-1 0,1 1 0,-1 0 0,1 0 0,-1 1 0,1-1 0,-1 1 0,1-1 0,-1 1 0,1 0 0,0 1 0,0-1 0,-1 0 0,-3 4 0,3-3 0,1 1 0,1-1 0,-1 1 1,0 0-1,0 0 0,1 0 0,0 1 1,0-1-1,0 0 0,0 1 0,0 0 1,1-1-1,-1 1 0,0 5 0,1-5-5,1-1 0,0 1 0,0-1 0,0 1 0,0-1 0,0 1 0,1-1 0,0 0 0,0 1 0,0-1-1,0 0 1,0 1 0,0-1 0,4 5 0,-1-1-2,1 0 0,0 0 0,0 0-1,11 11 1,-13-16 4,-1 0 0,0-1-1,0 1 1,1 0 0,-1-1 0,1 1-1,0-1 1,-1 0 0,1 0 0,0 0-1,0 0 1,0-1 0,-1 1 0,1-1-1,0 0 1,0 1 0,0-1 0,0-1-1,0 1 1,0 0 0,0-1 0,0 1-1,-1-1 1,1 0 0,0 0 0,0 0-1,-1 0 1,1-1 0,-1 1 0,1-1-1,-1 1 1,1-1 0,-1 0 0,0 0-1,0 0 1,0 0 0,0 0 0,2-4 0,1-3 6,0 1 9,0-1 0,6-17 0,-10 22-11,0 1 1,0-1-1,0 0 0,-1 0 0,0 0 0,0 0 0,0 0 0,0 0 0,0 0 0,-2-7 1,1 6-2,-1-1 1,1 1 0,-1 0-1,0-1 1,-1 1 0,1 0-1,-4-5 1,5 8-2,-1 1-1,1-1 0,-1 1 1,1 0-1,-1-1 1,1 1-1,-1 0 1,1 0-1,-1 0 0,0 0 1,0 0-1,0 0 1,0 0-1,0 1 1,1-1-1,-1 1 1,0-1-1,0 1 0,0 0 1,0 0-1,0 0 1,-1 0-1,-2 0 1,-5 1-3,0 1 1,1 0-1,-1 0 1,0 1-1,-13 5 1,21-7-3,0 0 0,0 0 0,0 0 0,0 0 0,0 1 0,0-1 0,1 0 0,-1 1 0,0-1 1,1 1-1,-1 0 0,1-1 0,0 1 0,0 0 0,-1 0 0,1 0 0,0 0 0,1 0 0,-1 0 0,0 0 0,0 0 0,1 0 0,0 1 0,-1-1 0,1 0 1,0 0-1,0 0 0,0 1 0,0-1 0,0 0 0,1 4 0,1-1 2,0 0-1,0-1 1,1 1 0,-1 0 0,1-1-1,0 0 1,0 1 0,0-1-1,1 0 1,0-1 0,-1 1 0,1-1-1,1 1 1,-1-1 0,0 0-1,1-1 1,-1 1 0,10 2 0,-13-4 1,0-1 1,1 0 0,-1 0 0,1 0 0,-1-1 0,1 1 0,-1 0 0,0 0 0,1-1-1,-1 1 1,0-1 0,1 1 0,-1-1 0,0 0 0,0 1 0,1-1 0,-1 0 0,0 0-1,0 0 1,0 0 0,0 0 0,2-2 0,2-3 17,-1-1-1,9-14 1,-6 9 10,-3 7-20,-1 0 1,0-1 0,0 1 0,0-1 0,0 0-1,-1 1 1,0-1 0,0 0 0,-1 0-1,0 0 1,1-13 0,-2 16-4,0 0 1,0 0-1,0 0 0,-1 0 0,1 0 1,-3-6-1,3 8-4,-1 0 0,1 0 0,-1 0-1,1 0 1,-1 1 0,1-1 0,-1 0 0,0 0 0,1 1 0,-1-1-1,0 0 1,0 1 0,0-1 0,1 0 0,-1 1 0,0 0 0,0-1-1,0 1 1,0-1 0,0 1 0,0 0 0,0 0 0,0-1 0,0 1-1,0 0 1,0 0 0,-1 0 0,-3 0-3,1 1 0,-1-1 0,1 1 1,-1 0-1,1 0 0,0 0 0,-1 1 0,1-1 0,0 1 0,0 0 1,0 1-1,0-1 0,1 0 0,-1 1 0,0 0 0,1 0 0,0 0 0,0 1 1,0-1-1,0 1 0,0-1 0,1 1 0,0 0 0,-1 0 0,1 0 1,1 0-1,-1 0 0,1 1 0,-1-1 0,1 0 0,1 1 0,-1-1 0,0 1 1,1-1-1,0 1 0,0-1 0,1 1 0,-1-1 0,2 8 0,0-7 1,-1 0-1,1 0 0,0-1 0,0 1 1,1-1-1,-1 1 0,1-1 1,0 0-1,0 0 0,6 6 0,-7-9 1,-1 1 0,1-1 0,0 0-1,-1 0 1,1 0 0,0 0 0,0 0-1,0 0 1,0 0 0,0-1-1,0 1 1,0-1 0,0 1 0,0-1-1,0 0 1,0 0 0,0 0 0,0 0-1,0 0 1,0 0 0,0-1 0,0 1-1,0-1 1,0 1 0,0-1-1,0 0 1,0 1 0,-1-1 0,3-2-1,0 1 6,0-1 1,-1 1-1,1-1 0,-1 0 0,1 0 0,-1-1 0,0 1 0,0-1 0,-1 1 1,1-1-1,-1 0 0,0 0 0,0 0 0,0 0 0,0-1 0,-1 1 0,2-9 0,-2 9 0,-1 0 0,1 1-1,-1-1 1,0 0-1,0 0 1,-1 0-1,1 0 1,-1 0-1,0 0 1,0 1-1,0-1 1,0 0 0,-1 1-1,1-1 1,-1 1-1,0-1 1,0 1-1,-1 0 1,1 0-1,-1 0 1,-3-4-1,4 5 0,-1 1-1,1-1 1,0 1-1,-1 0 1,1 0-1,0 0 1,-1 0-1,1 1 0,-1-1 1,1 1-1,-1-1 1,0 1-1,1 0 1,-1 0-1,1 0 1,-1 0-1,-3 1 0,-1 0 0,-1 0 1,1 1-1,-1 0 0,-11 5 0,18-6-6,-1 0 1,0-1 0,0 1-1,1 0 1,-1 0 0,0 1-1,1-1 1,-1 0 0,1 1-1,0-1 1,-1 0 0,1 1-1,0 0 1,0-1 0,0 1-1,0 0 1,0-1 0,-1 3-1,2-1 0,-1 0 0,0 0-1,1 0 1,0 0 0,0 0 0,0 0-1,0 0 1,0 0 0,1-1-1,-1 1 1,2 3 0,2 5-6,0 1 1,1-1 0,1 0 0,10 16-1,-15-25 9,1 0-1,-1 0 0,1 0 1,-1 0-1,1-1 0,0 1 0,0-1 1,0 1-1,0-1 0,0 1 1,0-1-1,0 0 0,0 0 0,1 0 1,-1 0-1,0 0 0,1-1 1,-1 1-1,0-1 0,1 0 0,-1 1 1,5-1-1,-4-1 3,1 1 0,-1 0 0,1-1 1,-1 0-1,0 0 0,1 0 0,-1 0 0,0-1 0,0 1 1,0-1-1,0 0 0,0 0 0,0 0 0,5-5 0,-6 5 3,0 1 0,-1-1 0,1 0 0,-1 0 0,1 0 0,-1 0 0,0 0 0,0-1 0,0 1 0,0 0 0,0-1 0,0 1 0,0 0 0,-1-1 0,0 1 0,1-1 0,-1 1 0,0-1 0,0 1 0,0-1 1,0 1-1,-1-1 0,1 1 0,-1-1 0,1 1 0,-1 0 0,0-1 0,0 1 0,0 0 0,0 0 0,-3-4 0,2 3-2,-5-5 8,0 1 1,-1-1 0,-13-9 0,19 15-11,-1 1 1,1-1-1,-1 1 1,1 0-1,-1-1 1,0 1-1,0 1 1,0-1-1,1 0 1,-1 1-1,0-1 1,0 1-1,0 0 1,0 0-1,0 0 1,0 0-1,-5 2 1,6-2-3,0 1 0,0 1 0,0-1 0,0 0 0,0 0 0,0 1 0,1-1 0,-1 1 0,1-1 0,-1 1-1,1 0 1,0 0 0,-1-1 0,1 1 0,0 0 0,-1 3 0,-1 1-4,1 0-1,0-1 1,0 1-1,-2 12 1,3-14 1,0 0 1,0 1 0,1-1 0,0 0 0,0 1 0,0-1-1,1 0 1,-1 1 0,1-1 0,0 0 0,0 1 0,1-1-1,-1 0 1,1 0 0,2 4 0,-2-4 1,0-1 1,0 1 0,1-1-1,-1 0 1,1 0-1,0 0 1,0 0-1,0 0 1,0 0 0,1-1-1,-1 1 1,1-1-1,-1 0 1,1 0-1,0-1 1,0 1 0,-1-1-1,8 2 1,-8-2 3,1-1 0,-1 0 1,0 1-1,0-1 0,0-1 0,0 1 1,0 0-1,0-1 0,0 1 1,0-1-1,0 0 0,0 0 1,-1 0-1,1 0 0,0-1 0,0 1 1,-1-1-1,1 0 0,-1 1 1,0-1-1,1 0 0,-1-1 0,0 1 1,0 0-1,0-1 0,2-3 1,-3 4 3,1-1 0,-1 0 0,0 1 0,0-1 1,0 0-1,0 0 0,0 0 0,0 0 0,-1 0 0,0 0 1,0 0-1,0 0 0,0 0 0,0 0 0,0 0 1,-1 0-1,1 0 0,-1 0 0,0 0 0,0 0 1,0 0-1,0 1 0,-1-1 0,1 0 0,-1 1 1,1-1-1,-1 1 0,0-1 0,0 1 0,-4-3 1,-1-2 2,2 1 2,0 0 1,-1 1-1,0 0 1,-13-8-1,17 12-9,0 0 0,1 0 0,-1 0 0,0 1 0,0-1 0,0 1 0,0-1 0,0 1-1,0 0 1,0 0 0,-1-1 0,1 2 0,0-1 0,0 0 0,0 0 0,0 1 0,0-1 0,0 1 0,0-1 0,0 1 0,0 0 0,1 0-1,-1 0 1,-2 1 0,1 0 0,0 0 0,0 0-1,1 0 1,-1 0-1,0 1 1,1-1 0,0 1-1,0 0 1,-3 3-1,5-5-2,-1 0 0,0 1-1,1-1 1,-1 1 0,1-1 0,0 1-1,-1-1 1,1 1 0,0-1 0,0 1-1,0-1 1,0 1 0,0-1-1,0 1 1,1-1 0,-1 0 0,0 1-1,1-1 1,-1 1 0,1-1-1,0 1 1,-1-1 0,1 0 0,1 2-1,1 1-1,0 0 1,0 0-1,0-1 0,1 0 0,0 1 0,4 2 0,-6-4 3,0 0 1,1-1-1,-1 0 0,0 1 0,1-1 0,-1 0 0,1 0 0,-1 0 0,1-1 0,-1 1 0,1-1 1,5 1-1,-7-1 2,1-1 1,-1 1-1,1-1 1,-1 1-1,1-1 1,-1 0-1,0 1 1,1-1-1,-1 0 1,0 0-1,0 0 1,0 0-1,1 0 1,-1 0-1,0 0 1,0-1 0,-1 1-1,1 0 1,0 0-1,0-1 1,0 1-1,-1-1 1,1 1-1,0-2 1,-1 1-14,1-1 1,0 1-1,-1 0 1,1-1-1,-1 1 1,0 0 0,1-1-1,-1 1 1,0-1-1,-1 1 1,1 0-1,0-1 1,-1 1-1,1 0 1,-2-3 0,-1-1-253,-6-12-1574,2 6-3307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8"/>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4:49.650"/>
    </inkml:context>
    <inkml:brush xml:id="br0">
      <inkml:brushProperty name="width" value="0.1" units="cm"/>
      <inkml:brushProperty name="height" value="0.1" units="cm"/>
      <inkml:brushProperty name="color" value="#004F8B"/>
    </inkml:brush>
  </inkml:definitions>
  <inkml:trace contextRef="#ctx0" brushRef="#br0">687 28 1729,'-1'-2'298,"0"0"0,0 0 0,-1 0 0,1 0 0,0 0 0,-1 0 0,1 1 1,-1-1-1,1 0 0,-1 1 0,-3-4 0,3 5-166,1-1 0,-1 1-1,0 0 1,1-1 0,-1 1 0,1 0 0,-1 0-1,0 0 1,1 0 0,-1 0 0,1 0-1,-1 0 1,0 0 0,1 1 0,-1-1 0,1 1-1,-4 1 1,-6 3 167,-1 2 0,1 0 0,0 0 0,1 1 0,0 0 0,-18 19 0,-15 11 159,3-10-153,25-18-120,-23 20 1,33-26-162,0 1 0,1 0 0,-1 0 0,1 1 1,1-1-1,-1 1 0,1 0 0,-3 7 0,-3 10 13,2 1-1,0 0 0,2 0 0,0 0 0,2 1 0,-1 41 0,6-1 39,12 86 0,6-41 71,-10-64-75,4 52 0,-14-73-58,-1 0 0,-2 0 1,0 0-1,-14 48 0,8-34-12,-61 259 28,63-269-21,-1-1 0,-2 0 0,-1 0 0,-15 27 0,19-41-4,-1-1 0,-1 0 1,0-1-1,-1 1 0,0-2 1,-1 1-1,0-1 0,-1-1 1,-19 13-1,28-21 0,-1-1 1,1 1-1,-1-1 0,0 0 0,1 0 1,-1-1-1,0 1 0,0-1 0,1 0 1,-1 0-1,0 0 0,0 0 0,0-1 1,0 1-1,1-1 0,-7-2 0,-11-1 68,20 4-52,0 0 1,0 0-1,0-1 0,0 1 0,0 0 1,0-1-1,0 1 0,0-1 0,0 1 0,0-1 1,1 1-1,-2-2 0,2 1 157,6 4-171,12 8-3,-11-6 1,1 0 0,-1 0 0,1 0 1,-1 1-1,-1 0 0,10 11 0,66 79 57,-65-73-50,0 1 0,15 30-1,-15-25-5,-12-19-1,0 1 0,0-1-1,-1 1 1,-1 0 0,0 0-1,0 0 1,-1 0-1,2 23 1,-4-13 3,0 1 0,-2-1 1,-7 39-1,4-28-7,2-1 0,1 1 0,1 0 0,2 0 0,1-1 0,11 57 0,0-33 16,2 0 0,2 0 0,43 88 0,-53-129 23,1-1 0,1 0 0,0 0-1,1-1 1,0 0 0,0-1 0,2 0 0,-1-1 0,1 0 0,1-1 0,0 0-1,0-1 1,19 9 0,-8-3-50,-20-11-157,1 0 0,-1 0 0,0-1 0,1 1 0,-1-1 0,1 0 0,0-1 0,-1 1 0,1-1 0,0 0 0,7 1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4:51.403"/>
    </inkml:context>
    <inkml:brush xml:id="br0">
      <inkml:brushProperty name="width" value="0.1" units="cm"/>
      <inkml:brushProperty name="height" value="0.1" units="cm"/>
      <inkml:brushProperty name="color" value="#004F8B"/>
    </inkml:brush>
  </inkml:definitions>
  <inkml:trace contextRef="#ctx0" brushRef="#br0">27 0 5154,'-2'3'231,"-1"-1"-1,1 1 1,0-1-1,0 1 1,0 0 0,0 0-1,0 0 1,0 0-1,1 0 1,0 1-1,-1-1 1,1 0-1,0 1 1,1-1-1,-1 1 1,1-1-1,-1 1 1,1-1-1,0 1 1,1 3-1,1 8-39,0-1-1,1 0 0,8 22 0,-6-22 62,16 51 265,3 0 1,42 77-1,-58-127-456,1 0 0,1-1-1,22 25 1,-26-32-50,1 0 0,0-1 0,0 0 0,1 0 0,0-1 0,0 1 0,0-2 0,15 7 0,-19-10-8,1 0 1,0 0-1,-1 0 0,1-1 0,0 0 1,-1 0-1,1 0 0,0 0 1,-1-1-1,1 0 0,-1 0 1,1 0-1,-1 0 0,1-1 1,-1 0-1,0 0 0,1 0 1,-1 0-1,0-1 0,-1 1 1,1-1-1,4-4 0,0-1-8,1 1 0,-2-2 0,1 1-1,-1-1 1,0 0 0,-1-1 0,0 1-1,5-14 1,-7 12-6,0 0-1,0 0 0,-1-1 1,-1 0-1,0 0 0,0 1 0,-1-19 1,-1 21 11,0 0 0,-1 0 1,0 0-1,-1 1 0,0-1 0,0 0 1,-1 1-1,0 0 0,-1-1 0,-7-12 1,10 19 1,1 1 1,-1 0-1,0 0 1,1 0 0,-1 0-1,0 0 1,0 0-1,0 0 1,0 1 0,0-1-1,0 0 1,0 0-1,0 1 1,0-1 0,-1 1-1,1-1 1,0 1 0,0-1-1,-2 1 1,2 0-1,1 0-1,-1 0 1,1 0 0,0 0 0,-1 0-1,1 0 1,-1 0 0,1 0 0,0 1-1,-1-1 1,1 0 0,0 0 0,-1 0 0,1 1-1,0-1 1,-1 0 0,1 0 0,0 1-1,0-1 1,-1 0 0,1 1 0,0-1 0,0 1-1,-1 0 4,1 0-1,-1 1 0,1-1 0,-1 1 1,1-1-1,0 0 0,0 1 0,0-1 0,0 0 1,0 2-1,3 18 61,0 0 0,2 0-1,10 31 1,-2-8 63,12 60 205,9 32-2,-31-126-309,1 1 0,-1-1 1,2 0-1,-1 0 0,10 13 0,-13-20-141,1-1 0,0 1 0,1-1 0,-1 1 0,0-1-1,1 0 1,-1 0 0,1 0 0,-1 0 0,1-1 0,0 1 0,0-1 0,0 1 0,0-1-1,0 0 1,0 0 0,0-1 0,1 1 0,-1-1 0,0 1 0,0-1 0,6 0 0,-3-1-839,1 0 0,-1 0 0,0-1 0,0 0 1,9-4-1,11-6-4722</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4:51.795"/>
    </inkml:context>
    <inkml:brush xml:id="br0">
      <inkml:brushProperty name="width" value="0.1" units="cm"/>
      <inkml:brushProperty name="height" value="0.1" units="cm"/>
      <inkml:brushProperty name="color" value="#004F8B"/>
    </inkml:brush>
  </inkml:definitions>
  <inkml:trace contextRef="#ctx0" brushRef="#br0">94 0 5458,'-8'4'881,"1"1"-1,0-1 1,0 1-1,1 0 0,-9 9 1,12-11-734,0 1 1,0 0-1,0 1 1,1-1-1,-1 0 1,1 1-1,0-1 1,0 1-1,1 0 1,-2 7-1,-3 17 58,1 0 0,2 1 0,1 0 0,1-1 0,2 1 0,5 40 0,-5-63-202,1-1 0,0 0 0,0 0 0,0 0 0,0 0 0,1 0 0,6 9-1,-7-12-85,0-1 0,0 1 1,0 0-1,0-1 0,1 1 0,-1-1 0,1 0 0,0 0 0,0 0 0,-1 0 0,1 0 0,0-1 0,1 1 0,-1-1 0,0 0 0,4 1 0,-6-2-226,1 0 1,-1 1-1,1-1 0,-1 0 1,1-1-1,-1 1 1,1 0-1,-1 0 0,1-1 1,-1 1-1,1-1 0,-1 1 1,1-1-1,-1 1 1,0-1-1,1 0 0,-1 0 1,2-1-1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4:52.221"/>
    </inkml:context>
    <inkml:brush xml:id="br0">
      <inkml:brushProperty name="width" value="0.1" units="cm"/>
      <inkml:brushProperty name="height" value="0.1" units="cm"/>
      <inkml:brushProperty name="color" value="#004F8B"/>
    </inkml:brush>
  </inkml:definitions>
  <inkml:trace contextRef="#ctx0" brushRef="#br0">69 0 3826,'-6'4'5707,"5"-3"-5448,-3 12 1931,-1 21-2649,3-19 1126,-27 221 136,29-232-890,0 0 1,-1-1 0,0 1-1,0-1 1,0 1 0,0-1-1,-1 1 1,1-1 0,-1 0-1,0 1 1,0-1 0,0 0-1,-3 3 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4:52.597"/>
    </inkml:context>
    <inkml:brush xml:id="br0">
      <inkml:brushProperty name="width" value="0.1" units="cm"/>
      <inkml:brushProperty name="height" value="0.1" units="cm"/>
      <inkml:brushProperty name="color" value="#004F8B"/>
    </inkml:brush>
  </inkml:definitions>
  <inkml:trace contextRef="#ctx0" brushRef="#br0">1 497 4674,'20'9'5645,"28"8"-4656,-2 0-713,-27-10-424,1 0 0,28 5 1,-40-11-1357,-1 0 0,1 0 0,8-1 0</inkml:trace>
  <inkml:trace contextRef="#ctx0" brushRef="#br0" timeOffset="1">179 50 5987,'0'-3'327,"1"0"0,-1 0 0,1 0 1,0 0-1,0 0 0,0 0 0,0 1 1,0-1-1,0 0 0,1 1 0,-1-1 0,3-2 1,-3 4-258,0 0 1,1 0 0,-1 0 0,0 0-1,0 0 1,1 0 0,-1 1 0,0-1-1,1 0 1,-1 1 0,1-1 0,-1 1-1,1 0 1,-1-1 0,1 1 0,-1 0-1,1 0 1,-1 0 0,1 0 0,0 0-1,-1 0 1,1 1 0,-1-1 0,1 0-1,1 1 1,3 2 69,0-1 0,0 1-1,0 0 1,0 1 0,0 0 0,-1-1-1,0 2 1,1-1 0,-1 0-1,4 7 1,6 6 252,20 31 0,-18-21-314,-2 1 1,0 1-1,-2 0 0,-1 1 0,-1 0 0,-2 1 1,-1 0-1,-2 0 0,-1 1 0,-1 0 0,-1 0 1,-4 54-1,-13 76-1766,0-53-3386,12-88 3330,-6 38-5168</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5:03.287"/>
    </inkml:context>
    <inkml:brush xml:id="br0">
      <inkml:brushProperty name="width" value="0.05" units="cm"/>
      <inkml:brushProperty name="height" value="0.05" units="cm"/>
      <inkml:brushProperty name="color" value="#E71224"/>
    </inkml:brush>
  </inkml:definitions>
  <inkml:trace contextRef="#ctx0" brushRef="#br0">29 206 2497,'-1'3'648,"0"1"1,0-1-1,1 1 0,-1 0 0,1-1 0,0 1 1,0 5-1,0-8-631,0 0 1,0-1-1,0 1 1,0 0-1,0 0 0,1-1 1,-1 1-1,0 0 1,0-1-1,1 1 0,-1 0 1,0-1-1,1 1 1,-1 0-1,1-1 1,-1 1-1,1-1 0,-1 1 1,1-1-1,-1 1 1,1-1-1,-1 1 0,1-1 1,0 1-1,-1-1 1,1 0-1,0 1 1,-1-1-1,1 0 0,0 0 1,0 1-1,-1-1 1,1 0-1,0 0 0,0 0 1,-1 0-1,1 0 1,0 0-1,0 0 1,-1 0-1,1-1 0,0 1 1,1 0-1,9-3-8,-4 2 16,0-1 0,-1 0 0,1-1 0,8-3 0,-13 5-16,1-1 0,-1 1 1,0-1-1,0 0 0,0 0 0,0 0 1,0 0-1,0 0 0,0 0 0,-1-1 0,1 1 1,-1 0-1,1-1 0,1-4 0,0 0 15,1-4-5,0 1 0,-1-1 0,3-14 0,-5 22-7,-1 0 0,0 0 0,0 1 0,0-1 0,0 0-1,0 0 1,0 0 0,-1 0 0,1 0 0,-1 1 0,0-1 0,0 0 0,0 1-1,0-1 1,0 0 0,-1 1 0,1-1 0,-3-2 0,3 5 24,0-1 0,0 0 0,1 1 1,-1-1-1,0 1 0,0-1 0,0 1 0,0 0 0,0-1 1,0 1-1,0 0 0,0 0 0,0-1 0,0 1 1,0 0-1,-2 0 0,-22 3 476,8-2-223,14-1-247,0 1 0,0-1 0,0 0 0,0 1 0,0 0 0,0 0 0,0 0 0,1 0 0,-1 0 0,0 1 0,0-1 0,-2 3-1,4-4-28,-1 1 0,1 0 0,0 0-1,0 0 1,0 1 0,0-1-1,0 0 1,0 0 0,0 1 0,1-1-1,-1 0 1,0 1 0,1-1 0,-1 0-1,1 1 1,-1-1 0,1 1-1,0-1 1,0 1 0,-1-1 0,1 1-1,0-1 1,0 1 0,1 0-1,-1-1 1,0 3 0,2 17 47,-3-18-54,1 0-1,0 0 0,1 0 0,-1 0 0,0 0 0,2 3 0,0-1 1,0-1 0,0 0 0,0 0 0,1 0 0,-1 0 0,1 0 0,0-1 0,0 1 0,1-1 0,-1 0 0,1 0 0,-1 0 0,1 0-1,0 0 1,0-1 0,1 0 0,-1 0 0,5 2 0,-6-3-2,1 0-1,-1 0 1,0 0-1,0 0 1,0-1-1,1 1 1,-1-1-1,0 0 1,0 0-1,1 0 1,-1 0-1,0 0 1,1-1-1,-1 0 1,0 0-1,0 0 1,0 0-1,0 0 1,0 0-1,0-1 1,0 1-1,0-1 1,-1 0-1,1 0 1,0 0 0,3-5-1,-3 5 1,-1-1-1,0 1 1,-1-1 0,1 1-1,0-1 1,-1 0 0,1 0-1,-1 0 1,0 1 0,0-1 0,0-1-1,-1 1 1,1 0 0,-1 0-1,1 0 1,-1 0 0,0 0-1,0 0 1,-1-1 0,0-4-1,1 6 4,-1-1 1,0 0-1,0 0 0,0 0 0,0 0 0,0 1 0,0-1 0,-1 1 0,-3-5 0,5 6 7,-1 0 0,0 0 0,0 0 0,1 0 0,-1 1 0,0-1 0,0 0 1,0 1-1,0-1 0,0 0 0,0 1 0,0 0 0,0-1 0,0 1 0,0-1 0,0 1 0,0 0 0,-1 0 0,1 0 0,0 0 0,0 0 0,0 0 0,0 0 0,0 0 0,0 0 0,0 0 1,-3 1-1,-4 2 81,-1 1 0,0-1 0,1 2 1,-11 6-1,18-10-81,-1 0 1,0 0-1,1 0 1,-1 0-1,1 1 1,0-1-1,-1 0 1,1 1-1,0-1 1,0 1-1,0-1 1,0 1-1,0 0 1,0-1-1,1 1 1,-1 0-1,1 0 1,-1 0-1,1 0 1,-1-1-1,1 1 1,0 0-1,0 0 1,0 0-1,0 0 1,0 0-1,1 0 1,0 2-1,1 4-14,1 0 0,7 15 0,-9-21 0,1 1 0,0 0 0,-1-1 0,1 0 0,1 1 0,-1-1 0,0 0 0,0 0 0,1 0 0,-1 0 0,5 1 0,-5-2 1,0 0-1,0 0 1,0 0-1,0 0 1,0-1-1,1 1 1,-1-1-1,0 1 1,1-1 0,-1 0-1,0 0 1,0 0-1,1 0 1,-1-1-1,0 1 1,0 0-1,1-1 1,-1 0-1,0 1 1,0-1 0,0 0-1,4-3 1,-2 2 0,0-1 1,-1 0-1,1 0 1,-1-1-1,1 1 1,-1-1-1,0 1 1,-1-1-1,1 0 1,3-7-1,-5 8 3,1 0-1,-1 0 0,1-1 1,-1 1-1,0-1 0,0 1 1,0-6-1,-1 7-1,0 0-1,0-1 1,0 1 0,-1 0 0,1 0 0,-1 0-1,0 0 1,1 0 0,-1 0 0,0 0 0,0 0-1,0 0 1,-1 1 0,-1-3 0,-1-2 19,-1 0 1,0 1 0,0 0-1,0 0 1,-1 0 0,-10-6-1,14 10 7,0-1 0,0 1 0,-1 0-1,1 0 1,0 0 0,-1 0 0,1 0 0,-1 1-1,1-1 1,-1 1 0,0 0 0,1-1 0,-1 1-1,1 1 1,-1-1 0,0 0 0,1 0 0,-1 1-1,1 0 1,-1-1 0,-3 3 0,2-1 10,-1 0 1,1 1 0,0 0-1,0 0 1,0 0-1,0 0 1,1 1 0,-7 7-1,9-10-29,0 1 0,0-1-1,1 0 1,-1 1 0,0-1 0,1 0-1,-1 1 1,1-1 0,-1 1 0,1-1-1,-1 1 1,1-1 0,0 1-1,0 0 1,0-1 0,0 1 0,0-1-1,0 1 1,0-1 0,1 1 0,-1-1-1,1 1 1,-1-1 0,1 1 0,-1-1-1,1 1 1,0-1 0,0 0-1,-1 1 1,1-1 0,2 2 0,0 1-9,0-1 1,1 0-1,-1 0 1,1 0 0,-1 0-1,1-1 1,0 1-1,0-1 1,0 0-1,0 0 1,0 0 0,1-1-1,-1 0 1,1 1-1,-1-1 1,1-1-1,-1 1 1,1-1 0,-1 0-1,1 0 1,-1 0-1,1-1 1,-1 1-1,1-1 1,-1 0 0,1 0-1,5-3 1,-10 4-1,5-2 2,0-1-1,0 0 1,-1 1 0,1-1 0,-1-1 0,4-3-1,-7 6 1,0 0-1,0 0 0,0 0 0,0-1 1,0 1-1,-1 0 0,1-1 0,0 1 1,-1 0-1,1-1 0,-1 1 1,0-1-1,0 1 0,1-1 0,-1 1 1,0-1-1,0 1 0,0-1 0,0 1 1,-1-1-1,1 1 0,0 0 0,0-1 1,-1 1-1,1-1 0,-1 1 0,-1-3 1,0-1 1,-1 0 1,0 1 0,0-1-1,0 0 1,-1 1-1,1 0 1,-1-1 0,0 2-1,-1-1 1,1 0-1,-7-3 1,10 6 0,-1 0 1,0 0-1,0 0 0,0 0 0,0 0 1,0 1-1,0-1 0,0 1 1,0-1-1,0 1 0,0 0 1,0 0-1,0 0 0,0 0 0,0 0 1,0 0-1,0 1 0,-1-1 1,1 1-1,0-1 0,1 1 1,-1 0-1,0 0 0,0-1 0,0 2 1,0-1-1,1 0 0,-1 0 1,0 0-1,1 1 0,-1-1 1,1 1-1,-2 1 0,0 1 5,1-1 0,-1 0 0,1 1 1,-1-1-1,1 1 0,0 0 0,1 0 0,-1 0 0,1 0 0,0 0 0,-1 0 0,2 0 0,-1 0 1,0 0-1,1 1 0,0-1 0,0 0 0,0 0 0,1 1 0,-1-1 0,1 0 0,0 0 0,0 0 1,1 0-1,-1 0 0,1 0 0,0 0 0,0 0 0,0-1 0,0 1 0,1-1 0,-1 1 0,5 2 1,-6-4-10,0-1 1,0 0-1,0 0 1,0 0 0,1 0-1,-1 0 1,0 0-1,1 0 1,-1 0 0,1 0-1,-1-1 1,1 1-1,-1-1 1,1 1 0,0-1-1,-1 0 1,1 1-1,0-1 1,-1 0 0,1 0-1,0 0 1,-1 0-1,1-1 1,0 1 0,-1 0-1,1-1 1,-1 1-1,1-1 1,-1 1 0,1-1-1,-1 0 1,1 0-1,1-1 1,4-3 1,-1 0 0,0 0 0,0-1 0,0 0-1,5-8 1,-9 12-1,-1 1 0,0 0 1,0 0-1,0 0 1,0-1-1,0 1 1,-1 0 0,1 0-1,0-1 1,-1 1-1,1-1 1,-1 1-1,1 0 1,-1-1 0,0 1-1,0-1 1,0 1-1,1-1 1,-1 1-1,-1-1 1,1 1 0,0-1-1,0 1 1,0-1-1,-1 1 1,1 0-1,-1-1 1,1 1 0,-1-1-1,-1-1 1,1 1 6,-1 0 1,0 1-1,1-1 0,-1 0 1,0 1-1,0-1 0,0 1 1,0-1-1,0 1 0,-1 0 1,1 0-1,0 0 1,-1 0-1,1 0 0,0 1 1,-5-1-1,2 0 22,1 1 1,-1-1-1,0 1 1,0 0-1,0 1 1,0-1-1,1 1 1,-1 0-1,0 1 0,0-1 1,1 1-1,-1-1 1,-6 5-1,8-4-18,1-1 0,0 1 0,0 0 0,0-1 0,1 1 0,-1 0 0,0 0 0,1 0 0,-1 0 0,1 0 0,-1 1 1,1-1-1,0 0 0,0 1 0,0-1 0,1 1 0,-1-1 0,0 1 0,1-1 0,0 1 0,-1-1 0,1 1 0,0 0 0,0-1 0,1 1 0,-1-1 0,1 5 0,0-4-10,0 0 0,0 1-1,0-1 1,0 0 0,1 0 0,-1 0 0,1 1-1,0-2 1,0 1 0,0 0 0,0 0 0,0-1-1,1 1 1,4 4 0,-4-6-1,-1 1-1,0-1 1,0 0 0,1 0-1,-1 0 1,1 0-1,-1 0 1,1 0 0,-1-1-1,1 1 1,-1-1 0,1 0-1,0 0 1,-1 0-1,1 0 1,-1 0 0,1 0-1,0-1 1,-1 1-1,4-2 1,-3 1 1,-1-1 0,0 1 0,0-1 0,0 1 0,0-1 0,0 0 0,0 1 0,-1-1 0,1 0-1,1-3 1,8-7 9,-9 10-8,-1 0 0,1 0 0,0 0 0,-1 0 0,0 0 0,1 0 1,-1-1-1,0 1 0,0 0 0,0-1 0,0 1 0,-1-1 0,1 1 0,-1-1 0,1 1 0,-1-1 0,0 0 0,0-3 0,-1 2 3,1 0 0,-1 0 0,0 0 0,-1 0-1,1 0 1,-1 1 0,1-1 0,-1 0 0,0 1 0,0-1 0,-4-3-1,2 2 4,0 1-1,0 0 1,0 1-1,0-1 1,-1 0-1,1 1 1,-1 0 0,-6-3-1,8 5-2,0-1 0,-1 1 0,1 0 0,-1 0 0,1 0 0,-1 0 0,1 1 0,-1-1 0,0 1 0,1 0 0,-1 0 0,-5 1 0,5 0-1,0 0 0,0 0 1,1 0-1,-1 0 0,1 1 0,-1-1 0,1 1 1,-1 0-1,1 0 0,0 0 0,0 1 0,0-1 1,0 1-1,0-1 0,1 1 0,-1 0 1,1 0-1,0 0 0,0 1 0,0-1 0,-3 7 1,5-9-6,0 1 0,0 0 0,0 0 0,0 0 0,1 0 0,-1 0 0,0 0 0,1 0 0,-1 0 0,1 0 0,1 3 0,13 23 0,-13-23 0,1 0-2,0 0 1,0 0-1,1 0 1,0 0 0,0-1-1,0 1 1,0-1-1,1 0 1,-1 0-1,10 5 1,-12-8 1,0 1 1,1-1-1,-1 0 1,1-1-1,-1 1 1,1 0-1,0-1 1,-1 1-1,1-1 1,-1 0-1,1 0 1,0 0-1,-1 0 1,1-1-1,0 1 1,-1-1-1,1 1 1,-1-1-1,1 0 1,-1 0-1,1 0 1,-1 0-1,0 0 0,1-1 1,-1 1-1,3-4 1,-1 2 1,-1 0 0,0-1-1,0 0 1,0 0 0,-1 0 0,1 0 0,-1 0 0,0 0 0,0-1-1,0 1 1,-1-1 0,1 1 0,-1-1 0,0 0 0,-1 1-1,1-1 1,-1 0 0,0 0 0,0 1 0,-1-8 0,1 7 1,-1 0 0,0 0 0,0 0 0,0 1 0,0-1 0,-1 0 1,1 0-1,-2 1 0,1-1 0,0 1 0,-1 0 0,1 0 0,-1-1 1,-1 2-1,1-1 0,0 0 0,-1 1 0,0-1 0,-5-3 0,6 6-1,0 0 0,0 0 0,0 0 0,0 0 0,0 1 0,0-1 0,0 1 0,0 0 0,0 0 0,0 0-1,0 0 1,0 0 0,0 1 0,0-1 0,0 1 0,0 0 0,0 0 0,0 0 0,1 0 0,-1 1 0,0-1 0,1 1-1,-5 3 1,2-2 2,0 1 0,0 0 0,1 0 0,-1 0 0,1 1 0,1 0 0,-1-1 0,0 1 0,1 0 0,0 1 0,-3 6 0,5-9-4,0 0-1,0 1 1,1-1 0,-1 1 0,1-1 0,0 1 0,0-1 0,0 1 0,0-1 0,0 1 0,1-1 0,-1 1-1,1-1 1,0 0 0,0 1 0,1-1 0,-1 0 0,1 0 0,-1 1 0,1-1 0,0-1 0,0 1-1,0 0 1,1 0 0,-1-1 0,1 1 0,4 3 0,-4-3 0,0-1-1,1 0 1,-1 0-1,0 0 1,1 0-1,-1 0 1,1-1-1,-1 1 1,1-1-1,0 0 1,0 0-1,-1-1 1,1 1-1,0-1 1,0 1 0,0-1-1,0-1 1,0 1-1,-1 0 1,1-1-1,0 0 1,0 0-1,-1 0 1,5-2-1,-4 1 3,0 0-1,0 0 1,0-1-1,-1 1 1,1-1-1,-1 0 0,1 0 1,-1 0-1,0-1 1,0 1-1,-1-1 1,1 0-1,-1 0 1,0 0-1,1 0 0,-2 0 1,1 0-1,0 0 1,-1-1-1,1-6 1,-1 5 1,0 1 0,-1-1 1,0 0-1,0 0 0,0 0 1,-1 1-1,0-1 1,0 0-1,0 0 0,-1 1 1,0-1-1,0 1 0,-5-10 1,6 13-3,-1-1 0,1 1 0,-1-1 1,0 1-1,0 0 0,0 0 0,0 0 1,-1 0-1,1 0 0,0 0 0,-1 0 0,0 1 1,1-1-1,-1 1 0,0 0 0,1 0 1,-1 0-1,0 0 0,0 1 0,0-1 1,0 1-1,0-1 0,0 1 0,0 0 0,0 0 1,0 0-1,0 1 0,-3 0 0,0 1 2,1-1-1,-1 1 1,1 1-1,0-1 1,0 1-1,0 0 1,0 0-1,1 0 1,-1 1-1,1 0 1,0 0-1,0 0 1,0 0-1,1 1 1,-1-1-1,1 1 1,-3 6-1,4-8-1,0 0 1,0 0-1,1 0 0,0 1 0,0-1 0,0 0 0,0 1 0,0-1 0,0 1 1,1-1-1,0 1 0,0-1 0,0 1 0,0 0 0,0-1 0,1 1 0,-1-1 0,1 1 1,0-1-1,0 0 0,1 1 0,-1-1 0,1 0 0,-1 0 0,1 0 0,0 0 1,0 0-1,4 4 0,-3-4-2,1 1 0,0-1 0,0 0 0,0 0 0,0-1 1,0 1-1,1-1 0,-1 0 0,1 0 0,-1-1 0,1 1 0,0-1 1,8 1-1,-10-1 2,0-1 0,0 0 0,0 0 0,0-1 0,0 1 0,0-1 0,0 1 1,0-1-1,0 0 0,0 0 0,0 0 0,0-1 0,-1 1 0,1-1 0,-1 1 0,1-1 0,-1 0 1,1 0-1,-1 0 0,0 0 0,0 0 0,4-5 0,-3 1 2,1 0 0,-1 1 1,-1-1-1,1 0 0,-1 0 0,0-1 0,0 1 0,-1 0 1,1-1-1,-2 1 0,1 0 0,-1-1 0,0-7 0,0 11 0,0 0-1,-1 0 0,1 0 0,-1 0 0,1 1 1,-1-1-1,0 0 0,0 0 0,-1 0 0,1 1 0,0-1 1,-1 1-1,0-1 0,1 1 0,-1-1 0,0 1 1,0 0-1,-1 0 0,1 0 0,0 0 0,-1 1 0,1-1 1,-1 1-1,1-1 0,-1 1 0,0 0 0,0 0 1,1 0-1,-1 0 0,-5-1 0,3 2 0,-1-1-1,1 1 0,0 0 1,0 1-1,0-1 0,0 1 1,0 0-1,0 0 1,0 0-1,0 1 0,0 0 1,0 0-1,0 0 0,1 1 1,-1-1-1,1 1 0,0 0 1,0 0-1,0 1 1,0-1-1,0 1 0,1 0 1,0 0-1,0 0 0,0 0 1,0 1-1,0-1 1,1 1-1,0 0 0,0-1 1,0 1-1,1 0 0,-1 0 1,0 6-1,2-3 1,-1-1 0,1 1-1,0 0 1,1 0-1,0-1 1,0 1 0,1 0-1,-1-1 1,7 14 0,-7-17-1,1 0-1,0 0 1,0-1 0,1 1 0,-1-1-1,1 1 1,-1-1 0,1 0 0,0 0 0,0 0-1,0 0 1,1-1 0,-1 1 0,1-1-1,0 0 1,-1 0 0,1 0 0,0-1-1,6 3 1,-7-4 0,0 1-1,0-1 1,0 0-1,0 0 1,-1 0-1,1 0 1,0-1-1,0 1 1,0-1-1,0 0 1,0 0-1,-1 0 1,1 0-1,0 0 0,-1 0 1,1-1-1,-1 1 1,1-1-1,-1 0 1,0 0-1,0 0 1,0 0-1,0 0 1,0 0-1,2-3 1,0-1 2,0 0 1,0 0-1,-1 0 1,0 0 0,0-1-1,0 1 1,-1-1-1,0 0 1,2-8-1,-3 6 2,0 0 1,-1 1-1,0-1 0,0 0 0,-1 1 0,0-1 1,0 0-1,-4-11 0,4 18-3,0-1 0,1 1 0,-1-1 1,0 1-1,-1 0 0,1-1 0,0 1 0,-1 0 0,1 0 0,-1 0 0,0 0 1,1 0-1,-1 0 0,0 1 0,0-1 0,0 0 0,-1 1 0,1 0 0,0-1 1,0 1-1,-1 0 0,1 0 0,-1 0 0,1 1 0,-1-1 0,1 1 0,-1-1 0,1 1 1,-1 0-1,0 0 0,-4 0 0,2 1-2,0 0 1,0 1-1,0-1 1,0 1-1,0 0 1,0 0-1,0 0 1,0 1-1,1 0 1,0 0-1,-1 0 1,1 0-1,0 1 1,0 0-1,-4 5 1,6-7-1,0 0 0,1 0 1,-1 1-1,1-1 0,0 0 0,-1 1 1,1-1-1,0 0 0,0 1 0,1 0 1,-1-1-1,0 1 0,1-1 0,0 1 1,0 0-1,-1-1 0,1 1 0,1 0 1,-1-1-1,0 1 0,1-1 0,-1 1 1,1-1-1,0 1 0,0-1 0,0 1 1,0-1-1,0 1 0,1-1 0,-1 0 1,4 4-1,-3-3 1,1 0-1,0 0 1,-1-1-1,1 1 1,1-1 0,-1 1-1,0-1 1,0 0 0,1 0-1,-1-1 1,1 1 0,0-1-1,-1 0 1,1 0-1,0 0 1,0 0 0,0-1-1,0 1 1,4-1 0,-4 0-1,-1-1 1,0 1 0,1-1 0,-1 0-1,0 0 1,0 0 0,0-1-1,1 1 1,-1-1 0,-1 0 0,1 1-1,0-1 1,0-1 0,-1 1-1,1 0 1,-1-1 0,0 1 0,1-1-1,-1 1 1,0-1 0,-1 0 0,3-4-1,-2 2 5,0 0-1,0-1 1,0 1-1,-1-1 1,0 0-1,0 1 1,0-1 0,0 0-1,-1 0 1,0 0-1,-2-10 1,2 13-3,-1 0 0,1 0 1,-1 0-1,0 1 0,1-1 0,-1 0 1,-1 0-1,1 0 0,0 1 1,-1-1-1,1 0 0,-1 1 1,0 0-1,0-1 0,0 1 1,0 0-1,0 0 0,-1 0 0,1 0 1,-1 0-1,1 1 0,-1-1 1,1 1-1,-4-2 0,0 1 0,0 1 0,0 0-1,0 0 1,0 0 0,0 1-1,-1 0 1,1 0 0,0 1-1,0-1 1,0 1 0,-10 3-1,13-3-1,2 0 0,-1 0 0,0-1 0,0 1 0,0 0 0,0 1-1,0-1 1,1 0 0,-1 0 0,0 1 0,1-1 0,0 1 0,-1 0 0,1-1 0,0 1 0,-1 0-1,1 0 1,0-1 0,1 1 0,-1 0 0,0 0 0,0 0 0,1 0 0,-1 0 0,1 1 0,0-1-1,-1 0 1,1 0 0,0 0 0,0 0 0,1 0 0,-1 0 0,0 0 0,1 0 0,-1 0 0,1 1-1,1 1 1,0 1 0,0 0-1,0 0 1,1 0-1,0-1 0,0 1 1,0-1-1,0 0 1,1 0-1,0 0 1,-1 0-1,1-1 0,1 1 1,-1-1-1,8 4 1,-9-5-1,-1-1 1,1 1 0,0-1 0,-1 0 0,1 0 0,0 0-1,0 0 1,0 0 0,0 0 0,0-1 0,0 0 0,0 0-1,0 0 1,0 0 0,0 0 0,0 0 0,0-1 0,0 1-1,0-1 1,0 0 0,0 0 0,0 0 0,0 0 0,-1-1-1,1 1 1,4-4 0,-3 1 5,0 0 1,0 0-1,-1-1 0,0 1 0,1-1 1,-1 0-1,-1 0 0,1 0 1,-1 0-1,0 0 0,0-1 0,1-7 1,-2 11-4,-1 0-1,1 0 1,-1 0 0,0 0 0,0 0 0,0 0 0,0 0 0,0 0-1,0 1 1,-1-1 0,1 0 0,-1 0 0,1 0 0,-1 0 0,0 0 0,0 0-1,0 0 1,0 1 0,0-1 0,0 0 0,0 1 0,0-1 0,-1 1-1,1-1 1,-1 1 0,1 0 0,-1 0 0,1-1 0,-1 1 0,0 0 0,1 0-1,-1 1 1,0-1 0,0 0 0,0 0 0,0 1 0,0 0 0,-2-1-1,-2 0 2,1 1 0,0 0 0,0 0 0,0 0 0,0 1 0,-1 0 0,1 0 0,0 0 0,0 0 0,0 1 0,1 0 0,-1 0 1,0 0-1,-7 6 0,9-7-3,1 1 0,-1-1 0,1 1 0,-1 0 1,1 0-1,0 0 0,0 0 0,0 1 0,0-1 1,1 0-1,-1 1 0,1-1 0,-1 1 0,1 0 1,0-1-1,0 1 0,0 0 0,0 0 0,0 0 1,1 0-1,-1-1 0,1 1 0,0 0 0,0 0 1,0 0-1,0 0 0,1 4 0,0-3-1,1 0 0,0 0 0,0 0 0,0 0 0,0-1 0,0 1 0,1 0 0,-1-1 0,1 0 0,0 1 0,0-1 0,0 0 0,1-1 0,-1 1 0,1 0 0,0-1 0,-1 0 1,9 3-1,-9-3 1,-1-1 1,1 0-1,0 0 1,0-1-1,0 1 1,0-1 0,0 1-1,0-1 1,0 0-1,0 0 1,0 0-1,0 0 1,0-1-1,-1 1 1,1-1 0,0 0-1,0 0 1,0 0-1,0 0 1,-1 0-1,1-1 1,0 1 0,-1-1-1,0 0 1,1 1-1,-1-1 1,4-4-1,-3 3 4,-1-1 0,1 1 0,-1 0 0,0-1-1,0 1 1,0-1 0,0 0 0,-1 0 0,1 0-1,0-4 1,-2 6-1,0 0-1,0 1 0,0-1 1,0 1-1,0-1 1,0 1-1,0-1 1,-1 1-1,1-1 0,0 1 1,-1-1-1,0 1 1,1-1-1,-1 1 1,0-1-1,1 1 1,-1 0-1,0 0 0,0-1 1,0 1-1,0 0 1,-1 0-1,1 0 1,0 0-1,0 0 0,-1 0 1,1 1-1,0-1 1,-3-1-1,1 1 0,-1 0 1,1 0-1,-1 0 1,1 1-1,-1-1 0,1 1 1,-1-1-1,1 1 0,-1 1 1,0-1-1,1 0 0,-1 1 1,1 0-1,-1-1 0,1 2 1,-1-1-1,1 0 0,0 1 1,0-1-1,-4 3 0,4-2 0,0 0-1,0-1 1,1 1-1,-1 0 1,1 0-1,-1 1 1,1-1-1,0 0 0,0 1 1,0-1-1,0 1 1,1 0-1,-1-1 1,1 1-1,-1 0 1,1 0-1,0 0 1,0 0-1,0 0 0,1 1 1,-1-1-1,1 6 1,0-7-3,0 1 1,0-1 0,0 0-1,1 0 1,-1 0 0,1 1-1,0-1 1,-1 0-1,1 0 1,0 0 0,0 0-1,1 0 1,-1 0 0,0 0-1,1-1 1,-1 1 0,1 0-1,-1-1 1,1 1-1,0-1 1,-1 0 0,1 1-1,0-1 1,0 0 0,0 0-1,0 0 1,0 0-1,1-1 1,-1 1 0,0 0-1,0-1 1,0 0 0,1 1-1,-1-1 1,0 0-1,0 0 1,1 0 0,-1 0-1,0-1 1,0 1 0,0-1-1,1 1 1,-1-1-1,0 0 1,0 0 0,0 0-1,0 0 1,0 0 0,3-3-1,-3 2 3,0 1 1,0-1-1,0 0 0,0 0 0,0 0 0,0 0 1,-1-1-1,1 1 0,-1 0 0,0-1 0,0 1 1,1-1-1,-2 1 0,1-1 0,0 0 1,0 1-1,-1-1 0,0 0 0,1 1 0,-1-1 1,0 0-1,0 0 0,-1 1 0,1-1 0,0 0 1,-1 0-1,-1-2 0,1 0 3,-1 1-1,1 0 1,-1 0 0,0 0-1,-1 1 1,1-1 0,-1 0-1,1 1 1,-1-1 0,0 1 0,0 0-1,-1 0 1,1 0 0,-1 0-1,1 1 1,-5-3 0,2 3-5,1 0 1,0 0 0,0 0 0,-1 1 0,1 0 0,-1 0 0,0 0-1,1 1 1,-1 0 0,1 0 0,-1 0 0,-9 2 0,13-1-2,0-1 0,0 1 0,0-1 1,0 1-1,0 0 0,0 0 0,0-1 1,0 2-1,0-1 0,0 0 0,1 0 1,-1 0-1,0 1 0,1-1 0,-1 1 1,1 0-1,0-1 0,-1 1 0,1 0 1,0 0-1,0-1 0,0 1 0,0 0 1,1 0-1,-1 0 0,0 0 0,1 1 1,-1-1-1,1 0 0,0 0 0,0 0 1,0 0-1,0 0 0,0 0 0,1 4 1,0-3-1,0 1 0,0-1 0,0 0 0,0 0 0,1 0 0,0 0 0,-1-1 0,1 1 1,0 0-1,0-1 0,0 1 0,1-1 0,-1 0 0,1 0 0,-1 0 0,1 0 0,0 0 0,0 0 1,0-1-1,4 3 0,-3-3 0,0 1 1,-1 0-1,1-1 0,0 0 1,0 0-1,0 0 0,0-1 1,0 1-1,0-1 1,0 0-1,0 0 0,1 0 1,-1-1-1,0 1 0,0-1 1,4-2-1,-5 2 3,0-1 0,0 0-1,0 0 1,0 0 0,0 0-1,-1 0 1,1-1 0,-1 1 0,0-1-1,0 0 1,0 0 0,0 0-1,0 0 1,0 0 0,-1 0 0,0 0-1,2-5 1,-2 4 2,0 0 0,0 0 0,0 0 0,-1 0 0,1 0 0,-1 0 1,0 0-1,-1 0 0,1 0 0,-1 0 0,1 0 0,-1 0 0,0 1 0,0-1 0,-3-4 0,3 6-2,-1 0 1,1 0-1,-1 0 0,0 0 0,0 0 0,0 1 1,0-1-1,0 1 0,-1-1 0,1 1 0,0 0 1,0 0-1,-1 0 0,1 0 0,-1 0 0,1 1 1,-1-1-1,1 1 0,-1-1 0,-3 1 0,2 0-1,-1-1-1,0 1 0,0 0 0,1 1 0,-1-1 0,0 1 1,0 0-1,1 0 0,-1 0 0,-5 3 0,7-2-1,1 0 1,-1-1-1,1 1 0,0 0 0,0 0 0,0 1 0,0-1 1,0 0-1,0 1 0,1-1 0,-1 1 0,1 0 0,-1-1 0,1 1 1,0 0-1,0 0 0,0 0 0,1 0 0,-1 0 0,1 0 1,-1 0-1,1 0 0,0 0 0,0 0 0,1 0 0,-1 0 0,0 0 1,1 0-1,0-1 0,0 1 0,0 0 0,0 0 0,0 0 1,1-1-1,-1 1 0,1 0 0,-1-1 0,1 0 0,0 1 0,4 3 1,-2-3-1,0 1 0,0-1-1,0 0 1,1 0 0,-1-1 0,1 1 0,0-1 0,-1 0 0,1 0 0,0 0 0,1-1 0,-1 0 0,0 0 0,8 1 0,-11-2 1,1-1 1,0 1 0,0 0-1,0-1 1,-1 1-1,1-1 1,0 0-1,-1 0 1,1 0-1,0 0 1,-1 0-1,0-1 1,1 1-1,-1-1 1,0 0 0,0 1-1,1-1 1,-1 0-1,-1 0 1,1-1-1,0 1 1,0 0-1,-1 0 1,0-1-1,1 1 1,-1-1 0,0 0-1,1-3 1,0 1 1,-1 1 0,0-1 0,0 0 1,0 0-1,-1 0 0,0 0 0,0 0 0,0 1 1,0-1-1,-1 0 0,1 0 0,-1 0 1,-1 0-1,1 1 0,-1-1 0,0 1 1,0-1-1,0 1 0,0 0 0,-1-1 0,0 1 1,-4-5-1,4 5 0,-1 1 0,1 0 0,0 0 0,-1 0-1,0 1 1,1-1 0,-1 1 0,0 0 0,0 0 0,-1 0 0,1 1 0,0-1 0,0 1-1,-1 0 1,1 0 0,-1 1 0,1-1 0,-1 1 0,1 0 0,-1 0 0,1 0 0,-1 1 0,1 0-1,-7 1 1,8 0-2,0-1-1,0 0 1,1 1-1,-1 0 0,1-1 1,-1 1-1,1 0 1,0 0-1,0 1 1,0-1-1,0 0 0,0 1 1,0-1-1,0 1 1,1-1-1,-1 1 1,1 0-1,0 0 1,0 0-1,0 0 0,0 0 1,1 0-1,-1 0 1,1 0-1,0 0 1,0 3-1,-1-1 0,1-1 0,0 0 0,0 0 0,1 1 0,-1-1 0,1 0 0,0 0 0,0 0 0,0 0 0,1 0 0,0 0 0,-1 0 0,1 0 0,1 0 0,-1-1 0,0 1 0,1-1 0,4 5 0,-3-5 0,0 0 0,0-1 0,0 1 1,1-1-1,-1 0 0,1 0 0,-1-1 0,1 1 1,-1-1-1,1 0 0,0 0 0,-1-1 1,1 1-1,0-1 0,0 0 0,0 0 0,-1-1 1,6 0-1,-7 0 3,0 0-1,0 0 1,0 0 0,0 0 0,0-1-1,0 1 1,0-1 0,0 0 0,0 1 0,-1-1-1,1-1 1,-1 1 0,0 0 0,1-1-1,-1 1 1,0-1 0,0 1 0,-1-1-1,1 0 1,-1 0 0,1 0 0,-1 0 0,0 0-1,0 0 1,0 0 0,0 0 0,0-5-1,-1 4 2,0-1-1,0 1 1,0 0-1,0 0 1,-1 0-1,0 0 1,1-1-1,-2 1 1,1 0 0,0 1-1,-1-1 1,0 0-1,0 0 1,0 1-1,0-1 1,0 1-1,-1-1 1,0 1-1,1 0 1,-1 0-1,-1 0 1,1 1-1,0-1 1,0 1-1,-1-1 1,-4-1-1,5 3 0,0-1 0,-1 0 1,1 1-1,-1 0 0,1 0 0,-1 0 0,0 0 0,1 0 0,-1 1 0,0 0 0,0 0 0,1 0 0,-1 0 0,0 0 0,0 1 0,1-1 1,-1 1-1,0 0 0,1 1 0,-1-1 0,1 0 0,-1 1 0,1 0 0,0 0 0,0 0 0,0 0 0,0 0 0,-5 6 0,6-6-2,0 0-1,1 1 1,0-1-1,-1 1 1,1-1-1,0 1 0,0-1 1,0 1-1,0 0 1,1-1-1,-1 1 1,1 0-1,0 0 0,-1-1 1,1 1-1,1 0 1,-1 0-1,0 0 0,1-1 1,-1 1-1,1 0 1,0-1-1,0 1 1,0 0-1,0-1 0,0 1 1,2 2-1,1 1 0,0 1-1,0-1 0,1 0 0,-1 0 0,1 0 1,1-1-1,-1 1 0,12 7 0,-13-11 2,-1 1 0,1-1 0,0-1 0,-1 1-1,1-1 1,0 1 0,0-1 0,0 0 0,0 0 0,0-1-1,0 1 1,8-1 0,-10 0 1,0-1 0,0 1 0,0 0 1,0-1-1,0 1 0,0-1 0,0 0 0,-1 0 0,1 0 0,0 0 1,0 0-1,-1 0 0,1 0 0,0 0 0,-1-1 0,1 1 0,-1-1 0,0 1 1,1-1-1,-1 0 0,0 1 0,0-1 0,0 0 0,0 0 0,0 0 0,-1 1 1,2-4-1,-1 3 1,-1-1-1,1 0 1,-1 1 0,1-1 0,-1 0 0,0 1 0,0-1 0,0 0 0,0 0 0,0 1 0,-1-1-1,1 0 1,-1 1 0,0-1 0,1 0 0,-1 1 0,-1-1 0,1 1 0,0 0 0,-1-1 0,1 1-1,-1 0 1,1 0 0,-1 0 0,0 0 0,0 0 0,0 0 0,0 0 0,0 1 0,-1-1 0,1 1-1,0-1 1,-1 1 0,1 0 0,-1 0 0,0 0 0,1 0 0,-1 1 0,0-1 0,1 1 0,-1 0-1,0-1 1,1 1 0,-1 0 0,0 1 0,0-1 0,1 0 0,-1 1 0,0-1 0,1 1 0,-6 2-1,0 1-3,0 0-1,0 1 1,0-1-1,1 1 1,-11 10-1,15-13 2,1 0 0,-1 0 0,1 1 0,0-1 0,0 1 0,0 0 0,0-1 0,0 1 0,1 0 0,-1 0 0,1 0 0,0 0 0,0 0 0,0 0 0,0 1 0,0-1 0,1 0 0,-1 6 0,2-7-1,0 1 0,0-1 0,0 1 1,0-1-1,0 0 0,0 1 0,0-1 0,1 0 1,-1 0-1,1 0 0,0 0 0,0 0 0,-1 0 1,1-1-1,0 1 0,0-1 0,1 1 1,-1-1-1,0 0 0,3 2 0,1-1 1,0 1 0,-1-1 0,1 1 0,0-2 0,1 1 0,-1-1 0,7 1 0,-9-2 1,0 0 1,-1 0-1,1-1 0,-1 0 0,1 0 0,-1 0 0,0 0 0,1 0 0,-1 0 0,0-1 1,0 0-1,0 1 0,0-1 0,0-1 0,0 1 0,0 0 0,-1-1 0,1 1 0,-1-1 1,0 0-1,0 1 0,4-7 0,-3 4 2,0-1 1,-1 1-1,1-1 1,-1 0-1,0 0 1,0 0-1,-1 0 1,0 0-1,0 0 1,0 0-1,-1 0 1,0-11-1,-1 15 0,1-1 0,-1 1 0,1-1 0,-1 1 0,0-1 0,0 1 0,0-1 0,0 1 0,0-1 0,-1 1 0,1 0 0,-1 0 0,1 0 0,-1 0 0,0 0 0,0 0 0,0 0 0,0 1 0,0-1 0,0 1 0,-1-1 0,1 1 0,0 0 0,-6-2 0,5 2-2,0 0 1,-1 0 0,0 1-1,1-1 1,-1 1 0,1 0-1,-1 0 1,0 0-1,1 1 1,-1-1 0,1 1-1,-1 0 1,1 0-1,-1 0 1,1 0 0,0 1-1,-1-1 1,-2 3-1,1 0-1,0 0 0,0 0 0,0 0 0,1 1 0,0-1 0,0 1-1,0 0 1,0 1 0,1-1 0,0 1 0,0-1 0,0 1 0,-3 11-1,6-15 2,0-1 0,0 0-1,0 0 1,0 1 0,0-1-1,0 0 1,0 0 0,0 1-1,0-1 1,0 0-1,1 0 1,-1 1 0,1-1-1,-1 0 1,1 0 0,-1 0-1,1 0 1,0 0 0,-1 0-1,2 2 1,0-1-2,0 0 0,0 0 0,1 0 1,-1 0-1,1-1 0,-1 1 0,1-1 0,4 2 0,-1 0-1,0-1 0,1 0 0,-1 0 0,1-1 0,-1 0 0,1 0 0,8 0 0,-10-2 4,0 0 0,1-1 0,-1 1-1,0-1 1,0 0 0,0 0 0,-1-1-1,1 1 1,0-1 0,-1 0 0,0 0-1,1-1 1,-1 1 0,-1-1 0,1 0-1,0 0 1,-1 0 0,0-1 0,0 1-1,0-1 1,-1 1 0,1-1 0,-1 0-1,2-8 1,-3 10 2,-1 1 1,1 0-1,-1-1 0,0 1 0,0-1 0,0 1 1,0 0-1,-1-1 0,1 1 0,0 0 1,-1-1-1,0 1 0,1 0 0,-1 0 0,0-1 1,-2-2-1,1 2 0,-1 0 0,1 0 0,0 1 0,-1-1 0,0 1 1,1 0-1,-1 0 0,0 0 0,0 0 0,-4-2 0,-1 1-1,1 0 1,-1 0-1,1 1 0,-1 0 1,0 1-1,0-1 0,0 2 1,0-1-1,-10 1 0,11 1-2,1-1 0,-1 1 0,1 0 0,-1 1 0,1 0 0,0 0 0,-12 5 0,16-5-1,-1-1 0,0 1 0,1 0 0,0 0 0,-1 0-1,1 0 1,0 0 0,0 1 0,0-1 0,0 1 0,1-1 0,-1 1 0,1 0-1,-1 0 1,1-1 0,0 1 0,0 0 0,-1 6 0,1-5-1,1-1 1,-1 0-1,1 1 0,0-1 1,0 0-1,0 1 0,0-1 1,1 1-1,-1-1 0,1 0 1,0 1-1,0-1 1,0 0-1,0 0 0,0 0 1,1 0-1,0 0 0,0 0 1,2 3-1,-1-3 0,0 0 1,0-1-1,0 1 0,0-1 1,1 0-1,-1 0 0,1 0 1,-1 0-1,1 0 0,0-1 1,0 0-1,0 0 0,0 0 0,0 0 1,0-1-1,4 1 0,-4-1 5,1 0-1,-1 0 0,1 0 0,-1-1 1,0 0-1,1 0 0,-1 0 0,0 0 1,0 0-1,0-1 0,0 0 0,0 0 0,0 0 1,0-1-1,-1 1 0,1-1 0,-1 1 1,0-1-1,3-4 0,-3 4 0,-1 1 0,0-1 0,0 0 0,0-1 0,0 1 0,0 0 0,-1 0 0,1-1 0,-1 1 0,0-1 0,0 0 0,-1 1 0,1-1 1,-1 1-1,1-1 0,-1 0 0,0 0 0,0 1 0,-1-1 0,1 0 0,-1 1 0,0-1 0,-1-3 0,1 5 0,0 1 0,1-1 1,-1 0-1,0 1 0,0-1 1,-1 1-1,1-1 0,0 1 1,0-1-1,-1 1 0,1 0 1,0 0-1,-1 0 0,0 0 1,-2-2-1,0 1 2,0 1 0,0 0 0,0-1 0,0 1 0,0 1 0,-8-2-1,2 2 0,0 0 0,0 1 0,0 0 0,1 0 1,-13 4-1,19-4-4,1 0 0,-1 0 0,0 0 0,0 1 0,1 0 0,-1-1 0,1 1 0,-1 0 0,1 0 0,0 0 0,-1 0 0,1 0 0,0 1 0,1-1 1,-1 1-1,0-1 0,1 1 0,-1 0 0,1 0 0,0 0 0,0-1 0,0 1 0,-1 6 0,2-7 0,-1 1 0,1 0 0,0 0 0,0 0 0,0 0 0,0 0-1,0 0 1,1 0 0,-1 0 0,1-1 0,0 1 0,0 0 0,0 0 0,0-1 0,0 1 0,1 0 0,-1-1-1,1 1 1,-1-1 0,1 0 0,0 0 0,0 1 0,0-1 0,1 0 0,1 1 0,3 2 1,0-1 0,0 0 0,0 0 0,1-1-1,-1 0 1,1-1 0,0 1 0,10 1 0,-15-4 0,-1 0 0,1 1 0,-1-1 1,1 0-1,0-1 0,-1 1 0,1 0 0,0-1 0,-1 1 0,1-1 0,-1 0 0,1 0 1,-1 0-1,1 0 0,-1 0 0,0-1 0,0 1 0,0-1 0,1 1 0,-1-1 0,-1 0 1,1 0-1,0 0 0,0 0 0,-1 0 0,1 0 0,-1-1 0,0 1 0,2-3 0,-1-1 5,-1 1 0,0 0 0,0-1 0,0 1 0,0 0 0,-1-1 0,0 1 0,0-1 0,0 1 0,-1-1 0,0 1 0,0 0 0,0-1 0,-1 1 0,-2-6 1,2 9-3,1-1 1,-1 1 0,1 0-1,-1 0 1,0 0 0,0 0 0,0 1-1,0-1 1,-1 0 0,1 1-1,0 0 1,-1-1 0,1 1 0,-1 0-1,1 0 1,-1 0 0,0 1-1,1-1 1,-6 0 0,3 0 2,0 1 1,0-1-1,0 1 0,0 0 1,0 1-1,0-1 0,0 1 1,0 0-1,1 0 0,-7 2 1,8-1-5,0 0 1,1 0-1,-1-1 1,0 1-1,1 1 1,-1-1-1,1 0 1,0 1 0,0-1-1,0 1 1,0 0-1,0-1 1,1 1-1,-1 0 1,1 0-1,0 0 1,-2 6 0,1-3-3,1 1 0,0-1 0,0 1 1,0 0-1,1 0 0,0 0 0,1 10 1,0-15-2,0 1 1,0 0-1,0-1 0,0 1 1,0-1-1,1 0 1,-1 1-1,1-1 1,-1 0-1,1 0 1,0 0-1,0 0 1,0 0-1,0 0 1,0-1-1,1 1 1,-1-1-1,0 1 0,1-1 1,-1 0-1,1 0 1,0 0-1,2 0 1,0 1 0,0 0 0,0-1 0,1 0 0,-1 0 0,0-1 0,0 1-1,1-1 1,-1 0 0,0-1 0,0 1 0,8-3 0,-7 1 2,0 0 0,-1 0 0,1-1 0,0 0-1,-1 0 1,0-1 0,0 0 0,0 0 0,0 0 0,0 0-1,-1-1 1,0 1 0,6-9 0,-8 10 1,0 0 0,-1 0-1,1 0 1,0-1 0,-1 1 0,0-1 0,0 1 0,0-1-1,0 0 1,-1 1 0,1-1 0,-1 0 0,0 1-1,0-1 1,-1 0 0,1 0 0,-1 1 0,1-1 0,-1 0-1,0 1 1,0-1 0,-1 1 0,-3-7 0,2 5 0,0 1 1,0-1 0,0 1 0,-1 0 0,0 0 0,0 0 0,0 0-1,0 1 1,-1-1 0,-7-3 0,9 5-4,-1 0 1,1 0-1,-1 1 0,1 0 1,-1 0-1,1 0 0,-1 0 1,0 0-1,0 1 0,1 0 1,-1 0-1,0 0 0,0 0 1,1 0-1,-1 1 0,-4 0 1,-1 2-2,1 0 1,0 1 0,0-1-1,0 1 1,0 1 0,1-1-1,0 2 1,-11 8 0,15-11-1,1-1-1,-1 1 1,1 0 0,0-1 0,0 1 0,0 1 0,0-1 0,0 0 0,1 0 0,-1 1 0,1-1-1,0 1 1,0-1 0,0 1 0,1-1 0,-1 1 0,1 0 0,0-1 0,0 1 0,0-1 0,0 1 0,1 0-1,0 4 1,0-6 0,0 0-1,-1 0 0,1 0 0,0 0 1,0 0-1,0-1 0,0 1 0,0 0 1,1-1-1,-1 1 0,1-1 0,-1 1 1,1-1-1,-1 0 0,4 3 1,-1-2 0,0 0 0,-1-1 0,1 1 0,0-1 0,0 0 0,0 0 0,7 1 0,-3-2 1,1 1 0,0-1 0,-1-1 0,1 0 0,-1 0 0,1 0 1,8-3-1,-12 2 0,0 0 1,0 0 0,0-1 0,-1 1-1,1-1 1,-1 0 0,1 0 0,-1-1-1,0 1 1,0-1 0,0 0 0,-1 0-1,1 0 1,-1-1 0,0 1-1,-1-1 1,5-8 0,-6 10 1,1 1 0,-1-1 0,-1 1-1,1 0 1,0-1 0,0 0 0,-1 1 0,0-1 0,1 1-1,-1-1 1,0 0 0,0 1 0,-1-1 0,1 1 0,0-1 0,-1 0-1,0 1 1,1-1 0,-1 1 0,0-1 0,0 1 0,-1 0-1,1-1 1,0 1 0,-4-4 0,2 2 0,0 1 2,0-1 1,0 1 0,-1 0-1,1 0 1,-5-3 0,6 6-4,1-1 0,-1 0 0,1 1 0,-1-1 1,0 1-1,1-1 0,-1 1 0,0 0 0,1-1 0,-1 1 1,0 0-1,1 0 0,-1 0 0,0 1 0,1-1 0,-1 0 1,-2 2-1,-5 0-4,1 1 0,0 0 1,1 1-1,-1 0 1,0 0-1,1 1 0,0 0 1,0 0-1,1 0 1,-13 13-1,17-15 2,-1 0 0,1 0-1,0 1 1,0-1 0,0 0 0,0 1 0,1-1-1,-1 1 1,1 0 0,0-1 0,0 1-1,0 0 1,0 0 0,1 0 0,0 0 0,0-1-1,0 1 1,0 0 0,0 0 0,1 0 0,0 0-1,-1 0 1,1-1 0,1 1 0,-1 0 0,3 3-1,-2-2 0,1 0 0,-1-1-1,1 0 1,0 1-1,1-1 1,-1-1 0,1 1-1,-1 0 1,1-1 0,0 0-1,0 0 1,1 0-1,-1 0 1,1-1 0,6 4-1,-7-5 3,-1 0 0,1 0 0,0-1 0,-1 1 0,1-1 0,0 0 1,-1 0-1,1 0 0,0 0 0,-1-1 0,1 1 0,0-1 0,-1 0 0,1 0 0,-1 0 0,1-1 0,-1 1 0,0-1 0,0 0 0,0 0 0,0 0 0,5-4 0,-3 1 1,0 1 1,-1-1-1,1-1 1,-1 1-1,0 0 1,-1-1-1,1 0 1,-1 0-1,0 0 1,2-9-1,-3 12 2,-1-1-1,0 0 1,-1 1-1,1-1 1,0 0 0,-1 1-1,0-1 1,0 0-1,0 1 1,0-1-1,-1 0 1,0 1-1,1-1 1,-1 0-1,0 1 1,-1-1-1,1 1 1,-1 0-1,1-1 1,-4-3-1,3 5 0,0 0 1,0 0-1,0 1 0,0-1 0,0 1 0,0-1 0,0 1 1,-1 0-1,1 0 0,-1 0 0,1 0 0,-1 0 0,1 0 0,-1 1 1,1-1-1,-1 1 0,1 0 0,-5 0 0,-4 0 0,-1 0-1,-20 5 1,27-4-2,-2 0-1,0 1 0,0 0 0,0 0 0,0 0 1,0 1-1,0 0 0,1 1 0,-8 4 0,11-6 0,1 0 0,-1 0-1,0 0 1,1 1-1,0-1 1,-1 1 0,1 0-1,0-1 1,0 1 0,0 0-1,1 0 1,-1 1 0,1-1-1,0 0 1,-1 0-1,1 1 1,1-1 0,-1 0-1,0 6 1,1-4-4,-1 0 0,1 0 0,1 0-1,-1 0 1,1 0 0,1 5 0,-2-8 3,1 1 1,0-1-1,0 0 1,1 0-1,-1-1 1,0 1-1,1 0 0,-1 0 1,1 0-1,0-1 1,-1 1-1,1-1 0,0 0 1,0 1-1,3 1 1,0-1 0,-1 1 0,1-1 1,-1 0-1,1 0 0,0 0 0,0-1 1,-1 0-1,1 0 0,0 0 1,0 0-1,0-1 0,0 0 1,1 0-1,-1 0 0,0-1 0,0 0 1,0 0-1,-1 0 0,1 0 1,0-1-1,0 1 0,6-5 1,-6 3 2,0 0 0,0 0 0,-1 0 0,1-1 0,-1 0 0,0 0 0,0 0 0,0 0 0,0-1 0,-1 1 0,0-1 0,0 0 0,0 0 0,-1 0 0,4-9 0,-6 11 0,0 1 1,0-1-1,0 0 1,0 1 0,0-1-1,0 0 1,-1 0-1,1 1 1,-1-1-1,0 1 1,0-1 0,0 1-1,0-1 1,0 1-1,-1-1 1,1 1 0,-1 0-1,1 0 1,-4-3-1,-1-1 5,1 0 0,-1 0 0,-1 1 0,1 0 0,-10-5 0,9 6-4,-1 0 1,0 0-1,0 1 0,0 0 1,0 1-1,-14-3 0,19 4-3,1 1 0,-1-1 0,1 1 0,-1 0-1,1 0 1,-1 0 0,1 0 0,-1 0 0,1 1 0,-1-1-1,1 1 1,0 0 0,-1-1 0,1 1 0,0 0 0,-1 0 0,1 1-1,0-1 1,0 0 0,0 1 0,0-1 0,0 1 0,0 0-1,1 0 1,-1 0 0,1 0 0,-3 2 0,4-3-2,-1 0 0,0 1 0,1-1 0,-1 0 0,1 1 0,-1-1 0,1 0 0,0 1 0,0-1 0,-1 0 0,1 1 0,0-1 1,0 1-1,0-1 0,0 0 0,1 1 0,-1-1 0,0 0 0,1 1 0,-1-1 0,1 2 0,0-1 6,0-1 0,1 1 0,-1 0 0,0-1 0,1 1 0,-1-1 0,1 0 0,-1 1 0,1-1 0,0 0 0,-1 0 0,1 0 0,3 1 0,-2-1-35,0 1 0,0-1 0,1 0 0,-1 0 0,1-1 0,-1 1 0,1-1-1,-1 0 1,1 1 0,0-2 0,-1 1 0,1 0 0,-1-1 0,1 1 0,-1-1 0,5-2 0,0-1-462,8-4-2263,-2-2-3728</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5:11.650"/>
    </inkml:context>
    <inkml:brush xml:id="br0">
      <inkml:brushProperty name="width" value="0.05" units="cm"/>
      <inkml:brushProperty name="height" value="0.05" units="cm"/>
      <inkml:brushProperty name="color" value="#E71224"/>
    </inkml:brush>
  </inkml:definitions>
  <inkml:trace contextRef="#ctx0" brushRef="#br0">95 46 2977,'-3'1'344,"0"-1"0,0 0 0,-1-1 0,1 1 0,0-1 0,0 1 0,0-1 0,0 0 0,0 0 0,0 0 0,0-1 0,0 1 0,0-1 0,0 1 0,-3-4 0,6 5-326,0 0 0,0 0 0,0 0 0,-1 0 0,1 0-1,0 0 1,0-1 0,0 1 0,-1 0 0,1 0 0,0 0 0,0 0-1,0 0 1,-1 0 0,1 0 0,0 0 0,0 0 0,-1 0 0,1 0 0,0 0-1,0 0 1,0 0 0,-1 0 0,1 0 0,0 1 0,0-1 0,0 0-1,-1 0 1,1 0 0,0 0 0,0 0 0,0 0 0,-1 0 0,1 1-1,0-1 1,-6 10 535,0 11 159,6-14-628,0 0 0,0 0 0,1 0 0,-1-1 1,2 1-1,-1 0 0,1-1 0,0 1 0,0-1 0,1 1 1,0-1-1,7 12 0,-4-8-66,1-1 0,1 1 0,-1-1-1,1-1 1,1 1 0,15 10 0,-22-17-5,0 0 0,0-1 0,1 1 0,-1-1-1,1 0 1,-1 0 0,1 0 0,-1 0 0,1 0 0,0-1 0,-1 1 0,1-1 0,4 1 0,-5-1 6,0-1-1,0 1 1,0-1 0,0 1 0,0-1 0,0 0 0,-1 1 0,1-1 0,0 0 0,0 0 0,-1 0 0,1-1 0,0 1 0,-1 0 0,1-1 0,-1 1 0,0-1 0,1 1 0,1-4 0,2-4 31,0 0 1,0-1-1,0 0 0,-1 0 0,-1-1 1,0 1-1,0-1 0,-1 0 0,-1 1 1,0-1-1,0-15 0,-1 21-39,0 0-1,0 0 0,-1 0 1,0 0-1,0 0 0,0 0 1,-3-7-1,3 11-8,0 0 1,0 1 0,0-1-1,1 0 1,-1 1-1,0-1 1,0 1-1,0-1 1,0 1 0,0-1-1,0 1 1,0 0-1,0 0 1,0-1-1,0 1 1,-1 0 0,1 0-1,0 0 1,0 0-1,0 0 1,0 0-1,0 0 1,0 1-1,0-1 1,0 0 0,-2 1-1,-28 10 22,22-7-1,1 1 1,-1 0-1,1 1 0,0-1 0,1 2 0,-1-1 0,1 1 0,1 0 0,-1 1 0,1-1 1,0 1-1,1 0 0,0 1 0,0-1 0,1 1 0,0 0 0,1 0 0,0 1 1,0-1-1,-2 17 0,5-25-16,0 0 0,0 0 0,0 0 0,0 0 0,0 0 0,1 0 0,-1 0-1,0 0 1,1 0 0,-1-1 0,0 1 0,1 0 0,-1 0 0,1 0 0,0 0 0,-1-1 0,1 1 0,0 0 0,-1-1 0,1 1 0,0 0 0,0-1 0,-1 1 0,1-1 0,0 1 0,0-1 0,0 1 0,0-1 0,0 0 0,0 0-1,0 1 1,0-1 0,0 0 0,0 0 0,1 0 0,6 1 45,-1-1-1,1 0 0,10-1 0,-17 1-45,7-1 16,-1 0-1,0 0 0,0-1 0,0 0 0,0 0 0,0 0 1,-1-1-1,1 0 0,-1-1 0,0 1 0,0-1 0,0-1 1,0 1-1,6-7 0,-12 11-20,7-6 16,-1-1 0,0 0 0,6-8 0,-11 12-10,1 0-1,0-1 1,-1 1-1,0 0 0,1-1 1,-1 1-1,-1-1 1,1 1-1,0-1 1,-1 1-1,0-6 1,0 7 2,0 0 1,0-1-1,-1 1 1,1 0-1,-1-1 1,1 1-1,-1 0 1,0 0-1,0 0 1,0-1-1,0 1 1,0 0-1,-1 0 1,1 1-1,-1-1 1,1 0-1,-1 0 1,0 1-1,1-1 1,-1 1-1,0-1 1,0 1-1,0 0 1,0 0-1,0 0 1,-1 0-1,1 0 1,0 0-1,0 1 1,-1-1-1,-2 0 1,-2 0 23,0 0 1,0 0-1,0 1 0,-1 0 1,1 0-1,0 1 0,0-1 1,0 2-1,-8 1 0,11-2-23,0 1 0,0 0-1,0-1 1,0 1 0,0 0 0,0 1-1,1-1 1,-1 1 0,-5 6 0,7-8-7,0 2 1,0-1-1,1 0 1,0 0 0,-1 0-1,1 1 1,0-1 0,0 0-1,0 1 1,0-1 0,0 1-1,1 0 1,-1-1-1,1 1 1,0-1 0,0 1-1,0 3 1,0-4-4,0 0-1,0 0 1,0 0-1,1-1 1,-1 1-1,0 0 1,1 0-1,0-1 1,-1 1 0,2 2-1,-1-4 0,0 1 0,-1 0-1,1 0 1,0-1 0,0 1-1,0-1 1,0 1 0,0-1 0,0 1-1,0-1 1,0 0 0,1 1-1,-1-1 1,0 0 0,0 0-1,0 0 1,0 0 0,1 0 0,5 1 4,0-1 0,0 0 1,0 0-1,0-1 0,0 0 1,0 0-1,0 0 0,8-4 1,-11 3 2,0 1 0,0-2 1,0 1-1,-1 0 0,1-1 1,-1 1-1,0-1 1,0 0-1,0 0 0,0 0 1,0-1-1,-1 1 0,1-1 1,2-6-1,-3 7 5,0 0 0,-1-1 0,1 1-1,-1-1 1,0 1 0,0-1 0,0-7 0,-1 10-3,0 0 0,0 1 1,0-1-1,0 0 0,0 0 0,0 0 1,0 0-1,0 0 0,-1 0 1,1 0-1,0 0 0,-1 0 0,1 0 1,-1 1-1,1-1 0,-1 0 0,0 0 1,1 0-1,-1 1 0,1-1 0,-1 0 1,0 1-1,0-1 0,1 1 0,-1-1 1,0 1-1,0-1 0,0 1 0,0 0 1,0-1-1,0 1 0,0 0 0,1 0 1,-1-1-1,-2 1 0,-5-1 24,0 0-1,0 1 1,-1 0-1,1 0 0,0 1 1,-1 0-1,-7 3 1,11-3-26,0 0 1,0 1-1,0 0 1,0 0-1,0 0 1,0 1-1,1-1 1,-1 1-1,1 0 1,0 0-1,0 1 1,-4 4-1,6-7-7,1 1 0,-1 0 0,1 0 0,0 0-1,0-1 1,0 1 0,0 0 0,0 0 0,1 0 0,-1 1 0,1-1-1,-1 0 1,1 0 0,0 0 0,0 0 0,0 0 0,0 1-1,0-1 1,0 0 0,0 0 0,1 0 0,-1 0 0,1 1-1,0-1 1,-1 0 0,1 0 0,0 0 0,0-1 0,0 1-1,1 0 1,-1 0 0,0 0 0,1-1 0,-1 1 0,1-1-1,-1 1 1,1-1 0,3 3 0,5 3 0,0-1 0,0 1 1,0-2-1,13 7 0,-20-11 2,0 0-1,0 0 1,0 0 0,1 0 0,-1-1-1,0 1 1,0-1 0,1 0 0,-1 0-1,0 0 1,1 0 0,-1-1-1,0 1 1,0-1 0,0 0 0,1 0-1,-1 0 1,0 0 0,5-3 0,-5 2 1,0 1 0,0-1 0,-1 1-1,1-1 1,0 0 0,-1 0 0,0 0 0,1-1 0,-1 1 0,0 0 0,0-1 0,0 0 0,0 1 0,-1-1 0,1 0 0,-1 0 0,0 0 0,2-4 0,-2 2 4,0-1 0,0 1 1,0-1-1,0 0 0,-1 1 0,0-1 1,0 1-1,-1-1 0,0 0 0,0 1 1,0-1-1,0 1 0,-4-8 0,4 11-3,0-1 0,0 0 0,-1 1 0,1-1 0,-1 1 0,1 0 0,-1-1 0,0 1 0,0 0 0,0 0 0,-1 0 0,1 0 0,0 1 0,-1-1 0,1 1 0,-1-1 0,1 1 0,-1 0 0,0 0 0,0 0 0,1 0 0,-1 0 0,0 1 0,0 0 0,0-1 0,0 1 0,-4 0 0,1 1-2,1 0 0,0 1 1,-1-1-1,1 1 0,0 0 1,0 0-1,0 1 0,1 0 1,-1-1-1,0 2 0,1-1 1,0 0-1,0 1 1,0 0-1,0 0 0,-4 6 1,3-3-5,-1 0-1,2 0 1,-1 0 0,1 0 0,0 1 0,1 0 0,0 0 0,0 0 0,0 0 0,0 9 0,2-16 1,1 0 0,0 0 0,0 1 0,0-1 0,0 0 0,0 0 0,0 1 0,1-1 0,-1 0 0,0 0 0,0 1 0,1-1 0,-1 0 0,1 0 0,-1 0 0,1 0 0,0 1 0,0-1 0,-1 0 0,1 0 0,0 0 0,0-1 0,1 2 1,0 0-1,1-1 0,-1 1 1,1-1-1,-1 0 1,1 0-1,0 0 1,-1 0-1,1-1 1,0 1-1,3-1 0,6 1 3,-1-1-1,1 0 0,-1-1 0,13-2 0,-14 1 4,0-1-1,-1 1 1,0-1 0,10-5-1,-16 7 0,0 0 0,0-1-1,0 0 1,0 1 0,0-1-1,-1 0 1,1 0 0,-1-1-1,0 1 1,1 0 0,-1-1 0,0 0-1,0 1 1,-1-1 0,3-5-1,-3 6 2,0-1 0,-1 1 1,0-1-1,1 0 0,-1 1 0,0-1 0,0 0 0,0 1 0,-1-1 0,1 1 0,-1-1 0,1 0 0,-1 1 0,0-1 0,0 1 0,0 0 0,0-1 0,-1 1 0,1 0 0,-1 0 1,1-1-1,-1 1 0,-2-2 0,-1-1 2,1 1 0,-1 0 0,1 1 0,-1-1 0,-1 1 0,1-1 0,0 2 0,-1-1 0,-5-2 0,2 2-4,-1 1 1,1 0 0,0 0-1,-1 1 1,1 0-1,-14 1 1,18 0-4,0 1 0,0-1 0,0 1 0,1 0 0,-1 0 0,0 1 0,1-1 0,-1 1 0,1 0 0,0 0 0,0 1 0,-1-1 0,1 1-1,-5 5 1,7-6 0,1-1 0,0 1 0,0 0-1,1 0 1,-1 0 0,0 0-1,0 0 1,1 0 0,0 0-1,-1 0 1,1 0 0,0 0-1,0 1 1,0-1 0,0 0-1,0 0 1,0 0 0,1 0 0,-1 0-1,1 0 1,-1 0 0,3 3-1,-1 2-1,1-1-1,-1 1 1,2-1 0,-1 0-1,7 9 1,-5-9 2,1-1-1,-1 0 1,1 0 0,0 0 0,0-1-1,0 1 1,0-2 0,1 1 0,0-1-1,0 0 1,10 3 0,-14-5 1,1 1 0,-1-2 1,1 1-1,0 0 0,-1-1 0,1 1 0,0-1 0,-1 0 0,1-1 1,0 1-1,-1 0 0,1-1 0,-1 0 0,1 0 0,-1 0 1,1 0-1,-1-1 0,1 1 0,-1-1 0,0 0 0,0 0 1,0 0-1,0-1 0,4-3 0,-4 3 4,0-1 1,0 1-1,-1-1 0,1 1 1,-1-1-1,0 0 0,0 0 1,-1 0-1,1 0 0,-1 0 1,0 0-1,0 0 0,0 0 1,0-1-1,-1 1 0,1 0 1,-1 0-1,-1-1 0,1 1 1,0 0-1,-1-1 0,0 1 1,0 0-1,0 0 0,-1 0 1,1 0-1,-1 0 0,-2-4 0,2 4-1,-1 0 0,1 0-1,-1 1 1,0-1 0,0 1-1,0-1 1,0 1-1,0 0 1,-1 0 0,1 0-1,-1 1 1,0-1-1,0 1 1,0 0 0,0 0-1,-1 0 1,1 1-1,0-1 1,-1 1 0,1 0-1,-1 1 1,1-1-1,-1 1 1,1-1 0,-1 1-1,1 1 1,-1-1-1,1 1 1,-1 0 0,1 0-1,-1 0 1,1 0-1,0 1 1,-1 0 0,1 0-1,0 0 1,0 0-1,0 1 1,1-1 0,-1 1-1,-3 3 1,4-2-6,-1 0 1,1 0-1,0 1 1,1-1 0,-1 1-1,1 0 1,0 0-1,0-1 1,0 1-1,1 0 1,0 1-1,0-1 1,0 0-1,0 0 1,1 0-1,0 1 1,0-1 0,0 0-1,1 0 1,0 1-1,0-1 1,0 0-1,1 0 1,-1 0-1,5 8 1,-4-10 1,0 0 1,0-1-1,0 1 1,1-1-1,-1 0 1,1 0-1,-1 0 1,1 0-1,0 0 1,0 0-1,0-1 1,0 1-1,0-1 1,0 0-1,0 0 1,7 1-1,-4 0 1,0-2-1,0 1 1,0 0-1,0-1 1,0 0-1,0-1 1,1 0-1,5-1 1,-7 1 2,0-1 1,0 0-1,-1 0 1,1 0-1,-1-1 1,0 0 0,1 0-1,-1 0 1,0 0-1,-1 0 1,1-1 0,-1 0-1,1 1 1,-1-1-1,0-1 1,3-4 0,-4 4 0,1 0 0,-1 0 1,1-1-1,-2 1 1,1 0-1,0-1 1,-1 1-1,0-1 1,-1 0-1,1 1 1,-1-1-1,0 0 1,0 1-1,-2-8 1,2 12-2,-1-1 1,1 0 0,-1 0 0,0 1 0,0-1-1,0 0 1,0 1 0,0-1 0,0 1 0,0 0 0,-1-1-1,1 1 1,0 0 0,-1-1 0,1 1 0,-1 0-1,1 0 1,-1 0 0,0 1 0,1-1 0,-1 0 0,0 1-1,0-1 1,0 1 0,1-1 0,-1 1 0,0 0 0,-3 0-1,-1-1 0,1 1 0,-1 0 0,0 1 0,0-1 0,0 1 0,1 0 0,-1 1-1,-7 2 1,6-1-1,-1 0-1,0 1 1,1 1-1,0-1 0,0 1 1,0 0-1,-9 9 1,13-10-3,-1 0 1,1 0 0,-1 0-1,1 1 1,0-1-1,1 1 1,-1 0 0,1 0-1,0 0 1,0 0-1,0 0 1,1 0 0,-1 6-1,-1 6 1,2-9-5,0 0 1,0 0-1,0 16 0,2-22 5,-1 1 0,0-1-1,1 1 1,0-1-1,0 1 1,-1-1-1,1 1 1,1-1 0,-1 0-1,0 0 1,0 1-1,1-1 1,0 0 0,-1 0-1,1 0 1,4 3-1,-3-3 2,0 1 1,1-1-1,0 1 0,0-1 1,0 0-1,0-1 0,0 1 0,0-1 1,0 1-1,0-1 0,0 0 0,1-1 1,-1 1-1,0-1 0,1 0 0,-1 0 1,9-1-1,-7-1 1,0 1-1,0-1 1,0 0 0,-1 0-1,1-1 1,-1 0 0,1 0-1,-1 0 1,0-1 0,0 1-1,0-1 1,5-6 0,-4 4 9,0 0 1,-1-1-1,0 0 1,0 0-1,0 0 1,-1-1-1,0 1 0,-1-1 1,1 0-1,1-10 1,-4 15-6,0-1-1,0 0 1,-1 1 0,1-1 0,-1 1-1,0-1 1,0 0 0,-1 1-1,1-1 1,-1 1 0,1-1 0,-1 1-1,0-1 1,-1 1 0,1 0-1,-1-1 1,1 1 0,-1 0 0,0 0-1,0 0 1,0 0 0,0 0-1,-1 1 1,1-1 0,-1 1 0,-5-4-1,3 2 1,0 1-1,0 1 0,0-1 1,-1 1-1,1 0 0,-1 0 1,0 0-1,1 1 0,-1 0 1,0 0-1,0 0 0,0 1 1,-7 0-1,4 1 2,-1 0 0,1 0 0,0 1 0,0 0 0,0 1 1,0 0-1,-14 6 0,20-7-8,1 0 0,-1 0 0,0 0 0,1 0 1,0 0-1,-1 0 0,1 1 0,0-1 0,0 1 1,0 0-1,1-1 0,-1 1 0,1 0 0,-1 0 0,1 0 1,0 0-1,0 0 0,0 0 0,1 0 0,-1 1 1,0 3-1,1-4 0,0 0 0,0 0 0,0 0 0,0 0 1,0 0-1,1 1 0,-1-1 0,1 0 0,0 0 1,0 0-1,0 0 0,0 0 0,1-1 0,-1 1 0,1 0 1,0 0-1,0-1 0,0 1 0,0-1 0,0 0 1,4 3-1,-2-2 2,0 0 0,0 0 0,1-1 0,-1 0 0,1 0 0,0 0 1,-1 0-1,1-1 0,0 0 0,0 0 0,0 0 0,0-1 0,0 1 0,0-1 1,0-1-1,0 1 0,0-1 0,0 1 0,9-4 0,-8 2 3,-1 0-1,0-1 0,1 1 1,-1-1-1,-1 0 0,1-1 1,0 1-1,-1-1 1,0 0-1,1 0 0,-2 0 1,1-1-1,0 1 1,-1-1-1,0 0 0,0 0 1,2-5-1,-3 6 4,0 0 1,0 0-1,-1-1 1,0 1-1,1 0 0,-2-1 1,1 1-1,0-1 1,-1 1-1,0 0 0,0-9 1,-1 10 9,0 0 0,0 0 0,0 0 0,0 0 1,-1 0-1,1 1 0,-1-1 0,0 0 0,0 1 1,0-1-1,0 1 0,0 0 0,0 0 0,-1-1 1,1 1-1,-1 1 0,-3-4 0,-2 1 6,1 0-1,0 0 1,-1 1-1,0-1 1,0 2-1,0-1 1,0 1-1,-1 0 1,1 1-1,0 0 1,-12 0-1,16 1-21,0 0-1,0 0 0,1 1 1,-1 0-1,0-1 1,0 1-1,1 1 0,-1-1 1,1 0-1,-1 1 0,1 0 1,0 0-1,-1 0 0,1 0 1,0 0-1,0 1 0,1-1 1,-1 1-1,0 0 0,1 0 1,0 0-1,-1 0 1,1 0-1,1 0 0,-1 1 1,0-1-1,-1 6 0,1-2-1,1 0-1,0 0 0,0 0 0,0 0 1,1 1-1,0-1 0,1 0 0,0 0 1,0 0-1,0 0 0,1 0 0,0 0 1,0 0-1,1 0 0,0-1 0,0 1 1,0-1-1,6 8 0,-6-10 2,0 0-1,0-1 1,0 1-1,1 0 0,-1-1 1,1 0-1,0 0 1,0 0-1,0-1 1,0 1-1,0-1 1,7 3-1,-8-4 2,1 0 0,-1-1-1,1 1 1,0-1 0,0 1-1,-1-1 1,1 0 0,0-1 0,-1 1-1,1 0 1,0-1 0,-1 0-1,1 0 1,0 0 0,-1 0 0,1-1-1,4-2 1,-2 0 2,0 0 1,0 0 0,-1-1-1,1 0 1,-1 0-1,0 0 1,0-1-1,-1 1 1,1-1-1,-1 0 1,-1 0-1,1-1 1,-1 1-1,0-1 1,-1 0-1,1 1 1,-1-1-1,1-8 1,-3 13-1,0 0 0,1 0 0,-1 0 0,0 0 0,0 0 0,0 0 0,-1 0 0,1 0 0,0 0-1,-1 0 1,1 0 0,-1 1 0,0-1 0,0 0 0,1 0 0,-1 0 0,0 1 0,-3-4 0,2 3 4,0 0 0,-1 0 0,1 0 0,-1 0 0,1 1 0,-1-1-1,0 1 1,1 0 0,-1-1 0,0 1 0,-4 0 0,-2-1 7,0 0-1,0 1 1,0 0-1,0 1 1,-1 0-1,1 1 1,-11 1-1,16-1-14,0 0 1,0 0-1,0 1 0,0-1 1,0 1-1,0 0 1,1 0-1,-1 0 0,1 0 1,-1 1-1,1-1 0,0 1 1,0 0-1,0 0 0,0 0 1,0 0-1,1 1 0,0-1 1,-1 1-1,1-1 0,0 1 1,1 0-1,-1 0 1,1 0-1,0 0 0,0 0 1,0 0-1,0 0 0,1 0 1,-1 1-1,1-1 0,0 0 1,1 0-1,-1 0 0,1 0 1,0 1-1,0-1 1,0 0-1,0 0 0,1 0 1,-1-1-1,1 1 0,0 0 1,0 0-1,1-1 0,2 4 1,-2-3-1,0 0 1,1-1 0,-1 1 0,1-1-1,0 0 1,0 0 0,0 0 0,0 0-1,1-1 1,-1 1 0,1-1 0,0-1-1,8 4 1,-9-5 1,-1 1 0,1-1 0,0 1 0,-1-1 0,1 0 0,-1-1 1,1 1-1,-1-1 0,1 1 0,0-1 0,-1 0 0,0 0 0,1-1 0,-1 1 0,0-1 0,0 1 0,1-1 0,-2 0 1,1 0-1,3-3 0,1-2 5,0 0 1,-1 0-1,0 0 1,-1-1-1,1 0 1,-1 0-1,-1 0 1,7-16-1,-10 19 0,1 1 0,-1-1 0,0 1 0,0-1 0,-1 0 0,1 1 0,-1-1 0,-1-8 0,1 10 0,-1 0 0,1 0 0,-1 0 0,0 1 1,0-1-1,0 0 0,-1 1 0,1-1 0,-1 1 0,1-1 0,-1 1 0,0-1 0,0 1 1,0 0-1,-2-2 0,0 1 1,0 1 0,0-1 0,-1 1 1,1 0-1,0 0 0,-1 0 0,1 1 0,-1 0 1,0-1-1,1 2 0,-1-1 0,0 0 1,0 1-1,-4 0 0,1 1 0,0-1-1,0 1 1,0 0 0,0 1-1,1 0 1,-1 0 0,-12 5 0,15-4-4,0 0 0,1 1 1,-1-1-1,1 1 0,-1 0 1,1 0-1,0 0 1,0 0-1,1 1 0,-1 0 1,1 0-1,-3 6 0,3-6-1,1-1-1,0 0 0,1 1 0,-1 0 1,1 0-1,0-1 0,0 1 0,0 0 1,1 0-1,-1 0 0,1 0 0,0 0 1,1 0-1,1 9 0,-2-12-1,1-1 1,0 1-1,-1-1 0,1 1 0,0-1 0,0 1 0,0-1 0,0 0 1,0 0-1,0 1 0,0-1 0,0 0 0,0 0 0,1 0 1,-1 0-1,0 0 0,3 1 0,-1-1 1,1 1 0,-1-1-1,0 0 1,1 0 0,-1-1 0,1 1-1,-1-1 1,4 0 0,3 0 0,1-1 0,-1 0 1,0-1-1,17-5 0,-21 5 2,0 0 0,0 0 0,0-1-1,-1 0 1,0 0 0,1-1 0,-1 1 0,0-1-1,-1 0 1,1-1 0,-1 1 0,6-8 0,-9 10 1,1 0 1,-1 0-1,0 0 1,0 0-1,0 0 0,-1 0 1,1 0-1,0-1 1,-1 1-1,1 0 1,-1 0-1,0-1 1,0 1-1,0 0 0,0-3 1,-1 2 1,1 1-1,-1-1 1,0 1-1,0 0 1,0 0 0,-1-1-1,1 1 1,0 0 0,-1 0-1,1 0 1,-1 0-1,0 0 1,0 1 0,1-1-1,-1 1 1,-4-3 0,0 0-3,0 1-1,0 0 1,-1 1 0,1-1 0,0 1 0,-1 1 0,1-1 0,-1 1 0,-12-1 0,10 2 0,-1 0 0,1 0 1,0 1-1,-1 0 0,1 1 0,-14 3 0,20-4-3,-1 1-1,0-1 0,1 1 1,-1 0-1,1 0 0,-1 0 0,1 1 1,0-1-1,0 1 0,0-1 1,1 1-1,-1 0 0,0 0 1,1 0-1,0 1 0,-3 4 1,4-5-1,0 0 1,0 0-1,0 0 1,0 0-1,0 0 1,1 0-1,0 0 1,-1 0-1,1 0 1,0 0-1,0 0 1,1 0-1,-1 0 1,1 0-1,0 0 1,-1 0-1,1 0 1,0 0-1,1 0 1,-1 0-1,3 3 1,-2-2 0,1 1 1,0-1-1,1 0 0,-1 0 1,1-1-1,0 1 0,0-1 1,0 1-1,0-1 1,0-1-1,1 1 0,-1-1 1,1 1-1,0-1 0,0 0 1,0-1-1,5 2 1,-5-2-1,-1-1 1,0 0 0,0 1-1,0-1 1,1-1 0,-1 1-1,0-1 1,0 1 0,0-1-1,0-1 1,0 1 0,0 0-1,0-1 1,0 0 0,0 0-1,-1 0 1,1 0 0,-1-1-1,1 1 1,-1-1 0,4-4-1,-2 0 5,1 1 0,-1-1 0,-1 0 0,1 0 0,-1 0 0,-1-1 0,6-14 0,-7 16-1,0 0-1,-1 0 1,0 0 0,0 0 0,0 0 0,-1 0 0,1 0 0,-2 0 0,1-1 0,-1 1 0,-1-8 0,1 11 0,0 0 0,0 0-1,0 0 1,-1 1 0,1-1 0,-1 0-1,1 1 1,-1-1 0,0 1 0,0 0 0,0-1-1,0 1 1,-1 0 0,1 0 0,0 0 0,-1 1-1,0-1 1,1 0 0,-1 1 0,0 0 0,0 0-1,1 0 1,-1 0 0,0 0 0,-4 0 0,2 0-4,1 1 1,-1 0-1,0 0 1,1 0-1,-1 0 1,1 1-1,-1 0 1,1 0-1,-1 0 1,1 1-1,0-1 0,-1 1 1,1 0-1,0 0 1,0 1-1,-3 2 1,2-1-2,0 0 0,1 0 0,0 0 1,0 1-1,0-1 0,0 1 0,1 0 0,-5 8 0,7-11 0,0 0 1,0 0-1,0 1 0,1-1 0,-1 0 0,1 0 0,-1 1 1,1-1-1,0 0 0,-1 0 0,1 1 0,1-1 1,-1 0-1,0 1 0,0-1 0,1 0 0,-1 0 0,1 0 1,0 1-1,0-1 0,0 0 0,0 0 0,0 0 1,0 0-1,2 2 0,-1-2 0,1 0 1,-1 1 0,1-1-1,0-1 1,0 1-1,0 0 1,0-1-1,0 1 1,0-1-1,0 0 1,1 0 0,4 1-1,5 0-5,24 1 1,-29-3 7,0 0 0,-1 0 0,1-1 1,0 0-1,-1-1 0,1 0 0,11-4 0,-16 5 1,0-1 0,0 1 0,0-1 0,0 1-1,0-1 1,0 0 0,-1 0 0,1 0 0,-1 0 0,1-1 0,-1 1-1,0-1 1,0 1 0,0-1 0,0 0 0,0 0 0,-1 0-1,0 0 1,1 0 0,0-4 0,-2 5 1,0-1 0,0 0 0,0 0 1,0 1-1,0-1 0,-1 0 0,0 0 0,1 1 0,-1-1 1,0 1-1,0-1 0,0 1 0,-1-1 0,1 1 0,-1-1 1,1 1-1,-1 0 0,0 0 0,1 0 0,-1 0 0,0 0 1,-5-3-1,1 0 6,-1 0 1,1 1 0,-1 0 0,0 0 0,-1 0 0,-11-4-1,15 7-9,0 0-1,0 0 1,-1 0-1,1 0 0,0 1 1,-1 0-1,1 0 1,0 0-1,-1 0 0,1 1 1,0 0-1,0 0 0,-1 0 1,1 0-1,0 1 1,0-1-1,0 1 0,0 0 1,1 0-1,-8 5 1,7-3-1,0 0 0,0 0 0,0 0-1,0 1 1,0 0 0,1-1 0,0 1 0,0 0 0,0 0 0,1 1 0,0-1 0,0 1 0,0-1 0,0 1 0,0 5 0,1-1-1,0-1 0,1 0 0,0 1 0,0-1 0,1 1 0,0-1 0,1 1 1,0-1-1,5 15 0,-5-20 1,-1-1 1,0 0-1,1 0 1,-1 1-1,1-1 1,0 0-1,0-1 1,0 1-1,0 0 1,1-1-1,-1 1 1,1-1-1,-1 0 0,1 1 1,0-1-1,0-1 1,0 1-1,0 0 1,0-1-1,1 0 1,-1 1-1,0-1 1,1 0-1,-1-1 1,1 1-1,-1-1 1,1 1-1,-1-1 1,4 0-1,-2-1 2,0 0 1,-1 0-1,1-1 0,-1 1 0,1-1 0,-1 0 0,0 0 0,0-1 0,0 1 0,0-1 1,0 0-1,0 0 0,-1 0 0,1 0 0,-1-1 0,0 1 0,3-6 0,-1 2 2,0 0 1,-1 0-1,0-1 0,0 1 0,-1-1 0,0 0 0,0 0 0,3-16 0,-6 22 0,0 1 1,0-1-1,0 1 0,0 0 0,0-1 0,0 1 0,-1-1 1,1 1-1,0 0 0,-1-1 0,1 1 0,-1 0 0,1-1 0,-1 1 1,0 0-1,1 0 0,-1-1 0,0 1 0,-1-1 0,0 0 1,0 0-1,-1 0 0,1 0 0,0 1 1,-1-1-1,1 1 0,-1 0 0,0 0 1,-3-1-1,0 0-3,0 0 1,-1 1-1,0 0 0,1 0 1,-1 0-1,0 1 1,-11 1-1,15 0-1,0-1 0,0 1 0,0 0-1,0 0 1,1 0 0,-1 1 0,0-1 0,0 1-1,1-1 1,-1 1 0,1 0 0,-1 0 0,1 0 0,0 0-1,0 0 1,-3 5 0,4-5-1,-1-1 1,2 1-1,-1 0 1,0 0-1,0 0 0,1-1 1,-1 1-1,1 0 0,-1 0 1,1 0-1,0 0 1,-1 0-1,1 0 0,0 0 1,1 0-1,-1 0 0,0 0 1,0 0-1,1 0 0,0-1 1,-1 1-1,1 0 1,0 0-1,-1 0 0,1-1 1,3 4-1,-1-1 2,0 0-1,0-1 1,1 1-1,-1-1 1,1 0-1,0 0 1,0-1-1,0 1 1,1-1-1,-1 0 1,0 0-1,1 0 1,0 0-1,-1-1 1,1 0-1,0 0 1,0 0-1,-1-1 1,1 1-1,0-1 1,0 0-1,0-1 1,0 1-1,-1-1 1,1 0-1,0 0 1,0 0-1,-1-1 1,1 0-1,-1 0 1,1 0 0,-1 0-1,0-1 1,0 1-1,0-1 1,0 0-1,-1 0 1,1-1-1,-1 1 1,1-1-1,-1 0 1,0 0-1,3-6 1,-6 9-36,1 0 0,0 0 0,-1-1 0,1 1 1,-1 0-1,1-1 0,-1 1 0,0 0 1,0-1-1,1 1 0,-1-1 0,0 1 0,0 0 1,0-1-1,-1 1 0,1-1 0,0 1 0,0 0 1,-1-1-1,1 1 0,-1 0 0,1-1 0,-1 1 1,0 0-1,1 0 0,-1-1 0,0 1 0,0 0 1,0 0-1,0 0 0,0 0 0,0 0 0,0 0 1,0 0-1,0 1 0,-1-1 0,1 0 1,0 1-1,0-1 0,-1 0 0,1 1 0,-1 0 1,1-1-1,0 1 0,-1 0 0,1 0 0,-1 0 1,1 0-1,0 0 0,-1 0 0,1 0 0,-1 0 1,1 0-1,0 1 0,-1-1 0,1 0 0,0 1 1,-1 0-1,-1 0 0,-15 9-7557,7-7-880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7:36.588"/>
    </inkml:context>
    <inkml:brush xml:id="br0">
      <inkml:brushProperty name="width" value="0.1" units="cm"/>
      <inkml:brushProperty name="height" value="0.1" units="cm"/>
      <inkml:brushProperty name="color" value="#004F8B"/>
    </inkml:brush>
  </inkml:definitions>
  <inkml:trace contextRef="#ctx0" brushRef="#br0">14 1 1345,'-2'0'336,"0"1"-16,-2-2-208,3 1-192,-2 0-208,2 0-288</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7:39.448"/>
    </inkml:context>
    <inkml:brush xml:id="br0">
      <inkml:brushProperty name="width" value="0.1" units="cm"/>
      <inkml:brushProperty name="height" value="0.1" units="cm"/>
      <inkml:brushProperty name="color" value="#004F8B"/>
    </inkml:brush>
  </inkml:definitions>
  <inkml:trace contextRef="#ctx0" brushRef="#br0">30 22 2449,'-1'1'92,"1"-1"-1,-1 0 1,0 0 0,1 0 0,-1 0-1,1 1 1,-1-1 0,1 0-1,-1 1 1,1-1 0,-1 0-1,1 1 1,0-1 0,-1 1-1,1-1 1,-1 0 0,1 1-1,0-1 1,-1 1 0,1-1-1,0 1 1,0-1 0,-1 1 0,1 0-1,0-1 1,0 1 0,0-1-1,0 1 1,0-1 0,-1 1-1,1 0 1,0-1 0,1 2-1,-2 0-21,1 0 0,0 0 0,1 0 0,-1 0 0,0 0-1,0 0 1,1 0 0,0 3 0,1-3-24,-1 0 0,0 1 0,0-1 0,1 0 0,-1 0 0,1 0 0,0 0 0,-1 0 0,1-1 0,0 1 0,0 0 0,0-1 0,1 1 0,-1-1 0,0 0 0,0 0 0,1 0 0,-1 0 0,1 0 0,-1 0 0,1-1 0,2 1 0,-2-1-23,0 0 0,-1 0 0,1-1-1,-1 1 1,1-1 0,0 1 0,-1-1 0,1 0 0,-1 0 0,1 0 0,-1 0 0,0-1 0,1 1-1,-1-1 1,0 1 0,0-1 0,0 0 0,0 0 0,0 0 0,-1 0 0,1 0 0,1-2 0,-2 2-1,0 0 0,0 0 0,0 1 0,0-1 1,0 0-1,-1 0 0,1 0 0,-1 0 1,1 0-1,-1 0 0,1 0 0,-1 0 0,0 0 1,0 0-1,0 0 0,0 0 0,-1 0 1,1 0-1,0 0 0,-1 1 0,-1-4 0,2 3 17,-1 1 0,0 0 0,0 0 0,0-1 0,0 1 0,0 0 0,0 0 0,0 0 0,0 0 0,0 0 0,0 0 0,0 1 0,-1-1 0,1 0 0,0 1 0,-1-1 0,1 0 0,0 1 0,-1 0 0,1-1 0,-1 1 0,1 0 0,-1 0 0,1 0 0,-1 0 0,1 0-1,-1 0 1,1 0 0,-1 0 0,0 1 0,-3 0 24,0-1 0,0 2-1,0-1 1,1 0-1,-1 1 1,0 0 0,-6 4-1,9-5-50,1 0 1,0 1-1,-1-1 0,1 0 0,0 0 1,0 1-1,0-1 0,0 1 0,0-1 1,0 1-1,1-1 0,-1 1 0,0 0 0,1-1 1,-1 1-1,1 0 0,0-1 0,-1 1 1,1 0-1,0 0 0,0-1 0,0 1 1,0 0-1,0 0 0,1 2 0,0-1 0,0 0 1,0 0-1,0 0 0,0 0 0,0 0 0,0 0 0,1 0 0,0-1 0,-1 1 0,1 0 0,0-1 0,0 0 0,0 1 0,1-1 0,2 3 0,-3-4-9,-1 0 0,1 0 0,-1-1 0,1 1 0,-1 0 0,1 0 0,-1-1 0,1 1 0,0-1 0,-1 0 0,1 1 0,0-1 0,0 0 0,-1 0 0,1 0 0,0 0 0,-1 0 0,1 0 0,0-1 0,0 1 0,-1-1 0,1 1 0,-1-1 0,1 1 0,0-1 0,-1 0 0,1 0 0,-1 0 0,0 0 0,3-2 0,-3 2 5,1-1 0,-1 1 1,0-1-1,0 1 0,0-1 0,0 1 1,0-1-1,0 0 0,0 0 0,-1 0 1,1 1-1,0-1 0,-1 0 0,0 0 1,1 0-1,-1 0 0,0 0 1,0 0-1,0 0 0,0 0 0,-1 0 1,1 1-1,0-1 0,-1 0 0,1 0 1,-1 0-1,0 0 0,0 0 0,0 1 1,1-1-1,-2 0 0,1 1 0,0-1 1,0 1-1,0-1 0,-1 1 0,1 0 1,-1-1-1,1 1 0,-1 0 1,1 0-1,-1 0 0,0 0 0,1 0 1,-1 1-1,0-1 0,0 0 0,0 1 1,0-1-1,0 1 0,-2 0 0,0 0 7,0 1 0,1-1 0,-1 1 0,0 0-1,1 1 1,-1-1 0,0 1 0,1-1 0,0 1-1,-1 0 1,1 0 0,0 1 0,0-1 0,-4 4 0,6-5-9,0 1 0,0-1 0,0 0 0,-1 0 0,1 0 0,1 1 0,-1-1 0,0 0 0,0 1 0,0-1 1,1 1-1,-1-1 0,1 0 0,-1 1 0,1 0 0,0-1 0,-1 1 0,1-1 0,0 1 0,0-1 0,0 1 1,0 0-1,1-1 0,-1 1 0,0-1 0,0 1 0,1-1 0,-1 1 0,1-1 0,0 1 0,-1-1 0,1 1 0,0-1 1,0 0-1,0 1 0,0-1 0,2 2 0,-1-1-3,1 0 1,-1 0-1,1 0 0,0-1 0,0 1 1,0-1-1,0 1 0,0-1 1,0 0-1,0 0 0,0-1 1,0 1-1,0-1 0,0 1 1,0-1-1,1 0 0,-1 0 0,0 0 1,5-1-1,-5 0 3,-1 1-1,1-1 1,0 0-1,0 0 1,-1 0 0,1 0-1,0 0 1,-1 0-1,1-1 1,-1 0 0,1 1-1,-1-1 1,0 0 0,0 0-1,0 0 1,0 0-1,0 0 1,0-1 0,-1 1-1,1-1 1,1-3-1,-2 4 3,0-1 0,-1 1-1,1-1 1,-1 0-1,0 1 1,0-1-1,1 0 1,-2 0 0,1 1-1,0-1 1,-1 0-1,1 1 1,-1-1 0,0 1-1,0-1 1,0 1-1,0-1 1,0 1 0,0-1-1,-1 1 1,-1-2-1,2 2 5,0 0 0,-1 1 0,1 0 0,0-1 1,-1 1-1,1 0 0,-1-1 0,0 1 0,1 0 0,-1 0 0,0 0 0,1 1 0,-1-1 0,0 0 0,0 1 0,0-1 0,0 1 0,0-1 0,0 1 0,0 0 0,0 0 0,0 0 0,1 0 0,-1 0 0,0 0 0,0 1 0,0-1 0,0 1 1,-2 0-1,2 0-7,0 0 1,0-1 0,0 1-1,0 0 1,0 0 0,1 1-1,-1-1 1,0 0 0,1 1 0,-1-1-1,1 1 1,-1-1 0,1 1-1,0-1 1,0 1 0,0 0 0,0 0-1,0 0 1,0 0 0,0 0-1,0 0 1,1 0 0,-1 0-1,1 0 1,0 0 0,-1 0 0,1 0-1,0 0 1,0 0 0,0 0-1,1 3 1,0-2-5,0 0 0,0 1 1,0-1-1,0 0 0,1 0 0,-1 0 1,1 0-1,0 0 0,0 0 0,0 0 0,1 0 1,-1-1-1,0 1 0,1-1 0,0 0 0,-1 0 1,1 0-1,4 2 0,-3-1 1,0-1 0,0-1 0,0 1 0,0 0 0,0-1 0,0 0 0,0 0 0,6 0 0,-9-1 1,0 0 0,0 0 0,1 0-1,-1 0 1,0 0 0,0-1 0,1 1 0,-1 0 0,0-1 0,0 1 0,0-1 0,0 0 0,0 1 0,0-1 0,0 0 0,0 1 0,0-1 0,0 0 0,0 0-1,0 0 1,0 0 0,-1 0 0,1 0 0,0 0 0,-1 0 0,1 0 0,-1-1 0,1 1 0,-1 0 0,1 0 0,-1 0 0,0-3 0,1 3 2,-1-1 0,0 0 0,1 0 1,-1 0-1,0 1 0,0-1 0,0 0 1,-1 0-1,1 0 0,0 1 0,-1-1 0,1 0 1,-1 0-1,1 1 0,-1-1 0,0 0 1,0 1-1,0-1 0,0 1 0,0-1 0,0 1 1,0-1-1,0 1 0,-1 0 0,1 0 1,-1 0-1,1-1 0,0 1 0,-1 1 0,0-1 1,1 0-1,-1 0 0,0 0 0,1 1 1,-3-1-1,2 0 2,-1 0 1,0 1-1,1-1 1,-1 1-1,0-1 1,1 1-1,-1 0 1,0 0-1,0 1 1,1-1-1,-1 0 1,0 1-1,1-1 1,-1 1-1,1 0 1,-1 0-1,1 0 1,-1 0-1,1 1 1,0-1-1,-1 1 1,1-1-1,-2 3 1,1-2-8,2 1 0,-1-1-1,0 1 1,0 0 0,1-1 0,-1 1 0,1 0 0,0 0-1,0 0 1,0 0 0,0 0 0,1 0 0,-1 0 0,1 0-1,0 1 1,0-1 0,0 0 0,0 0 0,1 3 0,-1-4 0,1 0 0,-1 0 0,1 0 0,0 0 0,-1-1 0,1 1 0,0 0 0,0-1 0,1 1 0,-1-1 0,0 1 0,0-1 0,1 1 0,-1-1 0,1 0 0,-1 1 0,1-1 0,-1 0 0,1 0 0,0 0 0,0-1 0,-1 1 0,1 0 0,0-1 0,0 1 0,0-1 0,0 1 0,0-1 0,0 0 0,0 0 0,3 0 0,-1 0 5,0-1 0,0 0 0,0 1 0,0-2 0,0 1 0,-1 0 0,1-1 0,0 1 0,-1-1 0,1 0 0,-1 0 0,6-4 0,-7 4 3,1 0 0,-1-1 0,1 1 0,-1 0 0,0-1 1,0 0-1,0 1 0,0-1 0,0 0 0,-1 0 0,1 0 0,-1 0 1,0 0-1,1 0 0,0-6 0,-2 6-4,0 1 0,0-1-1,0 1 1,-1-1 0,1 0 0,0 1 0,-1-1 0,0 1-1,0-1 1,0 1 0,0-1 0,0 1 0,0 0 0,0-1-1,-1 1 1,1 0 0,-1 0 0,0 0 0,0 0 0,1 0-1,-1 1 1,0-1 0,-1 0 0,1 1 0,0 0 0,0-1-1,-1 1 1,1 0 0,0 0 0,-1 0 0,1 1 0,-1-1-1,0 0 1,1 1 0,-1 0 0,1-1 0,-1 1 0,0 0-1,1 1 1,-1-1 0,1 0 0,-1 1 0,0-1 0,1 1-1,-1 0 1,1 0 0,0 0 0,-1 0 0,1 0 0,0 1-1,-1-1 1,1 1 0,0-1 0,-2 3 0,2-2-2,0 0 0,1 0 0,-1-1 0,1 1 0,-1 0 0,1 1-1,0-1 1,0 0 0,-2 4 0,3-4-2,-1-1-1,1 1 1,0-1-1,0 1 1,0-1 0,0 0-1,0 1 1,0-1-1,1 1 1,-1-1-1,0 1 1,1-1-1,-1 0 1,1 1-1,0-1 1,-1 0-1,1 0 1,2 3-1,-1-1 2,0 0-1,0-1 0,1 1 0,-1-1 0,1 1 0,0-1 0,-1 0 0,1 0 0,0 0 1,1-1-1,-1 1 0,0-1 0,0 1 0,1-1 0,5 1 0,-7-1 3,0-1 0,1 0-1,-1 0 1,1 0 0,-1 0-1,0 0 1,1 0 0,-1-1 0,1 1-1,-1-1 1,0 0 0,1 0-1,-1 0 1,0 0 0,0 0-1,0 0 1,0 0 0,0-1 0,0 1-1,0-1 1,0 1 0,0-1-1,2-3 1,-2 3 3,-1 0 0,0 0 0,1 0 0,-1 0 0,0 0 0,0 0 0,0 0 0,-1 0 1,1 0-1,0-1 0,-1 1 0,1 0 0,-1 0 0,0-1 0,0 1 0,0 0 0,0-1 0,0 1 0,-1 0 0,1 0 0,0-1 0,-1 1 0,0 0 0,-1-3 0,1 2 5,-1 1 0,1 0 1,-1-1-1,0 1 0,0 0 0,0 0 0,0 0 0,0 0 0,0 1 0,0-1 0,-1 0 0,1 1 0,0 0 1,-1-1-1,0 1 0,1 0 0,-1 1 0,1-1 0,-1 0 0,-3 0 0,2 1-1,1-1-1,-1 1 1,0 0 0,1 0-1,-1 0 1,0 0-1,1 1 1,-1 0-1,1-1 1,-1 1-1,-3 2 1,5-2-10,0 0 0,1 0 0,-1 0 0,1 0 0,-1 0 0,1 0 0,0 0 0,-1 1 0,1-1 0,0 0 0,0 1 0,0 0 0,0-1 0,0 1 0,0-1 0,0 1 0,0 0 0,1 0 0,-1-1 0,1 1 0,-1 0 0,1 0 0,0 3 0,-1-3-2,1 0 0,0 0 0,1 0-1,-1 0 1,0 0 0,0 0 0,1 1 0,-1-1 0,1 0-1,0 0 1,0-1 0,0 1 0,0 0 0,0 0 0,0 0-1,0 0 1,0-1 0,1 1 0,-1-1 0,1 1 0,-1-1-1,1 1 1,-1-1 0,1 0 0,0 0 0,0 0 0,0 0-1,0 0 1,0 0 0,0 0 0,0-1 0,0 1 0,0-1-1,0 1 1,0-1 0,3 0 0,-2 0 6,0 0-1,0-1 1,0 1 0,0-1 0,1 0-1,-1 0 1,0 0 0,-1 0 0,1 0-1,0-1 1,0 0 0,0 1 0,-1-1-1,1 0 1,-1 0 0,0 0-1,1 0 1,-1-1 0,0 1 0,0-1-1,0 1 1,-1-1 0,1 0 0,1-3-1,-2 4 6,0-1 0,-1 0-1,1 1 1,-1-1-1,1 0 1,-1 1 0,0-1-1,0 0 1,0 1 0,0-1-1,-1 0 1,1 1-1,-1-1 1,-1-4 0,1 6-2,0-1 0,0 1 0,1 0 1,-2 0-1,1-1 0,0 1 0,0 0 1,0 0-1,0 0 0,-1 0 0,1 0 0,0 1 1,-1-1-1,1 0 0,-1 1 0,1-1 1,-1 0-1,1 1 0,-1 0 0,1-1 1,-1 1-1,0 0 0,1 0 0,-1 0 1,-1 0-1,-7 0 10,8 0-15,0 0 0,0 0-1,0 0 1,0 0 0,0 0 0,1 0-1,-1 0 1,0 1 0,0-1 0,0 1-1,0-1 1,0 1 0,1 0 0,-1 0-1,0 0 1,0 0 0,1 0 0,-3 2 0,0 0-9,-1 1 0,1 0 1,0 0-1,0 0 1,1 1-1,-1 0 0,1-1 1,-4 8-1,6-11 4,1 1-1,-1 0 0,1-1 1,-1 1-1,1 0 0,0 0 0,-1-1 1,1 1-1,0 0 0,0 0 1,0-1-1,1 1 0,-1 0 1,0 0-1,1-1 0,-1 1 1,1 0-1,-1-1 0,1 1 1,0 0-1,0-1 0,-1 1 1,1-1-1,0 1 0,1-1 1,-1 0-1,0 1 0,0-1 0,1 0 1,1 2-1,0-1 4,1 0 0,-1 0 0,0-1 0,0 1-1,1-1 1,-1 1 0,1-1 0,0 0 0,-1-1 0,1 1 0,0 0 0,-1-1 0,1 0-1,0 0 1,-1 0 0,1-1 0,0 1 0,-1-1 0,1 0 0,0 0 0,5-2-1,-7 2 10,0 0 0,1 0 0,-1 0 0,0 0 0,0-1 0,0 1 0,0-1 0,0 1 0,0-1 0,0 0 0,-1 1 0,1-1 0,0 0 0,-1 0 0,0 0 0,1-1 0,-1 1 0,0 0 0,0 0 0,0-1 0,-1 1 0,1 0 0,0-6 0,0 5 9,-1 0 1,0-1-1,0 1 0,0-1 1,0 1-1,0-1 1,-1 1-1,1-1 0,-1 1 1,0-1-1,0 1 1,0 0-1,-1-1 0,1 1 1,-1 0-1,-2-4 1,2 6-14,0-1 0,0 1 1,0-1-1,0 1 1,0 0-1,0 0 0,0-1 1,0 2-1,-1-1 0,1 0 1,0 0-1,0 1 1,-1-1-1,1 1 0,-1 0 1,1 0-1,0 0 0,-1 0 1,1 0-1,-1 0 1,1 0-1,0 1 0,-3 0 1,-2 1-8,1-1-1,0 1 1,-1 1 0,1-1 0,0 1 0,0 0 0,-7 5 0,7-4-8,0 1 1,1 0-1,-1 0 1,1 1-1,0-1 0,0 1 1,-5 9-1,9-13 6,0 0-1,0 0 1,0 0-1,0 0 1,0 0-1,1 0 1,-1 0 0,1 1-1,-1-1 1,1 0-1,0 0 1,0 0-1,0 1 1,0-1-1,0 0 1,0 0-1,1 1 1,-1-1-1,1 0 1,-1 0-1,1 0 1,0 0-1,0 0 1,0 0-1,0 0 1,1 0-1,-1 0 1,0-1-1,3 4 1,0-1-2,0 0 1,1-1-1,-1 1 1,1-1-1,0 1 0,-1-2 1,2 1-1,-1 0 1,0-1-1,0 0 0,1 0 1,10 2-1,-13-4 9,0 1-1,0-1 0,0 0 0,0 0 1,0 0-1,0-1 0,0 1 1,0-1-1,0 1 0,0-1 0,0 0 1,0 0-1,0 0 0,0-1 1,0 1-1,-1-1 0,1 1 0,-1-1 1,1 0-1,-1 0 0,0 0 0,1 0 1,-1-1-1,0 1 0,2-4 1,-1 1 20,1 0 0,-1 0 0,-1-1 0,4-7 0,-5 11-14,-1 0-1,1-1 1,-1 1 0,1 0 0,-1 0 0,0 0-1,0 0 1,0-1 0,-1 1 0,1 0 0,0 0-1,-1 0 1,1 0 0,-1 0 0,-1-4 0,-2-1 20,1 0 0,-1 0-1,-7-9 1,9 14-23,1 0-1,-1 0 0,1 1 0,-1-1 1,0 1-1,1-1 0,-1 1 1,0 0-1,0 0 0,0 0 0,0 0 1,0 0-1,-1 0 0,1 0 1,0 1-1,-4-2 0,5 2-4,-5 0 3,-1-1 0,1 1 1,-11 1-1,14 0-5,0 0-1,0 0 0,0 0 1,0 0-1,0 0 0,1 1 1,-1-1-1,0 1 0,1 0 1,-3 2-1,4-3 1,0 0-1,0-1 0,1 1 1,-1 0-1,0 0 0,1 0 1,-1 0-1,1 0 0,-1 0 1,1 0-1,0 0 0,-1 0 1,1 0-1,0 1 0,0-1 1,0 0-1,0 2 1,-1-2-2,1 1 0,0-1 0,0 1 0,0-1 0,-1 1 0,1-1 0,-1 1 0,1-1 1,-1 1-1,-1 1 0,2-2 0,-1-1-1,1 1 1,-1 0 0,1 0 0,-1 0 0,1 0 0,-1 0-1,1 0 1,0 0 0,0 0 0,0 0 0,-1 0 0,1 0-1,0 0 1,0 0 0,1 0 0,-1 1 0,0-1-1,0 0 1,0 0 0,1 0 0,-1 0 0,1 1 0,0 1-3,1-1-1,0 0 1,-1 1 0,1-1 0,0 0 0,0 0 0,0 0 0,5 3 0,-1 0 0,1-1 0,-1 0 0,1-1 0,0 1 0,1-1-1,7 2 1,-11-5 9,0 1 0,0-1 0,1 0 0,-1 0 0,0 0 0,1 0 0,-1-1 0,0 0 0,0 0 0,0 0 0,0 0 0,0-1 0,0 0 0,0 1 0,4-4 0,-6 4 4,0 0 1,-1 0-1,1 0 1,0 0-1,-1-1 1,1 1-1,-1-1 1,1 1-1,-1-1 1,0 1-1,0-1 1,0 1-1,0-1 1,0 0-1,0 0 0,0 0 1,0 0-1,-1 1 1,1-1-1,-1 0 1,1 0-1,-1 0 1,0 0-1,0 0 1,0 0-1,0 0 1,0 0-1,0 0 1,-1 0-1,1 0 0,-1 0 1,1 0-1,-2-3 1,0 1 0,1 1 0,-1-1 1,0 1-1,0 0 0,0 0 0,0 0 1,0 0-1,-1 0 0,0 0 0,1 1 1,-1-1-1,0 1 0,0 0 1,0 0-1,-1 0 0,1 0 0,0 0 1,-1 1-1,1-1 0,-1 1 0,0 0 1,1 0-1,-1 1 0,0-1 0,1 1 1,-1 0-1,0-1 0,0 2 0,0-1 1,-4 1-1,4 0-15,0 0 0,0 0-1,0 1 1,0-1 0,0 1 0,0 0 0,0 0-1,1 0 1,-7 6 0,9-7 3,-1 0 1,1 0-1,0 1 1,0-1-1,0 1 1,0-1-1,0 1 1,0 0-1,0-1 1,0 1-1,1 0 1,-1-1-1,0 1 1,1 0-1,0 0 1,-1 0-1,1 0 1,0-1-1,0 1 1,0 0-1,0 0 0,0 0 1,1 0-1,0 2 1,2 2-8,0-1 0,0 0-1,0 0 1,1-1 0,0 1 0,0-1-1,0 0 1,0 0 0,9 7 0,-10-9 7,1 0 1,-1 0-1,1 0 1,-1 0 0,1-1-1,-1 1 1,1-1-1,0 0 1,6 1-1,-8-2 5,0 0 0,1 0 1,-1 0-1,1 0 0,-1 0 0,0-1 0,1 1 0,-1-1 0,0 1 0,1-1 0,-1 0 0,0 0 0,0 0 1,0 0-1,0-1 0,4-2 0,-3 1 9,-1 1 1,1-1 0,-1 0-1,0 0 1,1 0 0,-1-1-1,-1 1 1,1 0 0,0-1-1,-1 0 1,0 1-1,0-1 1,0 0 0,0 1-1,0-1 1,-1 0 0,0 0-1,1 1 1,-2-1-1,1 0 1,0 0 0,-1 0-1,1 1 1,-3-8 0,2 8-5,0 0 1,0 0 0,-1 0-1,1 1 1,0-1 0,-1 0-1,0 1 1,1-1 0,-1 1 0,0 0-1,0-1 1,0 1 0,-1 0-1,1 0 1,-1 0 0,1 1 0,-1-1-1,1 1 1,-1-1 0,0 1-1,0 0 1,0 0 0,1 0-1,-1 0 1,0 1 0,0-1 0,0 1-1,0-1 1,-1 1 0,1 0-1,-5 1 1,5 0-10,0-1-1,0 1 1,0 0 0,0 0 0,0 0-1,1 0 1,-1 1 0,0-1-1,1 1 1,-1-1 0,1 1-1,-1 0 1,1 0 0,0 0-1,0 0 1,0 1 0,0-1 0,0 1-1,1-1 1,-1 1 0,1-1-1,-1 1 1,0 4 0,1-5 0,0 0 0,1 1 0,-1-1 0,1 1 0,-1 0 0,1-1 0,0 1 0,0-1 0,1 1 0,-1 0 0,0-1 0,1 1 0,-1-1 0,1 1 0,0-1 0,0 0 0,0 1 0,0-1 0,0 0 0,1 1 0,-1-1 0,1 0 0,-1 0 0,1 0 0,0 0 0,0-1 0,2 3 0,1 0 3,0-1-1,0 0 1,0 0-1,0 0 0,0 0 1,1-1-1,-1 0 1,1 0-1,0 0 0,-1-1 1,9 1-1,-12-2 8,1 0-1,0 0 0,-1 0 1,1 0-1,0 0 1,-1-1-1,1 0 0,0 1 1,-1-1-1,1 0 1,-1 0-1,1 0 0,-1-1 1,0 1-1,0 0 0,1-1 1,-1 0-1,0 1 1,0-1-1,0 0 0,0 0 1,-1 0-1,1 0 1,-1-1-1,1 1 0,1-5 1,-2 5 8,0 0 0,0 0 0,0 0-1,-1-1 1,1 1 0,-1 0 0,0-1 0,1 1 0,-1 0 0,0-1 0,0 1 0,-1 0 0,1-1 0,0 1 0,-1 0-1,0-1 1,1 1 0,-3-4 0,2 3 1,-1-1-1,-1 0 0,1 1 0,0 0 1,-1 0-1,0-1 0,0 1 0,0 1 1,0-1-1,-5-3 0,5 3-9,-1 1 1,1 1-1,0-1 0,-1 0 0,1 1 0,-1 0 0,1 0 0,-1 0 1,0 0-1,1 0 0,-7 1 0,8 0-6,-1 0 0,1 0 0,0 0 0,-1 1 0,1-1 0,0 1 0,0 0 0,0-1 0,0 1 0,-1 0 0,1 0 0,0 1 0,1-1 0,-1 0 0,0 1 0,0-1 0,0 1 0,1-1 0,-3 4 0,1-1-1,0 0 0,0 0 0,0 1 0,1-1 0,0 0 0,0 1 0,0 0 0,0 0-1,1-1 1,0 1 0,0 0 0,0 0 0,0 0 0,1 0 0,0 0 0,1 10 0,0 2-55,-1-13 66,0 0-1,1 0 1,-1 0 0,1-1 0,0 1-1,2 8 1,-2-11-37,0 0-1,-1 0 1,1 0-1,0 0 1,0 0-1,-1-1 1,1 1-1,0 0 1,0 0-1,0 0 1,0-1-1,0 1 1,0 0-1,1-1 1,-1 1-1,0-1 1,0 0-1,0 1 1,0-1-1,1 0 0,-1 1 1,0-1-1,0 0 1,1 0-1,-1 0 1,0 0-1,2-1 1,-1 1-395,0-1 1,0 1-1,0-1 0,-1 0 1,1 1-1,0-1 0,-1 0 1,1 0-1,-1 0 0,1 0 1,-1-1-1,1 1 0,-1 0 1,0-1-1,0 1 0,1 0 0,0-3 1</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09:57:43.681"/>
    </inkml:context>
    <inkml:brush xml:id="br0">
      <inkml:brushProperty name="width" value="0.1" units="cm"/>
      <inkml:brushProperty name="height" value="0.1" units="cm"/>
      <inkml:brushProperty name="color" value="#004F8B"/>
    </inkml:brush>
  </inkml:definitions>
  <inkml:trace contextRef="#ctx0" brushRef="#br0">65 76 2769,'-4'2'303,"2"1"0,-1-1 0,0 1 0,0 0 0,1 0 0,0 1 0,-1-1 0,1 0 0,1 1 0,-1-1 0,0 1 0,-1 6 0,2-7-253,1-1-1,-1 0 0,1 0 0,0 1 0,0-1 0,0 0 1,0 0-1,1 1 0,-1-1 0,0 0 0,1 1 1,0-1-1,-1 0 0,1 0 0,0 0 0,0 0 1,0 0-1,1 0 0,-1 0 0,0 0 0,1 0 1,-1-1-1,4 4 0,-2-3-23,0 0 1,0 0-1,0-1 0,0 1 0,1-1 1,-1 0-1,0 0 0,1 0 1,-1 0-1,1 0 0,0-1 1,-1 1-1,1-1 0,-1 0 0,1 0 1,0-1-1,-1 1 0,1-1 1,-1 0-1,8-2 0,-9 3 19,0-1-1,0 0 0,1 0 1,-1 1-1,0-1 0,0-1 1,0 1-1,0 0 1,0 0-1,0-1 0,-1 1 1,1-1-1,0 0 1,-1 1-1,1-1 0,-1 0 1,0 0-1,1 0 0,-1 0 1,0 0-1,0 0 1,0 0-1,-1-1 0,1 1 1,0 0-1,-1 0 1,0-1-1,1 1 0,-1 0 1,0-1-1,0 1 0,-1-5 1,1 6 2,0-1 1,-1 0-1,1 0 1,-1 0-1,1 1 1,-1-1-1,0 0 1,0 1-1,1-1 0,-1 1 1,-1-1-1,1 1 1,0-1-1,0 1 1,0 0-1,-3-2 1,1 1-12,1 1 1,-1 0-1,0 0 0,1 0 1,-1 0-1,0 0 1,0 1-1,0 0 1,-5-1-1,-1 1 72,0 0-1,1 0 1,-1 1-1,-8 2 1,14-3-70,0 1 0,0-1 0,0 1 1,0 0-1,0 0 0,1 0 0,-1 1 1,0-1-1,1 1 0,-1 0 1,1-1-1,-1 1 0,1 0 0,0 0 1,-2 3-1,3-4-37,1 0-1,-1 0 1,1 0-1,0 1 1,-1-1 0,1 0-1,0 0 1,0 0 0,0 1-1,0-1 1,0 0 0,0 0-1,0 1 1,1-1 0,-1 0-1,0 0 1,1 0-1,-1 1 1,0-1 0,1 0-1,0 0 1,-1 0 0,1 0-1,0 0 1,-1 0 0,1 0-1,0 0 1,0 0-1,1 1 1,2 1 1,-1 1 0,1-1 1,0 0-1,0 0 0,9 5 0,-9-6 3,1 0-1,0-1 1,0 1-1,0-1 1,0 0 0,0 0-1,0-1 1,0 1-1,0-1 1,0 0 0,0-1-1,9-1 1,-12 2 3,0-1 0,0 1-1,-1 0 1,1-1 0,0 0 0,0 1 0,-1-1 0,1 0-1,-1 0 1,1 0 0,-1 0 0,1 0 0,-1-1 0,1 1-1,-1 0 1,0-1 0,0 1 0,0-1 0,0 1 0,0-1-1,0 1 1,0-1 0,0 0 0,-1 1 0,1-1 0,-1 0-1,1 0 1,-1 1 0,0-1 0,1 0 0,-1 0-1,0 0 1,0 1 0,0-1 0,-1 0 0,1 0 0,-1-3-1,0 3 11,1 0 0,-1 0 0,0 1-1,0-1 1,0 0 0,0 0 0,0 0-1,0 0 1,-1 1 0,1-1-1,-1 1 1,1-1 0,-1 1 0,1 0-1,-1-1 1,0 1 0,0 0 0,0 0-1,0 0 1,0 0 0,1 1-1,-2-1 1,1 0 0,0 1 0,0-1-1,-4 1 1,1-1 4,-1 1 1,0-1-1,1 1 0,-1 1 1,0-1-1,1 1 0,-1 0 0,1 0 1,-7 2-1,11-2-21,-1 0 1,1-1-1,-1 1 0,1 0 0,-1 0 1,1 0-1,0 0 0,0 0 0,-1 0 1,1 0-1,0 1 0,0-1 1,0 0-1,0 1 0,0-1 0,0 0 1,1 1-1,-2 1 0,2 0 2,-1 0 0,0-1 0,1 1 0,-1 0 0,1 0 0,0 0-1,0-1 1,0 1 0,1 0 0,0 3 0,-1-2 0,2 1 0,-1 0 0,0-1 0,1 1 1,0-1-1,0 1 0,1-1 0,-1 0 0,1 0 0,-1 0 0,1 0 0,5 4 0,-6-7 0,-1 1-1,1-1 1,0 1-1,0-1 1,0 0-1,0 0 1,0 0-1,0 0 0,0 0 1,0 0-1,0-1 1,0 1-1,0-1 1,1 1-1,-1-1 1,0 0-1,0 0 1,1 0-1,-1 0 1,0 0-1,0 0 1,1-1-1,-1 1 1,0-1-1,0 0 1,0 1-1,0-1 1,0 0-1,0 0 1,0 0-1,3-3 1,-1 1 4,-1 0 0,1 0 0,-1-1 0,0 0 0,0 0 0,0 0 0,-1 0 0,1 0 0,-1 0 0,0-1 1,0 1-1,0-1 0,1-7 0,-2 5 34,1 0 0,-2 0 1,1 0-1,-1 0 0,0 0 0,0 0 0,-3-11 1,3 16-28,0 0 1,-1 0 0,1 0 0,-1 1-1,1-1 1,-1 0 0,0 0-1,1 1 1,-1-1 0,0 1-1,0-1 1,0 1 0,0-1 0,-1 1-1,1 0 1,0-1 0,-1 1-1,1 0 1,-1 0 0,1 0-1,-1 0 1,1 0 0,-1 0 0,0 0-1,1 1 1,-1-1 0,0 1-1,0-1 1,1 1 0,-1 0 0,0-1-1,0 1 1,-3 0 0,1 1-7,0-1 0,-1 1 0,1 0-1,0 0 1,0 0 0,0 0 0,0 1 0,0 0 0,0-1 0,1 1 0,-1 1 0,1-1 0,-1 1 0,1-1 0,-6 7 0,7-7-10,1 0 0,-1 0 0,1 0 0,-1 1 0,1-1 1,0 1-1,0-1 0,0 1 0,0-1 0,1 1 0,-1 0 0,1-1 0,-1 1 0,1 0 0,0-1 0,0 1 0,0 0 0,0-1 0,1 1 1,-1 0-1,1-1 0,-1 1 0,1 0 0,0-1 0,2 5 0,-2-4 2,1 0 0,-1 0 0,1 0 0,0-1 1,0 1-1,0 0 0,0-1 0,0 1 0,0-1 0,1 0 0,-1 1 0,1-1 1,-1-1-1,1 1 0,0 0 0,0 0 0,0-1 0,0 0 0,0 0 0,0 1 0,0-2 1,0 1-1,1 0 0,-1-1 0,0 1 0,0-1 0,1 0 0,-1 0 0,0-1 1,1 1-1,-1 0 0,0-1 0,0 0 0,1 0 0,-1 0 0,0 0 0,0-1 0,0 1 1,0-1-1,-1 1 0,1-1 0,0 0 0,-1 0 0,4-4 0,-3 2 10,1 0 0,-1 0 1,0 0-1,0-1 0,0 1 0,-1-1 0,0 0 0,0 0 0,0 0 0,0 0 0,-1 0 0,0 0 0,0-1 0,0 1 1,-1 0-1,0-1 0,0-5 0,0 8-2,0 0 0,-1 0 0,1 1 0,0-1 1,-1 0-1,0 0 0,1 1 0,-1-1 0,0 0 0,-1 1 1,1-1-1,0 1 0,-1 0 0,1-1 0,-1 1 0,0 0 0,0 0 1,0 0-1,0 0 0,0 0 0,0 0 0,0 1 0,-1-1 1,1 1-1,-1-1 0,1 1 0,-1 0 0,1 0 0,-1 0 1,0 0-1,0 1 0,1-1 0,-6 0 0,3 2-6,1-1 0,-1 1 0,0 0 0,1 0 0,-1 0 0,1 0 0,-1 1 0,1 0 0,-1 0 0,-6 5 0,0 0-9,0 0-1,-16 15 1,25-20 6,0-1-1,1 1 1,-1-1-1,1 1 1,0-1-1,-1 1 0,1 0 1,0 0-1,0-1 1,0 1-1,0 0 1,0 0-1,0 0 1,1 0-1,-1 0 1,1 0-1,0 0 1,-1 1-1,1-1 1,0 0-1,0 0 0,0 0 1,0 0-1,1 0 1,-1 0-1,0 0 1,1 0-1,0 0 1,-1 0-1,1 0 1,0 0-1,0 0 1,0 0-1,0 0 1,1 0-1,1 1 0,0 1-1,0-1 0,0 0 0,1 0 0,-1 0 0,1 0 0,0 0 0,0-1 0,0 0 0,0 0-1,0 0 1,0 0 0,1-1 0,-1 1 0,1-1 0,-1 0 0,6 0 0,-6-1 7,-1 0-1,0 0 1,1 0 0,-1-1 0,0 1 0,1-1 0,-1 0-1,0 0 1,1 0 0,-1-1 0,0 1 0,0-1-1,0 1 1,0-1 0,-1 0 0,1 0 0,0 0 0,-1-1-1,1 1 1,-1 0 0,0-1 0,0 0 0,0 0 0,0 1-1,0-1 1,-1 0 0,1 0 0,-1-1 0,0 1-1,0 0 1,0 0 0,0-1 0,0 1 0,-1 0 0,0-1-1,0-6 1,0 7 6,0-1 0,0 1-1,-1-1 1,1 0 0,-1 1-1,0-1 1,0 1 0,-1 0 0,1-1-1,-1 1 1,1 0 0,-1 0-1,0 0 1,0 0 0,-1 0 0,1 0-1,-1 1 1,-4-5 0,5 5-6,-1 0 1,1 1-1,-1-1 1,1 1-1,-1 0 1,0 0 0,0 0-1,1 0 1,-1 0-1,0 1 1,0-1-1,0 1 1,0 0-1,0-1 1,0 1-1,1 1 1,-1-1-1,0 0 1,0 1 0,0-1-1,0 1 1,0 0-1,-3 1 1,0 2-7,1-1 0,-1 1 1,1 0-1,0 0 1,-1 0-1,2 1 0,-1-1 1,1 1-1,-1 1 1,1-1-1,1 0 0,-1 1 1,1 0-1,0 0 1,-3 9-1,3-9 0,2-1-1,-1 1 1,0-1 0,1 1 0,0 0-1,0-1 1,1 1 0,0 0-1,0 0 1,0-1 0,1 1-1,-1 0 1,1 0 0,1-1 0,-1 1-1,1-1 1,0 1 0,3 5-1,-3-8 1,0 0 0,1 0 0,-1 0 0,1 0 0,-1-1 0,1 1 0,0-1 0,0 0 0,0 0 0,0 0 0,0 0 0,0 0 0,0-1 0,1 1 0,-1-1 0,1 0 0,-1 0 0,1 0 0,0-1-1,-1 1 1,1-1 0,6 0 0,-7 0 7,0 0-1,0-1 1,0 1 0,0-1-1,0 0 1,0 0-1,0 0 1,0 0-1,0 0 1,0 0-1,-1-1 1,1 0-1,-1 1 1,1-1-1,-1 0 1,0 0-1,1 0 1,-1-1 0,0 1-1,0 0 1,-1-1-1,1 1 1,0-1-1,-1 0 1,0 0-1,1 1 1,0-5-1,0 0 14,-1-1 1,1 0-1,-1 0 0,-1 1 0,1-1 0,-1 0 0,-1 0 1,1 0-1,-3-10 0,2 15-13,0-1 0,0 0 0,0 1 0,0-1 0,-1 1 0,1 0 1,-1-1-1,0 1 0,0 0 0,0 0 0,0 0 0,-1 0 0,1 0 0,-1 1 0,0-1 0,0 1 0,0 0 0,0 0 1,0 0-1,0 0 0,-6-2 0,1 1-4,-1 0 1,0 1-1,-1 0 1,1 1-1,0 0 1,-11 0-1,18 2-3,0-1 0,0 1 0,0-1 0,0 1 0,1-1-1,-1 1 1,0 0 0,1 0 0,-1 0 0,1 0-1,-1 0 1,1 0 0,-1 0 0,1 0 0,-1 1 0,1-1-1,0 1 1,0-1 0,-1 2 0,-1 1-4,1-1 0,0 1 0,0-1 1,1 1-1,-1 0 0,1 0 0,0 0 0,-2 6 0,3-6 3,0 0 0,0 0-1,1 0 1,-1 0 0,1 0-1,0 0 1,0 0 0,0 0-1,0 0 1,1-1 0,-1 1-1,1 0 1,0-1 0,0 1-1,0-1 1,1 0 0,4 5-1,-4-5 2,0 1 0,0-1 0,1 0 0,-1 0 0,1-1 0,0 1 0,0-1 0,0 0 0,0 0 0,0 0-1,0 0 1,0-1 0,1 0 0,-1 0 0,8 1 0,-7-2 3,0 0 1,0 0-1,0 0 0,0-1 0,-1 1 1,1-1-1,0-1 0,4-1 0,-6 2 2,-1 0-1,1 0 1,-1-1-1,0 1 1,0-1-1,0 1 1,0-1-1,0 0 1,0 0-1,0 0 1,0 0-1,-1 0 1,1 0-1,-1 0 0,0-1 1,2-3-1,-1 1 10,0 0 0,0 1 0,-1-1 0,1 0-1,-1 0 1,-1 0 0,1 0 0,-1-1-1,0 1 1,0 0 0,0 0 0,-1 0 0,1 0-1,-1 0 1,-1 0 0,1 0 0,-1 0 0,0 0-1,0 1 1,0-1 0,0 1 0,-1-1-1,-5-6 1,6 9-8,0 0 0,0 1 0,0-1 0,0 1 0,0 0 0,0-1 0,-1 1 0,1 0 0,0 0 0,-1 1 0,1-1 0,0 0 0,-1 1 0,1-1 0,-1 1 0,1 0 0,-1 0 0,1 0 0,-1 0 0,1 0 0,-5 1 0,2 0-3,0 0-1,0 1 1,0-1 0,0 1-1,0 0 1,0 0-1,1 1 1,-1 0-1,-5 4 1,7-5-4,0 1 0,1 0 1,-1 0-1,1 0 1,0 0-1,0 0 0,0 1 1,0-1-1,0 0 1,1 1-1,0 0 1,0-1-1,0 1 0,0 0 1,0-1-1,1 1 1,-1 0-1,1 0 0,0 0 1,0-1-1,1 1 1,-1 0-1,1 0 0,2 6 1,-2-7 0,0 0 0,0 0 0,0 0 0,0 0 0,1 0 0,-1 0 0,1 0 0,0-1 0,0 1 0,0-1 0,0 1 0,0-1 0,1 0 0,-1 0 0,1 0 0,0 0-1,-1 0 1,1 0 0,0-1 0,0 1 0,0-1 0,0 0 0,0 0 0,0 0 0,0-1 0,1 1 0,-1-1 0,0 1 0,5-1 0,-5 0 4,0-1 0,0 1-1,0 0 1,0-1 0,0 0 0,-1 0-1,1 0 1,0 0 0,0 0 0,-1 0 0,1-1-1,-1 1 1,1-1 0,-1 0 0,0 0-1,3-2 1,-2 0 4,-1 1 0,1 0 0,-1-1 0,0 0 0,0 0 1,0 1-1,-1-1 0,1 0 0,-1-1 0,1-4 0,0 1 4,-1-1 0,0 0 0,-1 1-1,0-1 1,0 0 0,-1 0 0,0 1 0,-1-1 0,0 1 0,-3-11 0,4 16-10,0 1 1,-1 0 0,1 0 0,0-1 0,-1 1-1,1 0 1,-1 0 0,0 1 0,0-1 0,0 0-1,0 0 1,0 1 0,0-1 0,0 1 0,0 0-1,0 0 1,-1-1 0,1 2 0,-1-1 0,1 0-1,-1 0 1,1 1 0,-1-1 0,1 1-1,-1 0 1,1 0 0,-1 0 0,1 0 0,-1 0-1,0 0 1,1 1 0,-1-1 0,1 1 0,0 0-1,-1 0 1,1 0 0,-1 0 0,1 0 0,0 0-1,0 1 1,0-1 0,0 1 0,0 0 0,0-1-1,0 1 1,-2 3 0,-27 51-22,30-53 33,0-1 1,0 1 0,0 0-1,0 0 1,1 0-1,-1 0 1,1-1 0,0 1-1,-1 0 1,2 0 0,-1 0-1,0 0 1,0 0-1,1 0 1,0 0 0,0 0-1,-1-1 1,2 1 0,-1 0-1,0-1 1,3 5-1,-1-2-276,0-1 0,0 0 0,0 0 0,0-1 0,5 5 0,-4-5-879,-1 0 0,1-1 0,0 1 0,-1-1 1,8 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43"/>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9"/>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28.187"/>
    </inkml:context>
    <inkml:brush xml:id="br0">
      <inkml:brushProperty name="width" value="0.05" units="cm"/>
      <inkml:brushProperty name="height" value="0.05" units="cm"/>
    </inkml:brush>
  </inkml:definitions>
  <inkml:trace contextRef="#ctx0" brushRef="#br0">27 189 2241,'-1'0'180,"0"0"-1,0 1 0,1-1 1,-1 0-1,0 0 1,0 0-1,0 0 1,1 0-1,-1 0 1,0 0-1,0 0 1,0 0-1,1 0 1,-1 0-1,0-1 1,0 1-1,1 0 1,-1 0-1,0 0 1,0-1-1,0 1 1,1-1-1,-1 0 1,0 1-1,1 0 1,-1-1-1,0 1 1,1-1-1,0 0 1,-1 0-1,1 1 1,-1-1-1,0 0 1,1 1-1,0-1 1,-2-2-25,2 2-74,5 4 107,-2-2-169,2 1 107,2 0 0,-1 1 0,-1-2 0,2 0 0,-1 0 0,0 0 0,1 0 0,-1-1 0,0 0 0,0 0 0,9-2 0,23-3 173,0 1 1,57 3-1,-89 1-252,6-1 85,22-4 0,6 0 6,86-3 52,8 2-43,-97 5-103,96 2 10,-94 2-30,103 8 107,-127-10-118,9 1 53,0-2 0,32-3 0,-10-1 125,53 2 1,-81 2-156,59 1 97,40 0 46,-9-5-49,156-2 177,-43 2-194,-170 3-111,75 1 19,-67 2 3,127-1 166,-145-1-133,70-1 115,-53-1-87,167-5 52,20-4-109,-1 0-8,11 1-20,-126 3 0,-7 6 0,-47 1 0,194-8-16,-79 10 0,-120-3 7,96-1-12,62 10 19,-132-2 2,224 18 0,-253-16 4,63 8 8,-113-13-22,-7-1-29,18 1 0,-24-4-750,-4-1-62,-10-5-980,-21-7-1912,27 13 3060,-20-13-3228,19 10 3883,0 0-1,-9-8 1,13 10 197,-1-1 0,0 2-1,0-2 1,0 1 0,0 0 0,1-1-1,0 0 1,0 1 0,-1-1-1,1 0 1,0 1 0,1-1 0,-1 0-1,0 0 1,1 0 0,0 0 0,-1 1-1,1-5 1,11-21 1568,-10 26-1661,-1 2 1,1-2-1,-1 1 1,1 0-1,-1 0 1,1 0-1,-1 0 1,1 0-1,0 0 0,0 0 1,-1 0-1,1 0 1,0 0-1,0 0 1,0 0-1,0 1 1,0-1-1,0 1 1,0-1-1,1 0 0,-1 1 1,0 0-1,0-1 1,0 1-1,0 0 1,1-1-1,-1 1 1,3 0-1,2 0 53,1 0 1,0 0-1,0 1 1,7 1-1,-4 0-42,59 10 491,117 39 1,-96-26-312,62 23 504,-151-47-756,17 8 119,-12-4-9,-5-5-119,-1 0-1,0 0 1,0 1 0,0-1-1,0 0 1,0 0-1,0 0 1,0 1 0,0-1-1,0 0 1,0 0-1,0 1 1,0-1-1,0 0 1,-1 0 0,1 0-1,0 0 1,0 0-1,0 0 1,0 0 0,0 0-1,0 1 1,0-1-1,-1 0 1,1 0-1,0 0 1,0 0 0,0 1-1,0-1 1,-1 0-1,1 0 1,0 0 0,0 0-1,0 0 1,-8 5 82,0-1 0,-1 0 0,1 0 0,-13 3 0,-39 7 61,27-7-103,-354 65-1999,277-59-3903,58-9-323</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03.852"/>
    </inkml:context>
    <inkml:brush xml:id="br0">
      <inkml:brushProperty name="width" value="0.05" units="cm"/>
      <inkml:brushProperty name="height" value="0.05" units="cm"/>
    </inkml:brush>
  </inkml:definitions>
  <inkml:trace contextRef="#ctx0" brushRef="#br0">330 1 3762,'-2'1'187,"1"0"1,-2-1 0,2 1-1,-1 0 1,1 0 0,-1-1-1,1 2 1,-1-1-1,0 0 1,1 1 0,-1-1-1,1 0 1,0 1 0,-1-1-1,2 1 1,-3 3-1,-2 3 79,1 0 1,-3 11-1,4-13-23,-1 6-101,0 1 0,1-1 0,-1 1 0,0 22 0,1 55 154,3-39-160,-8 80-27,0 55-53,-2 334 77,6-431-106,-3 74-8,-3 65-56,10-165-2,6 357-765,-4-27 574,-3-263 213,-5 117 5,-2-99 13,-17 178 14,4-68 354,4-40 230,1 58-351,4-43-197,-1-58-33,-9 98 9,-3 16-27,9-131 102,-3 70 173,12-38 654,3 134 436,12-149-899,-15 0-1167,7-174 625,-2 8-1296,2-9 1291,0 1 1,0-1 0,0 0 0,0 0 0,0 0 0,0 0 0,0 0 0,0 1-1,0-1 1,-1 0 0,1 0 0,0 0 0,0 0 0,0 0 0,0 1 0,0-1-1,0 0 1,0 0 0,0 0 0,0 0 0,0 0 0,0 0 0,0 0 0,0 0 0,0 0-1,-1 0 1,1 0 0,0 0 0,0 0 0,0 0 0,0 0 0,-1 0 0,1 0-1,0 0 1,0 0 0,0 0 0,0 0 0,0 0 0,-1 0 0,1 0 0,0 0-1,0 0 1,0 0 0,0 0 0,-1 0 0,1 0 0,0 0 0,0 0 0,0 0-1,0 0 1,0-1 0,0 1 0,0 0 0,0 0 0,0 0 0,0 0 0,0 0 0,0 0-1,0-1 1,0 1 0,0 0 0,0 0 0,-5-8-5528</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04.729"/>
    </inkml:context>
    <inkml:brush xml:id="br0">
      <inkml:brushProperty name="width" value="0.05" units="cm"/>
      <inkml:brushProperty name="height" value="0.05" units="cm"/>
    </inkml:brush>
  </inkml:definitions>
  <inkml:trace contextRef="#ctx0" brushRef="#br0">163 284 3810,'-7'11'908,"1"-1"0,1 0 1,-1 1-1,-6 20 1,-9 49 307,9-30-579,-9 21-85,-22 88 208,14 2-416,29-151-319,0-10-25,1 0 1,-1 0 0,0 0 0,0 0 0,0 1-1,0-1 1,0 0 0,0 0 0,0 0 0,0 0-1,1 0 1,-1 0 0,0 0 0,0 0 0,0 0-1,0 0 1,0 0 0,0 0 0,0 0 0,0 0-1,0 0 1,0 0 0,0 0 0,0 0-1,0 0 1,1 0 0,-1 0 0,0 0 0,0 0-1,0 0 1,0 0 0,0 0 0,0 0 0,1 0-1,-1 0 1,0 0 0,0 0 0,0-1 0,0 1-1,0 0 1,0 0 0,0 0 0,12-15 36,-1-7-3,17-46-1,-12 26-22,79-200 21,-43 66-12,-35 108 123,34-85 1,-44 137-35,11-18 0,-16 28-72,2 2-1,-1-2 1,1 1 0,0 1 0,0 0-1,0-1 1,6-3 0,-8 7-26,0 0 0,-1-1-1,1 1 1,0 1 0,0-1 0,-1 0 0,2 0-1,-2 1 1,1 0 0,0-1 0,0 1 0,0 0-1,0-1 1,0 1 0,3 1 0,-2 0 8,1-1 1,-2 0-1,1 2 1,-1-1-1,2-1 1,-2 2-1,1 0 1,-1-1-1,5 4 1,0 0 42,-1 1-1,0 0 1,0 1 0,-1 0 0,1 0 0,4 9-1,1 3 85,-1 0 0,-1 0 0,7 24 0,14 64 180,2 3-190,17 13-1020,-9-46-6406,-26-57 732</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1:22:07.121"/>
    </inkml:context>
    <inkml:brush xml:id="br0">
      <inkml:brushProperty name="width" value="0.05" units="cm"/>
      <inkml:brushProperty name="height" value="0.05" units="cm"/>
    </inkml:brush>
  </inkml:definitions>
  <inkml:trace contextRef="#ctx0" brushRef="#br0">4 138 4514,'-1'2'3445,"-1"0"-2303,2-2-1134,0 0-1,-1 0 0,1 0 1,0 0-1,0 0 1,0 0-1,0 0 1,0 0-1,0 0 1,0 1-1,0-1 1,0 0-1,0 0 0,0 0 1,0 0-1,0 0 1,0 0-1,0 0 1,0 0-1,0 0 1,0 0-1,0 0 1,0 0-1,0 0 0,0 0 1,0 0-1,0 0 1,0 0-1,0 0 1,0 1-1,0-1 1,0 0-1,1 0 1,-1 0-1,0 0 1,0 0-1,0 0 0,0 0 1,0 0-1,0 0 1,0 0-1,0 0 1,0 0-1,0 0 1,0 0-1,0 0 1,0 0-1,0 0 0,0 0 1,0 0-1,0 0 1,0 0-1,0 0 1,0 0-1,1 0 1,-1 0-1,0 0 1,0 0-1,0 0 0,0 0 1,0 0-1,0 0 1,0 0-1,0 0 1,3 1 35,-1-1-1,0 1 1,2-1 0,-2 2 0,0-1 0,1 0 0,0 0 0,3 4 0,8 3 123,-2-4-65,0-1 1,0 1-1,-1-1 0,1-1 1,19 1-1,-6 0-42,19 1 26,0-2-1,0-3 1,45-5 0,34 1 259,-62 4-190,66-11 1,-80 5-104,301-35 328,-144 34-256,105-3-19,-97-4-77,-125 7-22,261-6 22,-306 13-25,164 1 7,78-2 33,112-2 95,-343 5-133,138-6 11,-93 1-11,38 1 16,226-9 88,-100 9 26,-213 3-124,42 1 11,52 0 6,360 7-40,-49 17 335,162-24 775,-152-26-705,328-11-106,-733 35-258,167-1 82,16 9-59,76 9-51,-272-14-17,231 21-275,-248-18 100,-16-1-407,1-2 1,22 1-1,-33-3 325,-2 0 0,1 0-1,0-1 1,0 1 0,-1-1 0,2 1 0,-2 0 0,3-2-1,6-5-4716</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19.043"/>
    </inkml:context>
    <inkml:brush xml:id="br0">
      <inkml:brushProperty name="width" value="0.1" units="cm"/>
      <inkml:brushProperty name="height" value="0.1" units="cm"/>
      <inkml:brushProperty name="color" value="#E71224"/>
    </inkml:brush>
  </inkml:definitions>
  <inkml:trace contextRef="#ctx0" brushRef="#br0">1 5648 6291,'1'1'239,"0"0"1,0 0-1,0-1 0,0 1 1,0 0-1,0 0 0,1 0 1,-1-1-1,0 1 1,0-1-1,1 1 0,1 0 1,21 3-923,-9-1 892,1 0-217,-1 0-1,19 9 0,-8-2 21,0-1 1,52 10-1,-70-18 37,0 0 0,1-1-1,-1 0 1,0 0 0,0-1 0,0 0-1,1 0 1,-1-1 0,0 0 0,-1-1-1,13-5 1,4-4 160,-1-1 0,26-19 0,-2 1-84,-27 19-88,1 0 0,28-10 0,-37 17-24,0 2 1,0-1-1,1 2 1,-1-1-1,25 0 1,90 10 194,-84-3-40,53-1 0,26-11-58,-43 1-77,105 6 0,-143 3 39,1-3-1,-1-1 1,1-2-1,-1-2 1,53-14 0,87-20 104,-158 38-164,-1 0 0,1 2 0,0 0 0,0 2 0,29 5 0,112 32 42,-149-35-47,126 39 71,-39-11-30,-60-21-38,-1-1 1,58 6-1,-70-14 20,-1-1-1,1-1 0,-1-1 1,43-8-1,-6-7 90,-1-2 0,63-27-1,60-19 84,-146 55-198,0 1 0,1 1 0,77 0 0,364-20-4,-200 19 12,-141 8-8,-39 0-4,52-2 0,-111 0 0,66-13 0,-31-2 5,135-23 9,-105 23-5,0-5 1,163-56 0,-216 56 23,-2-2 0,84-51 0,89-83 95,-172 114-45,-2-3 1,58-65 0,75-122 94,-167 208-165,146-219 102,-101 145-77,56-95 20,-9 4-36,28-53-5,-21-10-8,19-149 7,-9-64 8,-61 223-16,38-122-18,-86 299 16,-2-1 1,-4 0 0,8-112-1,-22-620 42,-13 569-16,14 187-23,10-75 0,-6 83-2,-1 0 1,-1 0 0,-5-50-1,2 79-5,3 17-67,2 19 46,3 10 43,-2 1 0,0 54 0,1 0-11,3 109 173,1-5 124,4 161-24,-14-256-259,6 209 63,-3-267 9,2 0 0,16 63 1,34 85 241,-28-104-238,77 199 81,-55-165-155,-1 1-4,43 121 1,36 204 17,-125-438-43,100 388 66,-76-328-39,2 0 0,76 129-1,110 111-10,-66-130-16,-99-127 8,66 56 0,189 149 8,-254-217-18,104 66 0,-111-84-1,1-1 0,0-3 0,56 19 0,-26-17-1,2-3 0,0-4 0,99 8 0,211 34-14,-1 6-41,-106-48 86,335-2 23,-570-12-39,1-2 0,61-9-1,85-25 114,-155 28-88,16-1 1,0 2 0,53 2-1,3-1 15,0-1 29,169 11 0,-246-3-80,12 1 0,-1 2 0,60 14 0,-36-5 10,11 3-653,-66-13 502,-8-3-1496</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27.604"/>
    </inkml:context>
    <inkml:brush xml:id="br0">
      <inkml:brushProperty name="width" value="0.1" units="cm"/>
      <inkml:brushProperty name="height" value="0.1" units="cm"/>
      <inkml:brushProperty name="color" value="#E71224"/>
    </inkml:brush>
  </inkml:definitions>
  <inkml:trace contextRef="#ctx0" brushRef="#br0">205 443 4914,'0'3'163,"1"-1"1,-1 1-1,1-1 0,0 1 0,0-1 0,0 1 0,0-1 1,0 0-1,0 1 0,0-1 0,1 0 0,-1 0 0,1 0 1,3 3-1,-4-4-157,1 1-1,-1-1 1,1 1 0,-1-1 0,1 0 0,0 1 0,0-1-1,0 0 1,-1 0 0,1-1 0,0 1 0,0 0 0,0-1 0,0 1-1,1-1 1,-1 1 0,0-1 0,2 0 0,-3 0 60,0-1 0,0 1 0,1 0 0,-1-1 0,0 1 0,0-1 0,0 0 0,0 1 0,-1-1 0,1 0 0,0 0 0,0 1 0,0-1 0,0 0 0,-1 0 0,1 0 0,0 0 0,-1 0 0,2-2 0,7-22 770,-7 19-690,3-12 116,0 0 0,-2 0-1,0 0 1,-1-1 0,0-34-1,-5 7-11,-10-53 0,9 76-126,-11-35 0,12 49-75,-1-1 0,0 1 0,0 0-1,-1 0 1,0 1 0,-9-11 0,14 18-47,0 1-1,-1-1 1,1 1-1,-1-1 1,1 1 0,-1-1-1,1 1 1,-1-1-1,0 1 1,1-1-1,-1 1 1,0 0 0,1-1-1,-1 1 1,0 0-1,1 0 1,-1 0 0,-1-1-1,2 1 1,-1 0-1,1 1 1,-1-1-1,1 0 1,-1 0 0,0 0-1,1 1 1,0-1-1,-1 0 1,1 0-1,-1 1 1,1-1-1,-1 0 1,1 1 0,0-1-1,-1 1 1,1-1-1,0 0 1,-1 1-1,-1 3 7,0 1-1,0-1 1,0 0-1,-2 8 1,4-10-8,-10 40 58,2 0 0,-4 64-1,8-55-1,-15 224 463,7-65-117,-23 87 0,31-270-381,2-14-15,0 1 1,0-1-1,-1 1 0,-1-1 1,-10 25-1,13-37-33,0 1 0,0 0 0,-1-1 0,1 1 0,0-1 0,0 1 0,-1-1 0,1 1 0,-1-1 0,-2 2 0,3-2-22,0-1 1,1 0-1,-1 0 1,0 1 0,0-1-1,1 0 1,-1 0-1,0 0 1,0 0-1,1 0 1,-1 0-1,0 0 1,0 0-1,1 0 1,-1 0-1,0-1 1,0 1-1,1 0 1,-1 0-1,0-1 1,1 1-1,-1 0 1,0-1-1,1 1 1,-1-1-1,1 1 1,-1-1-1,1 1 1,-1-1-1,1 1 1,-2-2-1,-2-4-1640,-1 0-1,1 0 1,-7-12 0,2 2-3850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27.974"/>
    </inkml:context>
    <inkml:brush xml:id="br0">
      <inkml:brushProperty name="width" value="0.1" units="cm"/>
      <inkml:brushProperty name="height" value="0.1" units="cm"/>
      <inkml:brushProperty name="color" value="#E71224"/>
    </inkml:brush>
  </inkml:definitions>
  <inkml:trace contextRef="#ctx0" brushRef="#br0">2 144 5106,'0'-1'156,"0"1"-1,0-1 0,-1 1 1,1-1-1,0 0 0,0 1 1,0-1-1,0 1 1,0-1-1,-1 0 0,1 1 1,0-1-1,1 1 0,-1-1 1,0 0-1,0 1 0,0-1 1,0 1-1,0-1 0,0 0 1,1 1-1,-1-1 1,0 1-1,1-1 0,0-1-41,0 1-1,0 0 0,0 0 0,0 0 1,1 0-1,-1 1 0,0-1 1,0 0-1,3-1 0,4-1-103,-1 1-1,1 0 1,8-1 0,-13 2 211,97-19 308,5 1-438,-61 13-153,-3 0-87,-21 4-385,34-9 0,-41 8-837,1-1 0,-1-1 0,23-11-1,-15 1-2867</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28.307"/>
    </inkml:context>
    <inkml:brush xml:id="br0">
      <inkml:brushProperty name="width" value="0.1" units="cm"/>
      <inkml:brushProperty name="height" value="0.1" units="cm"/>
      <inkml:brushProperty name="color" value="#E71224"/>
    </inkml:brush>
  </inkml:definitions>
  <inkml:trace contextRef="#ctx0" brushRef="#br0">245 47 6787,'0'-2'148,"-1"-1"-1,1 1 1,0 0-1,-1-1 1,1 1 0,-1 0-1,0-1 1,0 1-1,1 0 1,-2 0-1,1 0 1,0 0-1,0 0 1,-1 0 0,-1-2-1,2 3-94,0 0-1,0 0 0,0 0 1,0 1-1,0-1 1,0 0-1,0 1 0,0-1 1,-1 1-1,1-1 1,0 1-1,0 0 1,0-1-1,-1 1 0,1 0 1,0 0-1,0 0 1,0 0-1,-1 0 0,1 0 1,0 0-1,0 0 1,-1 0-1,1 1 0,0-1 1,0 0-1,0 1 1,0-1-1,-1 1 1,0 1-1,-8 4-47,1 1 0,0 0 1,1 0-1,0 1 0,-12 15 0,4-2 29,-18 30 0,20-24 84,1 0 1,1 1 0,-12 42 0,20-55-56,0 0 1,1 0-1,-1 24 1,3-30-104,1-1-1,1 1 1,-1 0 0,2 0 0,-1-1 0,1 1 0,5 13 0,-6-18-320,1 0 1,1 0-1,-1 0 0,0 0 1,1 0-1,0-1 1,0 1-1,0-1 0,0 0 1,1 0-1,-1 0 1,1 0-1,0-1 0,0 1 1,0-1-1,0 0 1,0 0-1,6 2 0,13 2-4087</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28.652"/>
    </inkml:context>
    <inkml:brush xml:id="br0">
      <inkml:brushProperty name="width" value="0.1" units="cm"/>
      <inkml:brushProperty name="height" value="0.1" units="cm"/>
      <inkml:brushProperty name="color" value="#E71224"/>
    </inkml:brush>
  </inkml:definitions>
  <inkml:trace contextRef="#ctx0" brushRef="#br0">239 3 3986,'0'0'42,"1"0"1,-1 0-1,0-1 1,0 1-1,1 0 1,-1 0-1,0 0 1,1-1-1,-1 1 1,0 0-1,0 0 1,1 0-1,-1 0 1,0 0-1,1 0 1,-1 0-1,0-1 1,1 1-1,-1 0 1,1 0-1,-1 0 1,0 0-1,1 1 1,-1-1-1,0 0 0,1 0 1,-1 0-1,0 0 1,1 0-1,-1 0 1,0 0-1,0 1 1,1-1-1,-1 0 1,0 0-1,1 0 1,-1 1-1,0-1 1,0 0-1,1 0 1,-1 1-1,0-1 1,0 0-1,0 0 1,0 1-1,1-1 1,-1 0-1,0 1 1,0-1-1,0 0 1,0 1-1,0-1 1,0 0-1,0 1 1,0-1-1,0 0 1,0 1-1,0-1 1,0 1-1,0 2 67,0-1 0,0 1 0,0-1 0,0 1-1,-1-1 1,1 1 0,-2 2 0,-4 6 342,0 1 0,-1-1 1,-1 0-1,0-1 0,-15 16 0,8-9-103,-11 15 98,-10 13-63,31-41-379,1 1 0,-1-1 0,0 1 0,-1-2-1,1 1 1,-9 4 0,13-7-92,-1 0 0,1 0-1,-1-1 1,0 1-1,1-1 1,-1 1 0,1-1-1,-1 0 1,0 0 0,0 1-1,1-1 1,-3-1 0,3 1-63,0 0 0,0-1 1,1 1-1,-1 0 0,0-1 1,0 1-1,1-1 0,-1 1 1,1-1-1,-1 1 0,0-1 0,1 0 1,-1 1-1,1-1 0,-1 0 1,1 0-1,0 1 0,-1-1 1,1 0-1,0 0 0,-1 1 1,1-1-1,0 0 0,0 0 1,-1-1-1,-5-41-2742,-3-11 3641,-5 14 2188,10 31 190,5 14-2735,5 10-353,3 1 34,1-1 0,0 0 1,1 0-1,1-1 0,0 0 0,1-1 1,17 13-1,-21-19-260,0 0-1,1-1 1,0 0 0,0 0-1,1-1 1,0-1 0,0 0-1,0 0 1,0-1 0,0 0-1,1-1 1,16 1 0,-22-3-448,0 0 0,1-1 1,-1 0-1,1 0 0,-1 0 0,8-3 1,10-5-3642</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29.026"/>
    </inkml:context>
    <inkml:brush xml:id="br0">
      <inkml:brushProperty name="width" value="0.1" units="cm"/>
      <inkml:brushProperty name="height" value="0.1" units="cm"/>
      <inkml:brushProperty name="color" value="#E71224"/>
    </inkml:brush>
  </inkml:definitions>
  <inkml:trace contextRef="#ctx0" brushRef="#br0">2 9 5587,'0'0'109,"0"0"0,0-1 0,-1 1 0,1 0 1,0 0-1,0-1 0,0 1 0,0 0 0,0-1 1,0 1-1,0 0 0,0-1 0,0 1 1,0 0-1,0-1 0,0 1 0,0 0 0,0-1 1,0 1-1,0 0 0,0-1 0,0 1 0,0 0 1,1-1-1,5 3 1583,9 12-768,0 2-800,-2 1 0,0 1 0,0 0-1,-2 0 1,0 1 0,-2 1 0,0 0 0,-1 0 0,-1 1-1,0 0 1,2 22 0,-1-4-99,-2 0 0,-2 0 1,-1 46-1,-4-62-472,0 0 0,-2 0 0,-1 0 0,0 0 0,-2-1 0,-15 40 0,9-36-2022,-19 31 0,6-19-1984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49.751"/>
    </inkml:context>
    <inkml:brush xml:id="br0">
      <inkml:brushProperty name="width" value="0.1" units="cm"/>
      <inkml:brushProperty name="height" value="0.1" units="cm"/>
      <inkml:brushProperty name="color" value="#004F8B"/>
    </inkml:brush>
  </inkml:definitions>
  <inkml:trace contextRef="#ctx0" brushRef="#br0">1 6333 7123,'2'3'2582,"-2"-3"-2504,1 1 0,7-1 897,18-3-1440,-12 0 662,72-4-182,109-16 31,-136 13-50,432-90-102,-175 31 384,-224 51-174,53-14 19,40-8-57,-49 13-7,178-60 0,-219 57 63,99-36 236,424-225 549,-458 209-845,37-21 39,-8-13 56,-116 65-90,501-353 221,-292 182-242,-86 65-25,90-87 136,-86 69-47,-14 14-30,-133 107-27,64-84 0,-58 64-29,96-108 11,-7-24-2,-111 149-21,109-147 71,112-114 120,-29-20-134,-52 78-26,-56 89-29,106-131 20,-154 218-33,68-104 1,39-76 14,-64 119-16,-50 66 0,-16 15-12,88-100 8,-40 55-11,4-4-13,-80 91 22,1 1-1,48-33 1,-11 18-18,70-30-1,-60 32 24,-46 23-3,1 1 0,1 1 0,0 1 0,47-8 0,-18 9-10,72-1-1,-50 10 7,98 14 0,-139-11 4,0 2-1,-1 2 0,36 14 0,99 48 27,-137-54-2,-1 1 0,38 29 0,29 17 16,21-2-8,70 41 54,-137-72-6,0-2 0,65 24 1,-75-35-48,-21-7-8,-1 0 1,0 1-1,-1 1 0,34 29 0,65 74 89,-3-3 72,-72-72-33,59 67 1,25 58 159,-101-129-260,158 211 124,-127-184-163,12 16-2,-41-41-6,8 11 5,66 70 0,114 97 7,-18 1-12,-100-100 11,27 32 6,11 11-14,2 2 3,-16 10-7,-93-124-4,49 77-4,9-7 3,-2-24 4,38 46 0,56 57 0,12-11 0,-99-97 0,48 38-12,-100-94 3,72 43 1,232 112 5,-98-57 6,94 64 11,-10 20-15,25 24 17,-102-80-16,-164-103 0,90 55 0,-119-79 0,69 29 0,239 75 13,-222-86-10,-103-35-4,258 103 18,-200-72-16,3-5 0,120 32 0,167 58 12,-307-99-13,80 33 19,-88-34-3,26 12 0,23 14 9,-89-43-23,57 15 0,18-8-554,-111-21 518,-1-1-1,1 0 1,-1 0-1,1 0 1,0 0-1,-1 0 1,1 0 0,-1 0-1,1 0 1,-1-1-1,1 1 1,-1 0-1,1 0 1,-1 0 0,1 0-1,-1-1 1,1 1-1,-1 0 1,1-1-1,-1 1 1,1 0-1,-1-1 1,0 1 0,1 0-1,-1-1 1,1 1-1,-1-1 1,0 1-1,0-1 1,1 1-1,-1-1 1,0 0 0,1-2-286,0 0 1,0 0 0,-1 0-1,0 0 1,1-3 0,-1 1-516,1-21-3455,-2-3-3052</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51.723"/>
    </inkml:context>
    <inkml:brush xml:id="br0">
      <inkml:brushProperty name="width" value="0.1" units="cm"/>
      <inkml:brushProperty name="height" value="0.1" units="cm"/>
      <inkml:brushProperty name="color" value="#004F8B"/>
    </inkml:brush>
  </inkml:definitions>
  <inkml:trace contextRef="#ctx0" brushRef="#br0">318 133 4242,'-6'-22'1711,"-1"1"0,-11-23 0,17 41-1652,-1 1 0,1-1 0,-1 0 0,0 0 0,0 1 0,0-1 0,0 1 0,0-1 0,-1 1 0,1 0 0,-1 0 0,1 0 0,-1 0 0,0 0 0,0 1 0,1-1 0,-1 1 0,-1 0 0,1 0 0,0 0 0,0 0 0,0 0 0,0 1 0,-1 0 0,-5-1 0,5 2-44,-1-1-1,0 0 1,0 1 0,1 0-1,-1 0 1,0 1 0,1-1-1,-1 1 1,1 0 0,0 0-1,-1 1 1,1-1 0,0 1-1,1 0 1,-1 0 0,0 0-1,-3 4 1,-10 15 138,1 1 0,0 0 1,2 0-1,-19 43 0,32-62-124,0-1 0,0 0 1,0 1-1,0-1 0,0 1 0,1 0 1,-1-1-1,1 1 0,0 0 1,0-1-1,0 1 0,2 5 0,-1-3-5,1-1 0,0 0 0,0 0 0,0 0 0,1 0 0,0 0 0,4 7 0,5 2 1,1 0 0,0 0 1,27 20-1,-38-33-23,30 23 16,66 37 0,-38-26-6,-53-31-6,-2 0 0,1 0 0,0 1-1,-1-1 1,0 1 0,0 0 0,0 1 0,0-1 0,5 12 0,-7-13 22,-2 0-1,1 0 1,0 0 0,-1 1 0,0-1-1,1 0 1,-2 1 0,1 0 0,-1-1-1,1 1 1,-1-1 0,0 1 0,-1-1-1,1 1 1,-1-1 0,-1 6 0,-1-1 58,-1 0 0,1-1 0,-1 1 1,-1-1-1,1 0 0,-2 0 0,1 0 1,-1-1-1,0 0 0,-8 7 0,-10 8 182,-43 29-1,33-26-158,-140 91 97,145-103-622,24-12-769,19-9-800,20-10-3807,-13 7 179</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52.584"/>
    </inkml:context>
    <inkml:brush xml:id="br0">
      <inkml:brushProperty name="width" value="0.1" units="cm"/>
      <inkml:brushProperty name="height" value="0.1" units="cm"/>
      <inkml:brushProperty name="color" value="#004F8B"/>
    </inkml:brush>
  </inkml:definitions>
  <inkml:trace contextRef="#ctx0" brushRef="#br0">31 0 8740,'-3'3'1921,"-4"-4"16,1 1-1425,3 6-336,0 0-208,-2 1-224,3 0-720,0 1-961</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55.211"/>
    </inkml:context>
    <inkml:brush xml:id="br0">
      <inkml:brushProperty name="width" value="0.1" units="cm"/>
      <inkml:brushProperty name="height" value="0.1" units="cm"/>
      <inkml:brushProperty name="color" value="#004F8B"/>
    </inkml:brush>
  </inkml:definitions>
  <inkml:trace contextRef="#ctx0" brushRef="#br0">14 28 3089,'-1'-4'266,"-8"-16"650,6 16-337,3 11 152,25 182 1996,37 250-1174,-56-387-1249,20 74 0,-21-113-184,-3-7-28,-2-6-89,0 0 1,0 0-1,0 0 0,0 0 1,0 0-1,0 0 0,0 0 1,1 0-1,-1 0 0,0 0 1,0 0-1,0 0 0,0 0 1,0 0-1,0 0 0,0 0 1,0 0-1,0 0 0,0 0 1,0 0-1,0 0 0,0 0 1,0 0-1,0 0 0,0 0 1,0 0-1,0 0 0,0 0 1,0 0-1,0 0 0,0 0 1,0 0-1,0 0 0,0 0 1,0 0-1,0 0 0,0 0 1,0 0-1,0 0 0,0 0 1,0 0-1,0 0 0,0 0 1,0 0-1,0 0 0,1-12 96,1 0-1,4-19 0,0 4-70,-3 11-23,1 0-1,0 0 1,2 0-1,0 0 1,0 1 0,13-21-1,-18 34-1,0 0-1,0 1 1,1-1 0,-1 0-1,0 1 1,1-1 0,-1 1-1,1 0 1,0 0 0,2-2-1,-3 2 4,0 1 0,0 0 1,0-1-1,-1 1 0,1 0 0,0 0 0,0 0 0,0 0 0,0 0 0,0 0 0,0 0 1,0 0-1,-1 0 0,1 0 0,0 0 0,0 1 0,0-1 0,0 0 0,0 1 0,-1-1 0,1 0 1,0 1-1,0-1 0,-1 1 0,1 0 0,0-1 0,0 1 0,6 7 81,-1 0-1,1 1 1,-1 0-1,-1-1 1,5 12-1,-3-7 6,37 78 298,-28-56-724,30 50 1,-45-82-377,1-1 0,1 1 1,-1 0-1,0-1 0,0 1 1,1-1-1,-1 0 0,5 3 1,5 1-4627</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55.912"/>
    </inkml:context>
    <inkml:brush xml:id="br0">
      <inkml:brushProperty name="width" value="0.1" units="cm"/>
      <inkml:brushProperty name="height" value="0.1" units="cm"/>
      <inkml:brushProperty name="color" value="#004F8B"/>
    </inkml:brush>
  </inkml:definitions>
  <inkml:trace contextRef="#ctx0" brushRef="#br0">145 38 4274,'-2'-4'597,"1"1"0,-1-1 1,0 1-1,1 0 0,-1 0 0,-1 0 1,1 0-1,-5-4 0,7 6-533,-1 1-1,1-1 1,-1 1-1,0-1 0,0 1 1,1 0-1,-1 0 1,0-1-1,0 1 1,1 0-1,-1 0 0,0 0 1,0-1-1,1 1 1,-1 0-1,0 0 1,0 0-1,0 1 0,-1-1-30,1 1 0,-1-1-1,1 1 1,0-1 0,-1 1-1,1 0 1,0 0 0,0 0-1,0 0 1,0-1 0,0 2-1,0-1 1,-1 1 0,-3 3 39,2 0 0,-1 1 0,1-1 0,0 1 0,0 0 1,-2 6-1,-11 40 201,11-34-184,-7 25-17,2 0 1,1 1-1,3 0 1,1 1-1,3 87 1,3-117-207,1 0 1,1 0 0,8 26-1,-9-33-54,1-1 0,0 0-1,0-1 1,1 1 0,0 0-1,0-1 1,0 0-1,1 0 1,8 8 0,-10-12-45,-1 1 1,1-1 0,0 0 0,0-1 0,0 1-1,0 0 1,0-1 0,0 1 0,0-1-1,1 0 1,-1 0 0,0-1 0,1 1-1,-1-1 1,5 1 0,-3-1-85,0-1 1,0 0-1,0 0 1,0 0 0,0 0-1,0-1 1,0 0-1,-1 0 1,7-3-1,3-4-41,-1-1 0,0 0 0,0 0 0,-1-1 0,13-17 1,-15 18 617,-2-2 0,0 1 0,0-1 0,-1 0 0,-1-1 0,6-13 0,22-82 3612,-33 106-3767,8-24 1486,-6 21-476,-3 18-513,-21 99 817,11-79-1224,-1 0 0,-21 45 0,25-63-162,-13 21 1,16-30-55,0 0 0,-1 0 0,1 0 0,-1-1 0,-10 9 0,14-14 3,1 1 0,-1 0 0,0-1 0,1 1 0,-1-1-1,0 1 1,0-1 0,0 1 0,1-1 0,-1 1 0,0-1 0,0 0 0,0 0 0,0 1 0,0-1 0,0 0 0,0 0 0,1 0 0,-1 0-1,0 0 1,0 0 0,0 0 0,0 0 0,0 0 0,0-1 0,0 1 0,0 0 0,1-1 0,-1 1 0,0 0 0,0-1 0,0 1-1,1-1 1,-1 1 0,0-1 0,0 0 0,1 1 0,-1-1 0,0 0 0,1 1 0,-1-1 0,1 0 0,-1 0 0,1 0 0,0 1 0,-1-1-1,1 0 1,-1-1 0,-1-6-191,-1 1 0,1-1-1,0 1 1,0-12 0,1 16 167,-16-173-1220,17 169 1428,0 1 1,0-1-1,1 1 1,1-9-1,-2 15-155,0 0 1,1 0-1,-1 0 0,0-1 1,0 1-1,0 0 0,0 0 1,0 0-1,0 0 0,0 0 1,0-1-1,0 1 0,0 0 0,1 0 1,-1 0-1,0 0 0,0 0 1,0 0-1,0 0 0,0-1 1,1 1-1,-1 0 0,0 0 1,0 0-1,0 0 0,0 0 1,1 0-1,-1 0 0,0 0 0,0 0 1,0 0-1,0 0 0,1 0 1,-1 0-1,0 0 0,0 0 1,0 0-1,0 0 0,1 0 1,-1 0-1,0 0 0,0 0 0,0 1 1,0-1-1,0 0 0,1 0 1,-1 0-1,0 0 0,0 0 1,0 0-1,0 0 0,0 1 1,0-1-1,0 0 0,1 0 0,-1 0 1,0 0-1,0 1 0,7 7 224,2 6-9,2 2-14,-1-1 0,26 27 0,-22-30-223,0 0 1,26 17 0,-31-24-317,0 1-1,1-2 1,0 1-1,0-1 1,19 5-1,-25-9-108,-1 1 1,0-1-1,1 1 1,-1-1-1,0 0 0,1 0 1,-1-1-1,0 1 1,0 0-1,7-3 1,13-3-4357</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1:56.292"/>
    </inkml:context>
    <inkml:brush xml:id="br0">
      <inkml:brushProperty name="width" value="0.1" units="cm"/>
      <inkml:brushProperty name="height" value="0.1" units="cm"/>
      <inkml:brushProperty name="color" value="#004F8B"/>
    </inkml:brush>
  </inkml:definitions>
  <inkml:trace contextRef="#ctx0" brushRef="#br0">26 54 4930,'-5'-7'608,"2"4"-253,1 0 1,0 0 0,0 0-1,0 0 1,0 0 0,1-1 0,-1 1-1,1-1 1,-2-5 0,3 9-331,0 0 1,0 0-1,0-1 0,0 1 1,0 0-1,0-1 1,0 1-1,0 0 0,0-1 1,0 1-1,0 0 1,0 0-1,0-1 0,0 1 1,0 0-1,0-1 1,0 1-1,1 0 0,-1 0 1,0-1-1,0 1 1,0 0-1,0 0 0,1-1 1,-1 1-1,0 0 1,0 0-1,1 0 0,-1-1 1,0 1-1,0 0 1,1 0-1,-1 0 0,0 0 1,0 0-1,1 0 1,-1-1-1,0 1 0,1 0 1,-1 0-1,0 0 1,0 0-1,1 0 0,-1 0 1,0 0-1,1 0 1,-1 0-1,1 1 0,15 4 471,-14-4-441,15 7 140,-2 0 1,1 1-1,-1 1 0,-1 0 0,0 1 0,0 1 0,-1 0 1,0 1-1,-2 0 0,15 20 0,-6-3-53,-1 0 0,-2 1 0,0 0 0,13 42 1,-18-40-52,-1 1 0,10 59 1,-18-67-107,0-1 1,-2 1 0,-1 0 0,-4 35-1,-2-13-554,-3-1-1,-16 49 0,-21 27-5530,23-70-41</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2:23.873"/>
    </inkml:context>
    <inkml:brush xml:id="br0">
      <inkml:brushProperty name="width" value="0.05" units="cm"/>
      <inkml:brushProperty name="height" value="0.05" units="cm"/>
    </inkml:brush>
  </inkml:definitions>
  <inkml:trace contextRef="#ctx0" brushRef="#br0">724 15 5010,'0'0'64,"0"0"0,1 0 0,-1 0 0,0 0 0,0 0 0,0 0 0,0 0 0,0 0 0,0 0 0,0 0 0,0 0 0,0-1 0,0 1 0,0 0 0,0 0 0,0 0 0,0 0 0,0 0 0,0 0 0,0 0 0,0 0 0,0 0 0,0 0 0,0-1 0,0 1 0,0 0 0,0 0 0,0 0 0,0 0 0,0 0 0,0 0 0,-1 0 0,1 0 0,0 0 0,0 0 0,0 0 0,0 0 0,0 0-1,0-1 1,0 1 0,0 0 0,0 0 0,0 0 0,0 0 0,0 0 0,0 0 0,-1 0 0,1 0 0,0 0 0,0 0 0,0 0 0,0 0 0,0 0 0,0 0 0,0 0 0,0 0 0,0 0 0,-11-4-336,9 3 267,0 0 1,0 0-1,0 0 0,0 0 0,0 0 1,0 1-1,0-1 0,-1 1 0,1 0 1,0 0-1,0 0 0,0 0 0,-1 0 1,1 0-1,0 0 0,0 1 0,-1-1 1,1 1-1,0-1 0,0 1 0,0 0 1,-3 2-1,-7 4-3,0 0 0,1 2 1,0-1-1,0 1 0,-14 17 1,-41 57 352,-5 24 264,-18 27 145,-13-8-420,11-15 46,63-74-287,-24 45-1,-12 44-76,52-105-16,10-13-2960,4-16-1513,-1 2 989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2:24.298"/>
    </inkml:context>
    <inkml:brush xml:id="br0">
      <inkml:brushProperty name="width" value="0.05" units="cm"/>
      <inkml:brushProperty name="height" value="0.05" units="cm"/>
    </inkml:brush>
  </inkml:definitions>
  <inkml:trace contextRef="#ctx0" brushRef="#br0">234 0 6355,'-1'1'323,"-1"1"0,1-1 1,0 1-1,0-1 0,0 1 0,-1 0 0,1-1 1,1 1-1,-1 0 0,0 0 0,0-1 0,0 4 1,-5 27-904,4-16 834,-7 23-263,-2 0 0,-1-1 0,-2-1 0,-1 0 0,-2 0-1,-30 46 1,30-56 37,0-1 117,1 0 1,-12 30 0,27-52-82,-1 1 0,1-1 0,0 0 0,0 0 1,-1 6-1,2-9-42,0 0 0,0 0-1,0 0 1,0 0 0,0 0 0,0 0 0,0 0 0,0 0 0,1-1 0,-1 1 0,0 0 0,0 0-1,1 0 1,-1 0 0,1 0 0,-1-1 0,1 1 0,-1 0 0,1 0 0,0-1 0,-1 1-1,1 0 1,0-1 0,-1 1 0,1-1 0,0 1 0,0-1 0,-1 1 0,1-1 0,0 1-1,1-1 1,2 1 35,-1 0 0,1-1 0,-1 1 0,1-1 1,0 0-1,-1 0 0,1 0 0,0-1 0,-1 1 0,1-1 0,3-1 0,6-2 117,19-9 0,48-31 7,-44 23-397,25-13-1833,-19 13-2828,-17 9-912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1"/>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2"/>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3"/>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0"/>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1"/>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2"/>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5"/>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6"/>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44"/>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7"/>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0"/>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1"/>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2"/>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3"/>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4"/>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5"/>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6"/>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7"/>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8"/>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45"/>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9"/>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0"/>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1"/>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2"/>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3"/>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4"/>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4"/>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5"/>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6"/>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7"/>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49"/>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46"/>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8"/>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3"/>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7:54.742"/>
    </inkml:context>
    <inkml:brush xml:id="br0">
      <inkml:brushProperty name="width" value="0.05" units="cm"/>
      <inkml:brushProperty name="height" value="0.05" units="cm"/>
    </inkml:brush>
  </inkml:definitions>
  <inkml:trace contextRef="#ctx0" brushRef="#br0">55 22 2497,'-2'-21'5897,"0"31"-4900,-20 302 1041,13-121-1512,3-105-255,5 88-1,2 239-24,10-148-206,0-45-13,1 189-1,-10-356-20,1 92 7,3 55 3,-2 95 48,-17-141 29,6-97-3,1 98-1,13-52-6,-2-30-22,-4 101 0,-30 88 265,28-260-339,1 6-83,-1 0 0,-1 0 0,0 0 0,0 0 0,-1 0-1,-5 12 1,8-20 43,0 0 0,-1-9-6540,3-5 241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7:55.738"/>
    </inkml:context>
    <inkml:brush xml:id="br0">
      <inkml:brushProperty name="width" value="0.05" units="cm"/>
      <inkml:brushProperty name="height" value="0.05" units="cm"/>
    </inkml:brush>
  </inkml:definitions>
  <inkml:trace contextRef="#ctx0" brushRef="#br0">111 14 2817,'3'-13'3830,"-7"23"-2383,-6 25-769,-1 5-174,-42 163 491,21-78-845,29-115-138,3-10-12,0 0 0,0 0 1,0 0-1,0 0 0,0-1 0,0 1 1,0 0-1,0 0 0,0 0 0,0 0 1,0 0-1,0 0 0,0 0 0,0 0 1,0 0-1,0 0 0,0 0 0,0 0 1,0 0-1,0 0 0,0 0 0,0 0 1,0 0-1,0 0 0,0 0 0,0 0 1,0 0-1,0 0 0,0 0 0,0 0 1,0 0-1,0 0 0,0 0 0,0 0 1,-1 0-1,1 0 0,0 0 0,0 0 1,0 0-1,4-19 12,2 2 1,17-31-1,-4 7-5,19-42 6,21-51 63,-55 120-2,-2 7 28,0 1 0,0 0 0,0-1 0,1 1 0,0 0 0,1 0 0,6-9 1,-10 15-91,1 0 0,-1 0 0,0 0 0,0 0 0,1 0 0,-1 0 0,0 0 0,0 0 0,1 0 0,-1 0 0,0 0 0,0 0 0,1 0 1,-1 0-1,0 1 0,0-1 0,0 0 0,1 0 0,-1 0 0,0 0 0,0 1 0,0-1 0,1 0 0,-1 0 0,0 0 0,0 1 0,0-1 0,0 0 1,0 0-1,0 1 0,0-1 0,1 0 0,-1 0 0,0 1 0,0-1 0,0 0 0,0 0 0,0 1 0,0-1 0,0 0 0,0 1 0,3 13 250,-2 35 127,5 42-43,-5-79-632,1-1 1,1 1-1,0-1 0,1 1 1,8 17-1,-12-28 231,6 10-1744,-1-1 1,12 15-1,0-4-4006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58.287"/>
    </inkml:context>
    <inkml:brush xml:id="br0">
      <inkml:brushProperty name="width" value="0.05" units="cm"/>
      <inkml:brushProperty name="height" value="0.05" units="cm"/>
    </inkml:brush>
  </inkml:definitions>
  <inkml:trace contextRef="#ctx0" brushRef="#br0">153 492 5362,'-11'-17'3089,"11"17"-3001,-1-1 0,1 1-1,0 0 1,0-1 0,-1 1 0,1 0 0,0-1 0,0 1-1,-1-1 1,1 1 0,-1 0 0,1 0 0,0-1 0,-1 1 0,1 0-1,0 0 1,-1-1 0,1 1 0,-1 0 0,1 0 0,-1 0-1,1 0 1,-1 0 0,1 0 0,-1 0 0,1 0 0,0 0 0,-1 0-1,1 0 1,-1 0 0,1 0 0,-1 0 0,1 0 0,-1 0-1,0 1 1,4-20 553,0 3-634,0 1 0,-1-1 1,0 0-1,-1 0 1,-1-15-1,0 25-11,-2-33-28,-1 1 0,-1 0 1,-2-1-1,-2 2 1,-24-70-1,32 107 32,-2-5 5,0 1 0,0 0 0,0-1 0,-4-6 0,5 11-3,1-1 0,-1 1-1,1-1 1,0 1 0,-1-1-1,1 1 1,-1-1 0,1 1-1,-1-1 1,1 1 0,-1 0-1,0-1 1,1 1 0,-1 0 0,0-1-1,1 1 1,-1 0 0,1 0-1,-1 0 1,0 0 0,1 0-1,-1 0 1,0-1 0,1 2-1,-1-1 1,0 0 0,1 0 0,-1 0-1,0 0 1,1 0 0,-1 0-1,0 1 1,1-1 0,-1 0-1,0 1 1,1-1 0,-1 0-1,1 1 1,-1-1 0,1 1 0,-1-1-1,-3 4 16,1-1 0,0 1 1,0-1-1,1 1 0,-1 0 0,1 0 0,0 0 0,0 1 0,0-1 0,0 0 0,-1 9 0,-1 5 90,-3 30 0,4-4 103,2 0-1,6 63 0,20 88 303,-14-125-385,12 86 70,21 159-426,-44-309 35,1-4-33,0 0 0,-1 1 0,0-1 0,0 1-1,0-1 1,0 0 0,0 1 0,0-1 0,0 1 0,-1-1-1,1 0 1,-1 1 0,0-1 0,-1 3 0,2-5 79,0 0 0,0 0 0,-1 0 0,1 0 0,0 0 0,0 0-1,0 0 1,-1 0 0,1 0 0,0 0 0,0 0 0,-1 0 0,1 0 0,0 0 0,0 0 0,0 0 0,-1 0 0,1 0 0,0 0 0,0 0 0,0 0 0,-1 0 0,1 0 0,0-1 0,0 1 0,0 0 0,-1-1-592,0 0 64,-7-5-4164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58.619"/>
    </inkml:context>
    <inkml:brush xml:id="br0">
      <inkml:brushProperty name="width" value="0.05" units="cm"/>
      <inkml:brushProperty name="height" value="0.05" units="cm"/>
    </inkml:brush>
  </inkml:definitions>
  <inkml:trace contextRef="#ctx0" brushRef="#br0">19 185 4898,'-10'-1'1505,"5"-5"48,2 3-369,6-2-415,2-2-177,7-3-208,6-2-128,6-3-112,4 1-48,5-1-16,2 1-48,-2-1-112,2 3-128,-2-2-400,3 5-577,-6-2-463,2 1-1122,-1-1-2224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58.976"/>
    </inkml:context>
    <inkml:brush xml:id="br0">
      <inkml:brushProperty name="width" value="0.05" units="cm"/>
      <inkml:brushProperty name="height" value="0.05" units="cm"/>
    </inkml:brush>
  </inkml:definitions>
  <inkml:trace contextRef="#ctx0" brushRef="#br0">112 13 2769,'0'-1'112,"0"1"-1,0-1 1,0 0-1,0 1 1,0-1-1,-1 0 1,1 1 0,0-1-1,-1 0 1,1 1-1,0-1 1,-1 1-1,1-1 1,-1 1-1,1-1 1,-1 1-1,1-1 1,-1 1-1,1-1 1,-1 1-1,0-1 1,0 1-25,1 0 0,-1 0 0,0 0 0,1 0 0,-1 0 0,1 1 1,-1-1-1,1 0 0,-1 0 0,1 0 0,-1 1 0,1-1 0,-1 0 0,1 0 0,-1 1 0,1-1 0,0 0 1,-1 1-1,1-1 0,-1 2 0,-3 3 393,0 0 0,0 1 0,-4 9 0,5-9-341,-8 15 125,0 1 1,2 0 0,1 1-1,0 0 1,2 0 0,1 1-1,0-1 1,2 1 0,0 45-1,3-60-250,1 0-1,0-1 1,1 1-1,0 0 1,4 10-1,-5-16-113,0 0 0,0-1 0,0 1 1,1 0-1,-1-1 0,1 1 0,0 0 0,0-1 0,0 0 0,0 1 0,0-1 1,0 0-1,0 0 0,1 0 0,-1-1 0,1 1 0,0-1 0,3 3 1,-3-4-231,-1 0 1,0 1 0,0-1 0,0 0-1,0 0 1,1 0 0,-1-1 0,0 1 0,0 0-1,0-1 1,0 0 0,1 1 0,-1-1 0,2-1-1,15-8-4672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59.319"/>
    </inkml:context>
    <inkml:brush xml:id="br0">
      <inkml:brushProperty name="width" value="0.05" units="cm"/>
      <inkml:brushProperty name="height" value="0.05" units="cm"/>
    </inkml:brush>
  </inkml:definitions>
  <inkml:trace contextRef="#ctx0" brushRef="#br0">176 237 3906,'-20'67'3774,"3"-7"-2525,-29 85 176,24-71-1155,21-70-285,-1 0 1,1 0 0,-1 0-1,0 0 1,-1 0 0,1 0-1,-6 6 1,8-9-9,0-1 0,-1 1 0,1-1 0,-1 0 0,1 1 0,-1-1 0,1 0-1,-1 1 1,0-1 0,1 0 0,-1 1 0,1-1 0,-1 0 0,0 0 0,1 0 0,-1 0 0,1 1 0,-1-1-1,0 0 1,1 0 0,-1 0 0,0 0 0,0-1 0,0 1-31,0-1-1,0 1 1,0-1 0,0 0-1,0 0 1,0 0 0,0 1 0,1-1-1,-1 0 1,0 0 0,0 0-1,1 0 1,-1 0 0,1 0-1,-1 0 1,1-1 0,-1 0-1,-3-8-230,1 0-1,0-1 0,1 1 0,-3-21 0,3-45 155,2 41 438,-1 20-44,0 7 55,1 0 0,0 0 0,0 0 0,1 0 0,3-15 0,-4 23-292,0 0 0,0 0 0,0-1 0,0 1 1,0 0-1,0 0 0,1-1 0,-1 1 0,0 0 0,0 0 0,0 0 0,0-1 0,1 1 0,-1 0 0,0 0 0,0 0 0,1-1 0,-1 1 0,0 0 1,0 0-1,1 0 0,-1 0 0,0 0 0,0 0 0,1 0 0,-1 0 0,0 0 0,0 0 0,1 0 0,-1 0 0,0 0 0,1 0 0,-1 0 0,0 0 1,0 0-1,1 0 0,-1 0 0,0 0 0,0 0 0,1 0 0,-1 0 0,0 0 0,0 1 0,1-1 0,-1 0 0,0 0 0,0 0 0,0 0 0,1 1 1,11 11 514,-9-9-436,5 6 0,2 0-1,-1-1 0,1-1 0,0 0 1,0 0-1,16 8 0,-19-12-214,0 0 0,0 0 0,0-1 0,1 0 1,-1 0-1,0-1 0,1 0 0,-1 0 0,1 0 0,-1-1 0,1 0 0,7-2 0,-13 2-251,0-1-1,0 0 1,0 0-1,0 0 1,0 0-1,0 0 0,0 0 1,0 0-1,-1 0 1,1-1-1,0 1 1,-1-1-1,1 1 0,-1-1 1,0 0-1,2-2 1,6-9-4639</inkml:trace>
  <inkml:trace contextRef="#ctx0" brushRef="#br0" timeOffset="1">232 47 4898,'-1'-9'747,"1"5"-433,0 0 0,0 1 0,0-1 0,0 0 0,1-4 0,-1 7-270,0 1 1,1-1-1,-1 1 1,0-1-1,0 1 1,0-1-1,1 1 1,-1-1-1,0 1 1,1-1-1,-1 1 1,0-1-1,1 1 1,-1 0-1,1-1 1,-1 1-1,1 0 1,-1-1-1,1 1 1,-1 0-1,1 0 1,-1-1-1,1 1 1,-1 0-1,1 0 1,-1 0-1,1 0 1,-1-1 0,1 1-1,-1 0 1,1 0-1,0 0 1,-1 0-1,1 0 1,-1 1-1,1-1 1,-1 0-1,1 0 1,-1 0-1,2 1 1,3 1 83,-1 0 0,1 0 0,-1 1 1,1-1-1,-1 1 0,0 0 0,0 1 1,6 5-1,28 34 449,-34-39-526,17 22 199,-1 1 1,0 1-1,-3 1 1,18 36 0,-27-46-289,0 1 0,-1 0 0,-1 0 0,-1 1 0,-1 0 0,-1 0 0,1 39 1,-4-34-1570,-1 0 0,-2-1 0,-10 48 1,-2-23-4053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09.315"/>
    </inkml:context>
    <inkml:brush xml:id="br0">
      <inkml:brushProperty name="width" value="0.05" units="cm"/>
      <inkml:brushProperty name="height" value="0.05" units="cm"/>
    </inkml:brush>
  </inkml:definitions>
  <inkml:trace contextRef="#ctx0" brushRef="#br0">0 28 3970,'10'-7'4853,"13"-3"-3623,-12 7-1091,1 1 0,0 0 0,-1 1 0,1 0 1,0 0-1,20 3 0,-13-1-3134,29-2 0,-28-2-2042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10.121"/>
    </inkml:context>
    <inkml:brush xml:id="br0">
      <inkml:brushProperty name="width" value="0.05" units="cm"/>
      <inkml:brushProperty name="height" value="0.05" units="cm"/>
    </inkml:brush>
  </inkml:definitions>
  <inkml:trace contextRef="#ctx0" brushRef="#br0">1 0 4418,'-1'5'3312,"3"15"-2409,6 47-547,3-1 0,26 92-1,-35-152-505,32 99-5604,-26-84 1958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41"/>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10.460"/>
    </inkml:context>
    <inkml:brush xml:id="br0">
      <inkml:brushProperty name="width" value="0.05" units="cm"/>
      <inkml:brushProperty name="height" value="0.05" units="cm"/>
    </inkml:brush>
  </inkml:definitions>
  <inkml:trace contextRef="#ctx0" brushRef="#br0">0 394 4130,'3'-6'1345,"4"-3"79,2-3-239,4-5-433,2-6-112,1-3-127,4-3-193,0 2-128,2-5-80,1-1-48,1 3-64,2 1-80,0 2-160,0 2-321,-3 2-431,-2 2-545,-2 7-1024,-4 3-2145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10.884"/>
    </inkml:context>
    <inkml:brush xml:id="br0">
      <inkml:brushProperty name="width" value="0.05" units="cm"/>
      <inkml:brushProperty name="height" value="0.05" units="cm"/>
    </inkml:brush>
  </inkml:definitions>
  <inkml:trace contextRef="#ctx0" brushRef="#br0">120 9 3666,'-14'-5'2801,"13"5"-2743,0-1-1,1 1 1,-1 0-1,0-1 1,0 1-1,1 0 1,-1 0-1,0-1 1,0 1-1,1 0 1,-1 0-1,0 0 1,0 0-1,1 0 1,-1 0-1,0 0 0,0 0 1,0 0-1,1 0 1,-1 1-1,0-1 1,0 0-1,1 0 1,-1 1-1,0-1 1,1 0-1,-1 1 1,0-1-1,1 1 1,-2 0-1,-3 4 89,0 0 0,0 0 0,1 0-1,0 0 1,0 1 0,0 0 0,1 0 0,-4 7-1,-20 53 469,24-55-575,0 0 0,0 0 0,1 0 0,1 0 0,0 0 0,0 0 0,1 1 0,1-1 0,-1 0 0,6 22 0,-5-28-33,1 0-1,0 1 0,0-1 0,0 0 0,1 0 0,-1-1 1,1 1-1,0 0 0,1-1 0,5 6 0,-6-7 4,1 0-1,-1 0 0,1-1 1,0 0-1,-1 1 0,1-1 1,0-1-1,0 1 0,1-1 1,-1 1-1,0-1 0,0 0 1,1-1-1,6 1 0,-3-1 2,-1 0-1,0-1 1,1 0-1,-1 0 1,0-1-1,0 0 1,0 0-1,0-1 1,0 1 0,-1-2-1,1 1 1,-1-1-1,8-5 1,-7 3-3,0 1 0,0-2 0,0 1 1,0-1-1,-1 0 0,-1 0 1,1 0-1,-1-1 0,0 0 0,4-10 1,-8 17-6,-1 0 1,1 0-1,-1 0 1,1 0 0,-1-1-1,0 1 1,1 0-1,-1 0 1,0 0-1,0 0 1,0-1 0,0 1-1,0 0 1,0 0-1,0-1 1,0 1 0,0 0-1,-1 0 1,1 0-1,-1 0 1,1-1-1,-1 0 1,0 1 1,0 0 0,0 0 0,0 0 0,0 1 0,0-1 0,0 0 0,-1 1 0,1-1 0,0 1 0,0-1 0,0 1 0,-1-1-1,1 1 1,0 0 0,-1 0 0,1-1 0,-1 1 0,-5 0 11,0 0 0,0 1 0,1 0 0,-1 0 0,0 0 0,-10 4-1,2 1 7,-1 1-1,-25 15 1,35-18-470,-1 1 0,1 0 0,0 0 0,0 0 0,0 0 1,1 1-1,-10 13 0,11-10-2504,4-3-1799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7:58.933"/>
    </inkml:context>
    <inkml:brush xml:id="br0">
      <inkml:brushProperty name="width" value="0.05" units="cm"/>
      <inkml:brushProperty name="height" value="0.05" units="cm"/>
    </inkml:brush>
  </inkml:definitions>
  <inkml:trace contextRef="#ctx0" brushRef="#br0">1 351 2097,'0'0'87,"0"0"-1,1-1 1,-1 1 0,0 0 0,1 0-1,-1 0 1,0 0 0,1 0-1,-1-1 1,0 1 0,0 0 0,1 0-1,-1-1 1,0 1 0,0 0 0,0 0-1,1-1 1,-1 1 0,0 0-1,0-1 1,0 1 0,0 0 0,1-1-1,-1 1 1,0 0 0,0-1-1,0 1 1,0 0 0,0-1 0,0 1-1,0 0 1,0-1 0,0 1 0,0 0-1,0-1 1,0-4 2508,9 2-1386,405-50 698,-390 50-1904,180-22 192,189-22 141,-335 42-320,-9 1 1,164-20 219,-181 19-207,0 2 0,0 2 0,0 1 0,39 5-1,28-2 34,-44-3-25,207-9 210,-80 0-128,150-4 185,26 23-96,-223 2-16,54 0-82,0-17 40,-58 1-13,-84 3-112,227-9 49,55-4-58,-37 10 0,166-43 51,-238 26 119,-142 15-71,37 3-57,120 10-1,-10 1-12,52 8-45,-169-7 0,281 5 225,-36-3-4,-83-6-13,-88-4-139,364-23 270,-318 6-283,-164 12-49,48-2 2,-107 6-48,10 0 39,-13-3-334,-8-2-483,5 4 631,-1 0 0,1 0 0,0 0-1,0 0 1,0-1 0,0 1-1,0 0 1,0-1 0,0 1-1,0-1 1,0 1 0,0-1 0,1 0-1,-1 1 1,1-1 0,-1 0-1,1 1 1,0-3 0,-1-1-996,1 0 1,0 1-1,1-1 1,-1 0-1,2-7 1,0 4-2237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7:59.261"/>
    </inkml:context>
    <inkml:brush xml:id="br0">
      <inkml:brushProperty name="width" value="0.05" units="cm"/>
      <inkml:brushProperty name="height" value="0.05" units="cm"/>
    </inkml:brush>
  </inkml:definitions>
  <inkml:trace contextRef="#ctx0" brushRef="#br0">2 16 3906,'0'-1'4279,"-1"-5"-2219,6 4-1915,1 0 0,0 1 0,-1 0 0,1 0 0,0 0 0,0 1 0,10 0 0,-2 0-6,12 0 86,50 5 0,-64-4-178,0 2 1,0-1-1,0 2 1,-1 0-1,1 0 0,13 7 1,-24-10-41,1 0 0,-1-1 1,1 1-1,-1 0 1,1 0-1,-1 0 1,0 1-1,0-1 0,1 0 1,-1 0-1,0 1 1,0-1-1,0 0 0,0 1 1,-1-1-1,1 1 1,0-1-1,0 1 0,0 2 1,-1-2-3,0 0 0,0 0-1,0 0 1,-1-1 0,1 1 0,0 0 0,-1 0-1,1-1 1,-1 1 0,0-1 0,1 1 0,-1 0-1,0-1 1,0 1 0,-2 2 0,-2 1 2,0 1 1,0-1-1,-1 0 1,0-1 0,0 1-1,0-1 1,-12 6-1,-97 40-866,64-33-5293,37-13 552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01.558"/>
    </inkml:context>
    <inkml:brush xml:id="br0">
      <inkml:brushProperty name="width" value="0.05" units="cm"/>
      <inkml:brushProperty name="height" value="0.05" units="cm"/>
    </inkml:brush>
  </inkml:definitions>
  <inkml:trace contextRef="#ctx0" brushRef="#br0">0 325 2817,'13'-20'2711,"-11"17"-2471,0 0 1,0 1-1,-1-1 1,1 0 0,2-6-1,-2 4-100,0 0-1,0 1 0,1-1 1,0 1-1,4-6 1,9-15 117,20-68 56,-28 70-266,-4 10-5,-1 7 36,-1 1-1,0-1 0,0-1 0,0 1 0,-1 0 0,0 0 1,0-1-1,-1 1 0,0 0 0,0-10 0,-1 14-22,1 1-1,0 0 1,-1-1-1,1 1 1,-1 0-1,0 0 1,1-1-1,-1 1 1,0 0-1,0 0 1,-1-2-1,2 3-44,0 0-1,0 0 0,0 0 0,0 0 0,0 0 0,-1 0 0,1 0 0,0 0 0,0 0 0,0 0 0,0 0 0,0-1 0,0 1 0,0 0 0,0 0 1,-1 0-1,1 0 0,0 0 0,0 0 0,0 0 0,0 0 0,0 0 0,0 0 0,-1 0 0,1 0 0,0 1 0,0-1 0,0 0 0,0 0 1,0 0-1,0 0 0,0 0 0,0 0 0,-1 0 0,1 0 0,0 0 0,0 0 0,0 0 0,0 0 0,0 1 0,-2 9 67,3 14-86,2-1 1,8 37-1,-2-9 39,3 53 5,-12-88-41,0 1-1,-1 0 1,0-1 0,-6 22-1,0-7-42,3-10-243,-1-1-1,-11 27 1,14-41 228,-1 0-1,0 0 1,-1 0-1,1 0 1,-1-1-1,0 0 1,-1 0 0,1 0-1,-1 0 1,0 0-1,-9 5 1,12-8 103,0-1 0,-1 0 1,1 0-1,-1-1 0,1 1 0,-1 0 0,1-1 0,-1 1 1,1-1-1,-1 0 0,1 0 0,-4 0 0,1 0 213,11-3-65,-1 1-1,0-1 1,0 0-1,0 0 1,-1-1-1,6-4 1,1 0-31,0-1-70,1 2 1,0 0-1,0 0 1,1 1-1,14-4 1,-20 7-74,0 1-1,0 1 1,0 0 0,1 0 0,-1 0-1,0 1 1,0 0 0,1 0-1,-1 1 1,0 0 0,10 2 0,0 3-139,-16-6 65,-1 0 0,0 0 0,0 1 0,0-1 0,1 0 0,-1 0 0,0 0 0,0 0 0,0 0 0,1 0 0,-1 0 0,0 0 0,0 0 0,0 0 0,0 0 0,1 1 0,-1-1 0,0 0 0,0 0 0,0 0 0,0 0 0,0 0 0,1 1 0,-1-1 0,0 0 0,0 0 0,0 0 0,0 1 0,0-1 0,0 0 0,0 0 0,0 0 0,0 1 0,0-1-1,0 0 1,0 0 0,0 0 0,0 1 0,0-1 0,0 0 0,0 0 0,0 0 0,0 1 0,0-1 0,0 0 0,0 0 0,0 0 0,0 1 0,0-1 0,-1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02.681"/>
    </inkml:context>
    <inkml:brush xml:id="br0">
      <inkml:brushProperty name="width" value="0.05" units="cm"/>
      <inkml:brushProperty name="height" value="0.05" units="cm"/>
    </inkml:brush>
  </inkml:definitions>
  <inkml:trace contextRef="#ctx0" brushRef="#br0">136 83 2881,'-1'-3'289,"-1"-1"0,1 1-1,0 0 1,0 0 0,1-1 0,-1 1-1,0 0 1,1-1 0,0 1 0,0-1-1,0 1 1,1-5 0,-1 6-206,1 0 0,-1 1 0,1-1-1,-1 0 1,1 0 0,0 1 0,0-1 0,-1 1 0,1-1 0,0 0 0,0 1 0,1 0 0,-1-1 0,0 1 0,0 0 0,1-1 0,-1 1-1,1 0 1,-1 0 0,1 0 0,-1 0 0,1 1 0,0-1 0,2-1 0,-3 2-70,0 0 1,0 0-1,0 1 1,0-1-1,0 0 0,0 0 1,0 0-1,-1 1 1,1-1-1,0 0 0,0 1 1,0-1-1,-1 1 1,1-1-1,0 1 0,0-1 1,-1 1-1,1 0 0,1 0 1,12 16 86,-11-11-82,1-1 0,-1 1-1,0 0 1,-1 0 0,1 0 0,-1 0 0,-1 1-1,1-1 1,-1 1 0,0-1 0,0 1-1,-1-1 1,0 1 0,-1 11 0,0-11-30,-1 1-1,1 0 1,-1 0 0,0-1 0,-1 1-1,0-1 1,0 0 0,-1 0 0,0 0 0,0 0-1,-9 11 1,4-8-52,0 0-81,1 0 0,-1 0 0,-1-1 0,-17 12 0,11-8-28,10-9 110,1 0 0,-1 1 0,-9 4 0,13-9 70,1 1 0,-1 0 0,1-1 1,-1 1-1,0-1 0,1 1 0,-1-1 0,0 0 0,1 0 0,-1 0 0,0 0 0,1 0 0,-1 0 0,0 0 0,1 0 0,-1-1 1,0 1-1,1-1 0,-3 0 0,2 0 45,1 0 1,0 0-1,0 1 1,-1-1 0,1 0-1,0 0 1,0 0-1,0 0 1,0 0-1,0 0 1,1-1 0,-1 1-1,0 0 1,0 0-1,1-1 1,-1 1-1,1 0 1,-1-1-1,1 1 1,0 0 0,-1-1-1,1 1 1,0-1-1,0 1 1,0-1-1,0 1 1,0 0 0,1-3-1,-1 2 23,1 0 0,-1 0 0,1-1-1,0 1 1,-1 0 0,1 0 0,0 0-1,1 0 1,-1 0 0,0 1 0,0-1 0,1 0-1,-1 0 1,1 1 0,0-1 0,-1 1 0,4-2-1,4-2 76,1 0 0,0 1 0,0 0-1,0 1 1,0 0 0,20-3 0,-21 5-114,-1 0 0,1 1 0,-1 0 0,1 0 0,-1 1 0,1 0 0,-1 0 0,1 1 0,8 3 0,-13-3-31,-1-1 0,1 1 0,-1 0-1,0 0 1,1 0 0,-1 1 0,0-1 0,-1 1-1,1-1 1,0 1 0,2 4 0,2 3-58,-1 0-1,6 15 1,-6-14-683,11 19 0,-15-27 134,0-1 0,0 0 0,1 0 0,-1 0 1,0 0-1,1-1 0,-1 1 0,1-1 0,4 3 0,2-1-4208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03.784"/>
    </inkml:context>
    <inkml:brush xml:id="br0">
      <inkml:brushProperty name="width" value="0.05" units="cm"/>
      <inkml:brushProperty name="height" value="0.05" units="cm"/>
    </inkml:brush>
  </inkml:definitions>
  <inkml:trace contextRef="#ctx0" brushRef="#br0">1 76 4146,'17'-26'3591,"-13"21"-3523,0 0-1,0 1 1,1-1 0,-1 1-1,1 1 1,0-1 0,0 0-1,0 1 1,1 0 0,8-3-1,-12 5-63,-1 0 1,1 1-1,-1-1 0,1 1 0,0 0 0,-1-1 1,1 1-1,-1 0 0,1 0 0,0 0 0,-1 0 1,1 1-1,0-1 0,-1 0 0,1 1 0,-1-1 0,1 1 1,-1-1-1,1 1 0,-1-1 0,1 1 0,-1 0 1,0 0-1,1 0 0,-1 0 0,0 0 0,0 0 1,1 0-1,-1 1 0,0-1 0,0 0 0,-1 1 1,1-1-1,0 0 0,0 1 0,-1-1 0,1 1 0,-1-1 1,1 3-1,1 2 51,-1 0 0,0 0 1,-1 0-1,1 0 0,-1 0 0,-1 0 1,1 0-1,-1 0 0,-2 8 1,-2 1 46,4-11-52,-1 0 0,1 0 0,0 0 0,0 0 0,0 6 0,18-17 60,-6 4-98,0 0 0,0 1 0,0 0 1,16 0-1,-21 1 9,-1 1-1,0 0 1,0 1 0,1-1-1,-1 1 1,0 0 0,0 0-1,0 1 1,0-1 0,0 1 0,9 5-1,-13-6-3,0 0-1,0 0 0,1 0 1,-1 0-1,0 0 0,0 0 0,0 0 1,0 0-1,-1 1 0,1-1 1,0 0-1,0 1 0,-1-1 1,1 0-1,-1 1 0,1-1 1,-1 1-1,1 2 0,-1-1 24,0-1 0,0 1 0,-1-1 0,1 1 0,-1-1-1,1 1 1,-1-1 0,0 1 0,0-1 0,-1 3 0,-3 4 92,0 0 0,-1-1 0,0 0 0,-11 11 0,-21 22 205,-46 46 124,77-81-429,0-1 1,-1 1 0,-10 5-1,55-34-7448,-20 16 2472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04.796"/>
    </inkml:context>
    <inkml:brush xml:id="br0">
      <inkml:brushProperty name="width" value="0.05" units="cm"/>
      <inkml:brushProperty name="height" value="0.05" units="cm"/>
    </inkml:brush>
  </inkml:definitions>
  <inkml:trace contextRef="#ctx0" brushRef="#br0">61 21 2849,'0'-1'89,"-1"-15"4103,-2 13-1870,-3 9-1567,3 3-663,0-1 0,0 1-1,0-1 1,1 1-1,-1 10 1,0-2-47,-5 27 4,4-19-9,-12 38-1,16-62-38,-1 0 0,1 0-1,0-1 1,-1 1 0,1 0-1,0 0 1,0 0 0,0 0-1,-1 0 1,1-1 0,0 1-1,0 0 1,0 0 0,1 0-1,-1 0 1,0 0 0,0 0-1,0 0 1,0-1 0,1 1-1,-1 0 1,1 0 0,-1 0-1,0-1 1,1 1 0,-1 0-1,1 0 1,-1-1 0,1 1-1,0 0 1,-1-1 0,1 1-1,0-1 1,0 1 0,-1-1-1,1 1 1,0-1 0,0 0-1,-1 1 1,1-1 0,0 0-1,0 1 1,0-1 0,0 0-1,0 0 1,0 0 0,1 0-1,6 0 11,0 0-1,0 0 0,-1-1 0,12-2 1,-8 1-9,-5 1 3,1-1 1,-1 0 0,0 0 0,0-1-1,0 1 1,-1-1 0,1-1 0,-1 1 0,1-1-1,-1 0 1,0 0 0,0-1 0,-1 1-1,1-1 1,-1 0 0,0 0 0,-1 0-1,4-7 1,-6 11-2,-1 1 0,0-1 0,0 1-1,1-1 1,-1 0 0,0 1 0,0-1 0,0 1-1,0-1 1,0 0 0,0 1 0,0-1 0,0 0-1,0 1 1,0-1 0,0 0 0,0 1 0,0-1-1,0 1 1,-1-1 0,1 0 0,0 1 0,-1-1-1,-4 0 92,0 9 10,2-1-27,1 1 1,0 0 0,1 0-1,0 0 1,-1 14-1,0 4 86,-7 41 111,2-27-234,3-1 1,0 69 0,4-107-130,0 1 0,0-1 1,0 1-1,1-1 0,-1 1 0,0-1 1,1 0-1,-1 1 0,2 1 0,2-2-2068,1-8-1837,-1-1-1431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05.608"/>
    </inkml:context>
    <inkml:brush xml:id="br0">
      <inkml:brushProperty name="width" value="0.05" units="cm"/>
      <inkml:brushProperty name="height" value="0.05" units="cm"/>
    </inkml:brush>
  </inkml:definitions>
  <inkml:trace contextRef="#ctx0" brushRef="#br0">16 1 4338,'-3'1'852,"-9"5"2395,12-6-3205,0 1 1,0-1 0,0 1-1,0 0 1,0-1-1,0 1 1,0-1 0,0 1-1,0 0 1,0-1 0,0 1-1,0-1 1,0 1 0,0-1-1,1 1 1,-1-1 0,0 1-1,0 0 1,1-1 0,-1 1-1,0-1 1,1 0 0,0 2-1,1 1 20,0 0 1,1 0-1,-1-1 0,1 1 0,0 0 0,0-1 0,0 1 0,0-1 1,0 0-1,0 0 0,6 2 0,4 1 165,-1-1 1,15 4-1,-16-6-84,0 1 1,-1 0-1,15 7 0,-20-7-97,-1 0-1,1 0 0,0 0 0,-1 0 1,1 1-1,-1-1 0,0 1 0,0 0 1,5 8-1,-7-9-16,-1 0 0,1 0 0,-1 0 0,0 0 0,1 1 0,-2-1 0,1 0 0,0 0 0,0 1-1,-1-1 1,0 0 0,0 1 0,0-1 0,0 1 0,0-1 0,-1 0 0,0 4 0,-2 4 36,-14 52 247,15-58-314,0 1-1,-1-1 1,1 0-1,-1 1 1,0-1-1,0 0 1,-1-1-1,-6 8 1,9-11-102,0 0 1,0 0-1,0 0 0,-1 0 1,1 0-1,0-1 1,0 1-1,0 0 0,-1-1 1,1 1-1,0-1 1,-1 0-1,1 1 0,-1-1 1,1 0-1,0 0 0,-1 0 1,1 0-1,-1 0 1,-1 0-1,2-1-229,0 1 0,-1-1 1,1 1-1,0-1 0,0 1 0,0-1 1,1 1-1,-1-1 0,0 0 0,0 1 1,0-1-1,0 0 0,1 0 0,-1 0 0,0 0 1,0-1-1,-4-6-4624</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05.948"/>
    </inkml:context>
    <inkml:brush xml:id="br0">
      <inkml:brushProperty name="width" value="0.05" units="cm"/>
      <inkml:brushProperty name="height" value="0.05" units="cm"/>
    </inkml:brush>
  </inkml:definitions>
  <inkml:trace contextRef="#ctx0" brushRef="#br0">4 132 4466,'0'0'235,"0"-1"0,-1 1 0,1-1 0,-1 1 0,1-1 0,0 0 0,0 1 0,-1-1 0,1 1 0,0-1 0,0 0 0,0 1 0,-1-1 0,1 1 0,0-1 0,0 0 0,0 1 0,0-1 0,0 0 0,0 1 0,1-1 0,6-15 1544,14-9-1116,-13 19-608,-1 0 0,1 0 0,0 1 0,0 0 0,0 0 0,1 1 0,0 0 0,14-4 0,-2 2-1048,0 2 0,38-4 0,-2 1-4023,-32 3 438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0.592"/>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06.797"/>
    </inkml:context>
    <inkml:brush xml:id="br0">
      <inkml:brushProperty name="width" value="0.05" units="cm"/>
      <inkml:brushProperty name="height" value="0.05" units="cm"/>
    </inkml:brush>
  </inkml:definitions>
  <inkml:trace contextRef="#ctx0" brushRef="#br0">115 1 4418,'-32'42'5042,"17"-16"-4536,2 1-1,-19 52 1,27-62-402,0 2 1,1-1-1,0 0 0,2 1 0,-1 33 1,4-47-96,-1 0 0,1 0 1,0 0-1,0 0 1,0 0-1,1 0 0,-1-1 1,1 1-1,1-1 1,-1 1-1,0-1 0,1 0 1,0 0-1,0 0 1,0 0-1,7 6 0,-7-8-3,0 1-1,0-1 0,0-1 0,0 1 1,0 0-1,0-1 0,1 1 0,-1-1 1,0 0-1,1 0 0,-1 0 0,1-1 1,-1 1-1,1-1 0,-1 0 0,1 0 1,0 0-1,-1 0 0,1 0 0,-1-1 0,1 0 1,-1 0-1,0 0 0,5-2 0,57-28 85,67-43-1,-129 72-77,21-14 71,-23 15-61,-1 1 1,1-1-1,0 0 0,0 0 1,0 1-1,0-1 0,-1 0 1,1 0-1,0 0 0,-1 0 1,1 0-1,-1 0 0,1 0 1,-1 0-1,0 0 0,1 0 1,-1-1-1,0 1 0,0-2 1,0 2-8,0 1 1,0-1-1,-1 1 1,1-1-1,0 1 0,-1-1 1,1 1-1,0-1 1,-1 1-1,1-1 1,-1 1-1,1 0 1,-1-1-1,1 1 0,-1 0 1,1-1-1,-1 1 1,1 0-1,-1 0 1,1-1-1,-1 1 1,0 0-1,1 0 0,-1 0 1,1 0-1,-2 0 1,-18-2 156,18 2-161,-21 2-76,0 1 0,-1 0 0,1 2 0,-42 14 0,64-19-21,-1 0-172,1 1 0,-1-1 0,0 1 0,1-1 0,-1 1 0,1 0 0,0-1 0,-1 1 0,1 0 0,0 0 1,-1 0-1,1 0 0,0 0 0,0 0 0,-2 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23.445"/>
    </inkml:context>
    <inkml:brush xml:id="br0">
      <inkml:brushProperty name="width" value="0.05" units="cm"/>
      <inkml:brushProperty name="height" value="0.05" units="cm"/>
    </inkml:brush>
  </inkml:definitions>
  <inkml:trace contextRef="#ctx0" brushRef="#br0">74 31 2129,'0'0'126,"-1"-1"0,1 1 0,0-1 0,-1 1 0,1-1 0,0 1 0,-1-1 0,1 1 0,-1-1 0,1 1 0,-1-1 0,1 1 0,-1 0 0,1-1 0,-1 1 0,1 0 0,-1 0 0,0-1 0,1 1 0,-1 0 0,1 0 0,-1 0 0,0 0 0,1 0 0,-2 0 0,1 0 34,-1 0 0,0 0 1,1 1-1,-1-1 0,0 1 0,1-1 0,-1 1 0,1 0 1,-3 1-1,0 0-1,1 0 0,0 0 1,-1 1-1,1 0 0,0 0 1,0-1-1,-3 7 0,4-6-105,0-1 0,1 1 0,0 0-1,-1 0 1,1 1 0,0-1 0,1 0 0,-1 0-1,0 0 1,1 1 0,0-1 0,0 0 0,0 6-1,1-8-35,-1 0 0,0 1-1,1-1 1,-1 0-1,1 0 1,-1 0 0,1 1-1,-1-1 1,1 0 0,0 0-1,0 0 1,0 0-1,-1 0 1,1 0 0,0 0-1,0 0 1,0 0-1,1-1 1,-1 1 0,0 0-1,0-1 1,0 1-1,0-1 1,1 1 0,-1-1-1,0 0 1,0 1 0,1-1-1,-1 0 1,0 0-1,1 0 1,-1 0 0,0 0-1,1 0 1,2-1-1,-2 1 13,0-1-1,1 1 0,-1-1 0,1 0 1,-1 0-1,0 0 0,0 0 0,1 0 1,-1-1-1,0 1 0,0-1 0,0 1 0,-1-1 1,1 0-1,0 0 0,-1 0 0,1 0 1,-1 0-1,1 0 0,-1 0 0,0 0 1,0-1-1,0 1 0,1-4 0,-1 3-6,0-1 0,0 1 0,0-1 1,0 0-1,-1 1 0,1-1 0,-1 0 0,0 1 0,0-1 0,-1 0 0,1 1 0,-1-1 0,0 1 0,1-1 0,-2 0 1,-1-4-1,2 7-5,-1-1 0,1 1 0,-1-1 0,0 1 0,0-1 0,1 1 0,-1 0 0,0 0 1,0 0-1,-1 0 0,1 0 0,0 0 0,0 1 0,0-1 0,-4 0 0,5 1-13,0 0-1,0-1 1,0 1 0,0 0-1,0 0 1,0 0-1,0 0 1,0 0-1,0 0 1,0 0 0,0 0-1,0 0 1,0 0-1,0 1 1,0-1-1,0 0 1,0 1 0,0-1-1,0 1 1,0-1-1,0 1 1,1-1-1,-1 1 1,0-1 0,0 1-1,1 0 1,-1 0-1,0-1 1,1 1-1,-1 0 1,0 0 0,1 0-1,-1 0 1,1 0-1,0-1 1,-1 3-1,1-2-4,0 0 0,0 0-1,0 0 1,0 0 0,0 1-1,0-1 1,1 0 0,-1 0-1,0 0 1,1 0-1,-1 0 1,1 0 0,-1 0-1,1 0 1,0 0 0,-1 0-1,1 0 1,0 0-1,0 0 1,-1 0 0,1-1-1,0 1 1,0 0 0,0-1-1,0 1 1,0 0 0,0-1-1,0 1 1,0-1-1,0 0 1,0 1 0,0-1-1,1 0 1,-1 0 0,0 0-1,0 1 1,2-1-1,0 0 23,0 0-1,0 0 1,0 1-1,0-2 0,1 1 1,-1 0-1,0-1 1,0 1-1,0-1 0,0 0 1,0 0-1,4-2 1,-16 5 811,7-2-813,0 1-1,0 0 0,0 0 0,0-1 0,0 1 0,1 1 1,-4 1-1,2 0-1,0 1 0,0 0 1,0-1-1,-3 7 0,5-9-62,0 1-1,0 0 1,0-1 0,1 1-1,-1 0 1,1-1 0,-1 1-1,1 0 1,0 0 0,-1 0-1,1 0 1,0-1 0,0 1-1,1 2 1,-1-3-215,1 0-1,-1-1 0,1 1 1,-1-1-1,1 1 1,-1-1-1,1 1 1,0-1-1,-1 1 0,1-1 1,0 1-1,0-1 1,-1 0-1,1 1 1,0-1-1,0 0 1,-1 0-1,1 0 0,0 1 1,0-1-1,0 0 1,-1 0-1,2 0 1,8-1-5440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24.429"/>
    </inkml:context>
    <inkml:brush xml:id="br0">
      <inkml:brushProperty name="width" value="0.05" units="cm"/>
      <inkml:brushProperty name="height" value="0.05" units="cm"/>
    </inkml:brush>
  </inkml:definitions>
  <inkml:trace contextRef="#ctx0" brushRef="#br0">32 76 2385,'3'17'2568,"-3"-17"-2561,0 1 1,0-1-1,1 0 1,-1 1-1,0-1 0,0 0 1,1 1-1,-1-1 1,0 0-1,0 1 1,1-1-1,-1 0 1,0 0-1,1 0 1,-1 1-1,0-1 1,1 0-1,-1 0 1,1 0-1,-1 0 1,0 1-1,1-1 0,-1 0 1,0 0-1,1 0 1,-1 0-1,1 0 1,-1 0-1,0 0 1,1 0-1,-1 0 1,1-1-1,-1 1 1,0 0-1,1 0 1,0 0-1,-1 0 29,1-1 1,0 1-1,-1 0 0,1 0 0,0 0 0,-1 0 1,1 0-1,0 1 0,-1-1 0,1 0 1,0 0-1,-1 0 0,1 0 0,0 1 1,8 1 1131,-8-3-1103,-1 1-1,1-1 1,-1 1 0,1-1 0,-1 1-1,1-1 1,-1 1 0,1-1 0,-1 1 0,0-1-1,1 0 1,-1 1 0,0-1 0,0 1 0,1-1-1,-1 0 1,0 1 0,0-2 0,1 1-20,-1-1 0,1 1 0,-1 0 1,1-1-1,-1 1 0,0 0 0,0-1 1,0 1-1,0-1 0,0 1 0,0 0 0,0-1 1,0 1-1,0-1 0,-1 1 0,1 0 1,-1-1-1,1 1 0,-2-3 0,-5-14 378,6 14-337,0 1 1,0 0-1,0-1 1,-1 1-1,-2-5 1,0 2 78,4 6-142,0-1 1,-1 0-1,1 1 1,-1-1-1,1 0 1,-1 1-1,1-1 1,-1 1-1,1-1 1,-1 1-1,1-1 1,-1 1-1,1-1 1,-1 1 0,-1-1-1,1 1-14,0 1-1,0-1 1,0 0 0,1 1-1,-1-1 1,0 1 0,0-1-1,0 1 1,1-1 0,-1 1-1,0 0 1,1-1 0,-1 1-1,0 0 1,1 0 0,-2 1-1,2-1-8,-1 1 1,0 0-1,0 0 0,0 0 0,1 0 0,-1 0 1,1 0-1,0 0 0,-1 0 0,1 0 0,0 0 1,0 0-1,0 0 0,1 0 0,-1 0 1,1 2-1,0 1 10,0 0 0,0 0 0,1 0 0,0-1 0,3 7 0,-5-10 1,1 0-1,0 0 1,0 0-1,0-1 1,0 1-1,0 0 1,0-1-1,0 1 1,0 0-1,0-1 1,0 0-1,0 1 1,0-1-1,0 0 1,1 1-1,-1-1 1,0 0-1,0 0 1,2 0-1,-2 0-1,0 0 1,-1 0-1,1 0 0,0 0 0,-1 0 0,1 0 0,-1 0 1,1 0-1,0 0 0,-1 0 0,1 0 0,0 0 0,-1-1 1,1 1-1,-1 0 0,1 0 0,-1-1 0,1 1 0,-1-1 1,1 1-1,-1 0 0,1-1 0,-1 1 0,1-1 0,-1 1 1,0-1-1,1 1 0,-1-1 0,0 1 0,1-1 0,-1 0 1,0 1-1,0-1 0,1 0 0,-4-26 280,3 26-274,0 1-1,-1-1 1,1 0 0,0 0 0,0 0-1,-1 1 1,1-1 0,-1 0 0,1 0-1,-1 1 1,1-1 0,-1 0 0,1 1-1,-1-1 1,1 1 0,-1-1 0,0 0-1,1 1 1,-1 0 0,0-1 0,0 1-1,1-1 1,-1 1 0,0 0-1,0 0 1,0-1 0,0 1 0,1 0-1,-3 0 1,-8-1 92,10 1-99,0-1 1,0 1-1,0 0 0,0 0 0,0 0 0,0 0 1,0 0-1,0 0 0,0 0 0,0 1 0,0-1 1,-1 0-1,1 0 0,0 1 0,0-1 0,0 1 1,1-1-1,-1 1 0,0-1 0,0 1 0,0 0 1,0-1-1,0 1 0,1 0 0,-2 1 0,0 0-9,0 1-1,0-1 1,0 1-1,1-1 1,-1 1-1,1 0 1,0-1-1,0 1 1,-2 6-1,3-9-30,0 1 1,0 0-1,0-1 0,0 1 0,0 0 1,0-1-1,0 1 0,0 0 0,0-1 0,0 1 1,1 0-1,-1-1 0,0 1 0,0-1 1,1 1-1,-1 0 0,1-1 0,-1 1 1,1 0-1,0 0-102,0 0 1,0-1-1,0 1 0,0-1 1,0 1-1,1-1 1,-1 1-1,0-1 0,0 1 1,0-1-1,1 0 1,-1 0-1,0 0 0,2 0 1,2 1-870,0-1 1,0-1-1,-1 1 0,9-3 1,7-4-3683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25.566"/>
    </inkml:context>
    <inkml:brush xml:id="br0">
      <inkml:brushProperty name="width" value="0.05" units="cm"/>
      <inkml:brushProperty name="height" value="0.05" units="cm"/>
    </inkml:brush>
  </inkml:definitions>
  <inkml:trace contextRef="#ctx0" brushRef="#br0">43 14 3057,'-1'0'176,"-1"-1"0,1 0 0,0 1 0,-1-1-1,1 1 1,-1 0 0,1-1 0,0 1 0,-1 0-1,1 0 1,-1 0 0,1 0 0,-1 0 0,1 0-1,-1 1 1,1-1 0,0 0 0,-1 1-1,1-1 1,0 1 0,-1-1 0,1 1 0,0 0-1,-1-1 1,1 1 0,-1 1 0,1-1-120,1-1 0,-1 1 1,1-1-1,0 1 0,-1-1 0,1 1 1,0 0-1,-1-1 0,1 1 1,0 0-1,0-1 0,-1 1 0,1 0 1,0-1-1,0 1 0,0 0 0,0-1 1,0 1-1,0 0 0,0 0 1,0 0-1,1 0-44,-1 1 0,1-1 0,0 0 0,-1 0 0,1 1 0,0-1 0,0 0 0,-1 0 0,1 0 1,0 0-1,0 0 0,0 0 0,1 0 0,1 1 0,0 0 34,-1-1 0,1 1 0,0-1 0,0 1-1,0-1 1,0 0 0,0 0 0,0 0 0,0-1 0,0 1 0,5-1 0,-7 0-18,1 0 0,0 0 0,0 0-1,-1 0 1,1-1 0,0 1 0,-1-1 0,1 1 0,0-1 0,-1 0 0,1 1 0,-1-1 0,1 0-1,-1 0 1,1 0 0,-1 0 0,0-1 0,1 1 0,-1 0 0,0 0 0,0-1 0,1-1-1,10-9 149,-10 11-148,-1 0 0,0 0 0,0 0 0,0 0-1,0-1 1,0 1 0,0 0 0,0 0 0,1-3 0,-2 4-6,0-1 0,1 0 0,-1 0 0,0 1 0,0-1 0,0 0 0,-1 1 0,1-1 0,0 0 0,0 0 0,0 1 0,0-1 0,-1 0 0,1 1 0,0-1 0,-1 0 0,1 1 0,0-1 0,-1 0 0,1 1 0,-1-1 0,1 1 0,-1-1 0,1 1 1,-2-1-1,1 0 2,0 1 0,1 0 1,-1 0-1,0 0 1,0 0-1,0 0 0,0 0 1,0 0-1,1 0 1,-1 0-1,0 0 1,0 0-1,0 0 0,0 1 1,0-1-1,1 0 1,-1 1-1,0-1 0,0 1 1,1-1-1,-1 1 1,0-1-1,0 1 0,-8 4 63,9-5-88,0 0 1,0 1-1,-1-1 1,1 0-1,0 0 1,0 1-1,0-1 1,0 0 0,0 1-1,0-1 1,-1 0-1,1 1 1,0-1-1,0 0 1,0 1-1,0-1 1,0 0-1,0 0 1,1 1-1,-1-1 1,0 0-1,0 1 1,0-1-1,0 0 1,0 1-1,0-1 1,0 0-1,1 0 1,-1 1-1,0-1 1,0 0-1,1 1 1,27 3 35,-28-4-33,0 0 0,0 0 0,0 0 0,0 0 0,0 0 1,0 0-1,0 0 0,0 0 0,0 0 0,-1 0 0,1 0 0,0 0 1,0 0-1,0 0 0,0 0 0,0 0 0,0 0 0,0-1 1,0 1-1,0 0 0,0 0 0,0 0 0,0 0 0,0 0 1,0 0-1,0 0 0,0 0 0,0 0 0,0 0 0,0 0 0,0 0 1,0 0-1,0-1 0,0 1 0,0 0 0,0 0 0,0 0 1,0 0-1,0 0 0,0 0 0,0 0 0,0 0 0,0 0 1,0 0-1,0 0 0,0 0 0,0 0 0,0 0 0,0-1 1,0 1-1,1 0 0,-1 0 0,0 0 0,0 0 0,0 0 0,0 0 1,0 0-1,0 0 0,0 0 0,0 0 0,-8-2 125,-25 11 175,31-8-291,0 0 0,0 0 0,1 1 0,-1-1 0,0 0 0,1 1 0,-1-1 0,1 1 0,-1 0 0,1-1 0,0 1 0,0 0 0,0 0 0,0 0 0,0 0 0,0 0 0,0 0 0,1 0 0,-1 0 0,1 0 0,-1 0 0,1 4 0,1 6-17,-1-9 0,0 0-1,0-1 1,0 1-1,1 0 1,-1-1-1,1 1 1,2 5 0,-3-8 4,1 1 1,0 0-1,0 0 1,-1 0-1,1 0 1,0 0 0,0-1-1,0 1 1,0 0-1,0-1 1,0 1-1,0-1 1,0 1 0,0-1-1,0 1 1,0-1-1,0 0 1,1 1-1,-1-1 1,0 0 0,0 0-1,0 0 1,0 0-1,2 0 1,-2 0 1,0 0 1,0 0-1,0 0 0,0 0 1,0-1-1,0 1 1,0 0-1,0 0 0,0-1 1,0 1-1,0 0 1,0-1-1,0 1 0,0-1 1,0 1-1,0-1 1,-1 0-1,1 1 0,0-1 1,0 0-1,-1 0 1,1 0-1,0 1 0,-1-1 1,1 0-1,-1 0 0,1 0 1,-1 0-1,1 0 1,-1 0-1,0 0 0,0 0 1,1-1-1,9-16 12,-3 7 14,-4 9 8,-1-1-5,-7-2 14,4 4-52,1 0 0,-2 0 0,1 1 0,0-1 0,0 0 0,0 1 0,0-1 0,0 1 0,-1-1 0,1 1 0,0 0 0,0-1 0,-1 1 0,1 0 0,0 0 1,0 0-1,-1 0 0,-1 0 0,2 0-17,1 1 1,0-1 0,0 0-1,0 0 1,0 0 0,0 1 0,0-1-1,0 0 1,0 0 0,0 1 0,0-1-1,1 0 1,-1 0 0,0 0 0,0 1-1,0-1 1,0 0 0,0 0-1,0 0 1,0 1 0,0-1 0,1 0-1,-1 0 1,0 0 0,0 0 0,0 0-1,0 1 1,1-1 0,-1 0 0,0 0-1,0 0 1,0 0 0,0 0-1,1 0 1,-1 0 0,0 0 0,0 0-1,1 0 1,-1 0 0,0 1 0,1-1-1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26.476"/>
    </inkml:context>
    <inkml:brush xml:id="br0">
      <inkml:brushProperty name="width" value="0.05" units="cm"/>
      <inkml:brushProperty name="height" value="0.05" units="cm"/>
    </inkml:brush>
  </inkml:definitions>
  <inkml:trace contextRef="#ctx0" brushRef="#br0">65 19 2305,'0'-1'153,"0"1"0,-1-1-1,1 0 1,0 0 0,-1 1 0,1-1-1,0 0 1,-1 1 0,1-1 0,-1 1-1,1-1 1,-1 1 0,1-1 0,-1 0-1,0 1 1,1 0 0,-1-1 0,0 1-1,1-1 1,-1 1 0,0 0 0,1-1-1,-1 1 1,0 0 0,0 0 0,1 0-1,-1 0 1,0 0 0,0-1 0,1 1-1,-1 1 1,-1-1 0,-11-4 1849,13 4-1985,0 0 0,0 0-1,-1 0 1,1 0 0,0 0 0,0-1-1,0 1 1,-1 0 0,1 0 0,0 0-1,0 0 1,0 0 0,-1 0 0,1 0-1,0 0 1,0 0 0,0 0 0,-1 0-1,1 0 1,0 0 0,0 0 0,-1 0-1,1 0 1,0 0 0,0 0-1,0 0 1,-1 0 0,1 0 0,0 0-1,0 0 1,0 0 0,-1 0 0,1 0-1,0 1 1,0-1 0,0 0 0,0 0-1,-1 0 1,1 0 0,0 1 0,0-1-1,0 0 1,0 0 0,-4 15 181,5 16-106,-1-28-59,1-1 0,-1 1 0,1 0 0,-1-1 0,1 1 0,0-1 0,0 0 0,0 1 0,0-1 0,3 5 0,-3-7-15,0 1 0,-1-1 0,1 1 0,0-1 0,0 1 0,0-1-1,0 0 1,-1 1 0,1-1 0,0 0 0,0 0 0,0 1 0,0-1-1,0 0 1,0 0 0,0 0 0,0 0 0,0 0 0,0 0 0,0-1 0,0 1-1,-1 0 1,1 0 0,0-1 0,0 1 0,0 0 0,0-1 0,0 1-1,-1-1 1,1 1 0,0-1 0,1-1 0,1 0 23,-1 0 1,0 0 0,1 0-1,-1 0 1,0-1-1,0 1 1,0-1 0,0 0-1,-1 1 1,1-1-1,1-4 1,-2 6-27,-1 0 0,1-1 0,-1 1-1,1 0 1,-1-1 0,0 1 0,1-1 0,-1 1 0,0-1 0,0 1-1,0 0 1,0-1 0,0 1 0,-1-1 0,1 1 0,0 0 0,-1-1-1,1 1 1,0-1 0,-1 1 0,0 0 0,1 0 0,-1-1 0,0 1-1,0 0 1,0 0 0,-1-2 0,1 3 1,0-1-1,0 0 1,0 0 0,-1 1-1,1-1 1,0 0 0,0 1-1,-1-1 1,1 1-1,-1 0 1,1-1 0,0 1-1,-1 0 1,1 0 0,-1 0-1,1 0 1,0 0 0,-1 0-1,1 1 1,-1-1 0,1 0-1,0 1 1,-2 0 0,-3 1 47,1 1 1,-1-1-1,-9 8 0,10-7-33,4-3-26,0 1 0,1-1 0,-1 1 0,0 0 0,1-1 0,-1 1 0,0-1 0,1 1 0,-1 0 0,0 0 0,1-1 0,-1 1 0,1 0 0,0 0 0,-1 0 0,1-1 1,0 1-1,-1 0 0,1 2 0,0-3-17,0 0 1,0 1-1,0-1 1,0 1-1,0-1 1,1 1-1,-1-1 1,0 1-1,0-1 1,0 0-1,1 1 1,-1-1 0,0 0-1,1 1 1,-1-1-1,0 0 1,0 1-1,1-1 1,-1 0-1,1 1 1,-1-1-1,0 0 1,1 0-1,-1 0 1,1 1-1,-1-1 1,1 0-1,-1 0 1,0 0 0,1 0-1,-1 0 1,1 0-1,-1 0 1,1 0-1,0 0 1,2 0-550,1 0 0,0 0 0,-1-1 1,1 1-1,-1-1 0,1 0 1,-1 0-1,1 0 0,-1-1 0,6-2 1,-3 1-530,12-5-4173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27.633"/>
    </inkml:context>
    <inkml:brush xml:id="br0">
      <inkml:brushProperty name="width" value="0.05" units="cm"/>
      <inkml:brushProperty name="height" value="0.05" units="cm"/>
    </inkml:brush>
  </inkml:definitions>
  <inkml:trace contextRef="#ctx0" brushRef="#br0">7 15 2177,'0'0'91,"1"0"1,-1 0-1,0-1 0,0 1 0,1 0 1,-1 0-1,0 0 0,0 0 1,1 0-1,-1 0 0,0 0 0,1 1 1,-1-1-1,0 0 0,0 0 0,1 0 1,-1 0-1,0 0 0,0 0 1,1 0-1,-1 1 0,0-1 0,0 0 1,1 0-1,-1 0 0,0 0 1,0 1-1,0-1 0,0 0 0,1 0 1,-1 1-1,0-1 0,0 0 0,0 0 1,0 1-1,0-1 0,0 0 1,0 0-1,0 1 0,1-1 0,-1 1 1,7 16 312,-5-12 24,0-1-280,0 0 1,0 0-1,0-1 0,0 1 0,1 0 0,4 4 1,-6-7-110,-1-1 0,1 1 1,-1-1-1,1 0 0,0 1 1,-1-1-1,1 1 0,0-1 1,-1 0-1,1 0 0,0 1 1,0-1-1,-1 0 0,1 0 1,0 0-1,0 0 0,-1 0 1,2 0-1,-1 0 10,0 0-1,0-1 1,0 1 0,0-1-1,0 1 1,0-1-1,0 1 1,0-1 0,0 0-1,-1 1 1,1-1-1,0 0 1,0 0 0,-1 0-1,1 1 1,0-1-1,0-1 1,0 0 5,0 0 0,0 0 1,-1 0-1,1 0 0,-1 0 0,1 0 0,-1-1 0,1 1 1,-1 0-1,0 0 0,0 0 0,0 0 0,0 0 0,-1-1 1,1 1-1,0 0 0,-1 0 0,0 0 0,-1-3 1,2 3-42,-1 1 0,1 0 1,-1 0-1,0-1 1,0 1-1,1 0 0,-1 0 1,0 0-1,0 0 1,0 0-1,0 0 0,0 0 1,-1 0-1,1 0 1,0 1-1,0-1 0,0 0 1,-1 1-1,1-1 1,0 1-1,-1-1 1,1 1-1,0 0 0,-1 0 1,1-1-1,-1 1 1,1 0-1,0 0 0,-1 0 1,1 1-1,-1-1 1,-1 0-1,2 1-10,0-1 0,-1 1 1,1-1-1,0 1 0,0 0 0,0-1 0,-1 1 1,1 0-1,0 0 0,0 0 0,0 0 0,0 0 1,1 0-1,-1 0 0,0 0 0,0 0 0,1 0 0,-1 1 1,0-1-1,1 0 0,-1 0 0,1 1 0,-1-1 1,1 0-1,0 1 0,0-1 0,0 0 0,0 1 1,0-1-1,0 2 0,0-1 1,0 0 0,0 0 0,0 0-1,1 0 1,-1 0 0,1 0 0,-1 0 0,1 0 0,0-1 0,-1 1-1,1 0 1,0 0 0,1-1 0,-1 1 0,0 0 0,0-1 0,1 1-1,-1-1 1,3 3 0,-4-4 9,1 0 0,-1 1 0,1-1 1,-1 0-1,1 1 0,-1-1 0,1 0 0,-1 0 0,1 0 0,-1 1 0,1-1 0,-1 0 0,1 0 0,-1 0 1,1 0-1,-1 0 0,1 0 0,-1 0 0,1 0 0,-1 0 0,1 0 0,-1 0 0,1 0 0,-1 0 1,1-1-1,-1 1 0,1 0 0,-1 0 0,1 0 0,-1-1 0,1 1 0,-1 0 0,1-1 0,-1 1 0,0 0 1,1-1-1,-1 1 0,0-1 0,1 1 0,-1 0 0,0-1 0,1 1 0,-1-1 0,0 1 0,0-1 1,0 1-1,1-1 0,-1 1 0,0-1 0,0 1 0,0-1 0,0 0 0,0 1 0,0-1 0,0 1 1,0-1-1,0 1 0,0-1 0,0 0 15,-1 1 1,1-1-1,0 0 1,0 1-1,0-1 1,0 1-1,0-1 1,0 1-1,-1-1 1,1 1-1,0-1 1,-1 1-1,1-1 1,0 1-1,-1-1 1,1 1-1,0-1 1,-1 1-1,1 0 1,-1-1 0,1 1-1,-1-1 1,0 1-12,0 0 0,1 0 0,-1 0 0,0 0 0,0 0 0,1 0 0,-1 0 0,0 0 0,0 0 0,1 0 0,-1 0 0,0 0 0,0 1 1,1-1-1,-1 0 0,0 1 0,1-1 0,-1 0 0,0 1 0,1-1 0,-1 1 0,1-1 0,-2 2 0,-1 0 12,1 1 0,-1 0 1,1 0-1,0 0 0,0 0 0,0 0 0,0 0 0,-2 6 0,4-8-30,-1-1 1,1 1-1,0 0 1,-1-1-1,1 1 0,0 0 1,0-1-1,0 1 1,0 0-1,0 0 0,0-1 1,0 1-1,0 0 1,0-1-1,0 1 0,0 0 1,0-1-1,0 1 0,1 0 1,-1-1-1,0 1 1,0 0-1,1-1 0,-1 1 1,1 0-1,-1-1 1,0 1-1,1-1 0,-1 1 1,1-1-1,-1 1 1,1-1-1,-1 1 0,1-1 1,0 0-1,-1 1 0,1-1 1,0 0-1,-1 0 1,1 1-1,0-1 0,-1 0 1,1 0-1,0 0 1,-1 0-1,1 0 0,0 0 1,-1 0-1,1 0 1,0 0-1,0 0 0,0 0 1,1 0 2,-1-1 1,0 1-1,1 0 1,-1-1-1,0 1 1,1-1-1,-1 0 1,0 1-1,0-1 1,1 0-1,-1 0 1,0 0-1,0 0 1,0 0-1,0 0 0,0 0 1,-1 0-1,1 0 1,0 0-1,0 0 1,-1-1-1,1 1 1,0 0-1,-1-1 1,1-1-1,0 1 16,-1 0-1,1 0 1,-1 0 0,1 0-1,-1 1 1,0-1-1,0 0 1,0 0 0,0 0-1,0 0 1,0 0-1,0 0 1,-1 1-1,1-1 1,0 0 0,-1 0-1,0 0 1,0 1-1,0-3 1,0 3-6,0 1 0,1-1 0,-1 1 0,0 0 0,1-1 0,-1 1 0,0-1 0,0 1 0,1 0 0,-1 0 0,0-1-1,0 1 1,0 0 0,0 0 0,1 0 0,-1 0 0,0 0 0,0 0 0,0 0 0,1 0 0,-1 0 0,0 1 0,0-1 0,0 0 0,1 0 0,-1 1 0,0-1 0,-1 1 0,0 0-4,0 0-1,-1 1 1,1-1 0,0 1-1,0-1 1,-1 1-1,-1 2 1,4-4-49,-1 1 0,0 0 0,1-1 0,-1 1-1,1 0 1,0-1 0,-1 1 0,1 0 0,-1 0 0,1 0 0,0-1-1,0 1 1,0 0 0,-1 0 0,1 0 0,0-1 0,0 1 0,0 0 0,0 0-1,0 0 1,0-1 0,1 1 0,-1 0 0,0 0 0,0 0 0,0-1-1,1 1 1,-1 0 0,0 0 0,1-1 0,-1 1 0,1 0 0,-1 0 0,2 0-1,-1 0-296,0 0-1,0 0 1,0-1-1,0 1 0,0 0 1,0 0-1,0-1 0,0 1 1,1-1-1,-1 1 1,0-1-1,0 0 0,1 1 1,-1-1-1,0 0 0,1 0 1,-1 0-1,0 0 1,1 0-1,-1 0 0,2-1 1,13-3-4870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28.630"/>
    </inkml:context>
    <inkml:brush xml:id="br0">
      <inkml:brushProperty name="width" value="0.05" units="cm"/>
      <inkml:brushProperty name="height" value="0.05" units="cm"/>
    </inkml:brush>
  </inkml:definitions>
  <inkml:trace contextRef="#ctx0" brushRef="#br0">43 70 3073,'-2'-10'5568,"3"18"-4223,6 24-1213,-6-30-115,-1-1 0,1 1 0,0-1 0,-1 1 1,1-1-1,0 1 0,0-1 0,0 0 0,0 1 0,0-1 0,0 0 0,0 0 1,0 1-1,1-1 0,-1 0 0,0 0 0,3 1 0,-3-2 4,0 0 0,0 0 0,0 0 0,0 0 0,-1 0 0,1-1 0,0 1 0,0 0 0,0 0 0,0-1 0,0 1 0,0 0 0,-1-1 0,1 1 0,0-1 0,0 1 0,-1-1 0,1 1 0,0-1-1,0 0 1,-1 1 0,1-1 0,-1 0 0,1 1 0,0-3 0,12-19 341,-12 19-319,0 0 0,0 1 0,0-1-1,0 0 1,-1 0 0,1 0 0,-1 0 0,0 0 0,0 0-1,0 0 1,-1 0 0,1 0 0,0 0 0,-1 0-1,0 0 1,0 0 0,0 0 0,0 0 0,0 1 0,-1-1-1,1 0 1,-1 1 0,-3-5 0,4 6-22,-1-1 0,1 1 1,-1-1-1,1 1 0,-1 0 1,0 0-1,1-1 0,-1 1 1,0 0-1,0 1 0,0-1 1,0 0-1,0 0 0,0 1 1,0-1-1,0 1 0,0 0 1,0 0-1,0-1 0,0 1 1,0 1-1,0-1 0,0 0 1,0 0-1,0 1 0,0-1 1,0 1-1,0 0 0,0-1 1,0 1-1,0 0 0,1 0 1,-1 0-1,-3 3 0,3-2-17,0 0-1,0 0 1,0 0 0,0 0-1,1 0 1,-1 1-1,1-1 1,-1 1 0,1-1-1,0 1 1,0 0-1,0-1 1,-1 4-1,2-5-3,-1 1 0,1-1-1,0 0 1,0 1-1,-1-1 1,1 0 0,0 1-1,0-1 1,0 0-1,1 1 1,-1-1 0,0 0-1,0 0 1,1 1-1,-1-1 1,1 0-1,-1 0 1,1 1 0,-1-1-1,1 0 1,0 0-1,-1 0 1,1 0 0,0 0-1,0 0 1,0 0-1,0 0 1,0 0 0,0-1-1,1 2 1,-1-2 5,0 1-1,1-1 1,-1 0 0,0 1 0,0-1 0,0 0 0,0 0-1,0 0 1,0 0 0,0 0 0,1 0 0,-1 0 0,0-1-1,0 1 1,0 0 0,0 0 0,0-1 0,0 1 0,0-1 0,0 1-1,0-1 1,2-1 0,18-17 131,-16 13-93,-2 3 122,-5 3 151,-5 6 9,6-5-320,1 0 0,-1 0-1,1 0 1,-1 0 0,1 0-1,-1 0 1,1 0 0,-1 0 0,1 0-1,0 0 1,0 0 0,-1 0 0,1 0-1,0 0 1,0 0 0,0 0-1,0 0 1,0 0 0,0 0 0,1 0-1,-1 2 1,1-2-8,-1-1-1,1 1 1,-1-1 0,1 1-1,0-1 1,-1 1 0,1-1 0,-1 0-1,1 1 1,0-1 0,-1 0-1,1 1 1,0-1 0,0 0-1,-1 0 1,1 0 0,0 0-1,-1 0 1,1 0 0,0 0 0,0 0-1,-1 0 1,1 0 0,0 0-1,0 0 1,-1 0 0,1-1-1,0 1 1,-1 0 0,1 0-1,0-1 1,0 0 0,15-2-720,-15 2 321,-1 1 0,1 0 0,-1 0 0,1 0 0,-1 0 0,1 1 0,-1-1 0,1 0 0,-1 0-1,1 0 1,-1 0 0,1 0 0,-1 1 0,1-1 0,0 1-402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33.248"/>
    </inkml:context>
    <inkml:brush xml:id="br0">
      <inkml:brushProperty name="width" value="0.05" units="cm"/>
      <inkml:brushProperty name="height" value="0.05" units="cm"/>
    </inkml:brush>
  </inkml:definitions>
  <inkml:trace contextRef="#ctx0" brushRef="#br0">15 8 3442,'-1'0'242,"1"0"1,0 0-1,-1 0 1,1 0-1,0 0 1,-1 0 0,1 0-1,-3-3 2427,3 3-2427,0 0 1,-1-1-1,1 1 1,0 0-1,0-1 1,0 1 0,0 0-1,-1-1 1,1 1-1,0 0 1,0-2 699,-1 6-583,0 0-165,-2 17-27,2 0 0,0 0 0,3 30 0,0-17-67,15 137 263,-8-97-291,2 194 234,-8-130-151,-3 83-27,-1-139-94,18 148-1,-14-199-24,-1 0 0,-1 0 0,-2 0 0,-8 56 0,-15 44-9,20-108 6,2 0-1,1 40 1,0 9 9,0-57 22,2 0-1,0 0 0,1-1 0,1 1 0,0-1 0,1 1 0,7 18 1,8 32 42,-15-11-5,-7-67-2870,1 1 0,0-19 1,1 4-3411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35.759"/>
    </inkml:context>
    <inkml:brush xml:id="br0">
      <inkml:brushProperty name="width" value="0.05" units="cm"/>
      <inkml:brushProperty name="height" value="0.05" units="cm"/>
    </inkml:brush>
  </inkml:definitions>
  <inkml:trace contextRef="#ctx0" brushRef="#br0">1 46 2625,'12'-18'2378,"-10"17"-2006,-1-1 1,0 0-1,1 1 0,-1-1 1,0 0-1,0 0 0,0 0 1,0 0-1,0 0 0,-1 0 1,2-2-1,-3 0 658,-1 7-511,0 6-203,-3 19-67,3 0 0,0 1 0,2-1 0,4 42 0,-2-37-155,0 118 181,-4 37-16,3-130-182,9 204 241,-5-140-239,0 38-28,5 148-5,-3-246-43,4 78 10,-16-22-11,3-87-2,2-15-4,1-1 0,0 1 0,4 17 0,-5-33 4,0 0 0,0 1 0,0-1 0,0 0 0,0 0 0,0 0 0,0 0 0,0 0 0,0 0 0,0 1 0,0-1 0,0 0 0,0 0 0,0 0 0,0 0 0,0 0 0,0 0 0,0 1 0,0-1 0,-1 0 0,1 0 0,0 0 0,0 0 0,0 0 0,0 0 0,0 0 0,0 0 0,0 0 0,0 0 0,-1 1 0,1-1 0,0 0 0,0 0 0,0 0 0,0 0 0,0 0 0,-1 0 0,1 0 0,0 0 0,0 0 0,0 0 0,0 0 0,-1 0 0,1 0 0,0 1 0,0-1 0,0 0 0,0 0 0,0 0 0,-1 0 0,1 0 0,0 0 0,0 1 0,0-1 0,0 0 0,0 0 0,0 0 0,0 0 0,0 1 0,0-1 0,-1 0 0,1 0 0,0 0 0,0 0 0,0 1 0,0-1 0,0 0 0,0 0 0,0 0 0,0 1 0,0-1 0,0 0 0,1 0 0,-1 0 0,0 0 0,0 1 0,0-1 0,0 0 0,0 0 0,0 0 0,0 0 0,0 1 0,0-1 0,1 0 0,-1 0 0,0 0 0,0 0 0,0 0 0,0 0 0,0 1 0,1-1 0,1 5 2,1 0-1,-1 0 1,0 0-1,-1 0 1,1 0-1,-1 1 0,0-1 1,-1 1-1,1-1 1,-1 7-1,0-8-2,1 0-1,0 1 1,0-1-1,0 0 1,0 0-1,1-1 0,0 1 1,0 0-1,0 0 1,0-1-1,4 5 1,-7-9-260,1 1 1,-1-1 0,1 0 0,0 0 0,-1 0 0,1 0 0,0 0-1,0 0 1,0 0 0,0 0 0,0 0 0,0 0 0,0 0-1,0 0 1,0 0 0,1-2 0,0-8-2945,-1-4-2947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37.055"/>
    </inkml:context>
    <inkml:brush xml:id="br0">
      <inkml:brushProperty name="width" value="0.05" units="cm"/>
      <inkml:brushProperty name="height" value="0.05" units="cm"/>
    </inkml:brush>
  </inkml:definitions>
  <inkml:trace contextRef="#ctx0" brushRef="#br0">10 41 2481,'1'-5'2296,"0"5"-2227,-1 0 1,0-1-1,0 1 1,0-1-1,0 1 1,1-1-1,-1 1 0,0 0 1,0-1-1,0 1 1,0-1-1,0 1 1,0-1-1,0 1 0,0-1 1,0 1-1,0 0 1,0-1-1,-1 1 0,1-2 1,-1 1 127,1-1 1,-1 0-1,0 0 1,1 1-1,0-1 0,-1 0 1,1 0-1,0 0 1,0 0-1,-2-3 1844,-1 3-1498,2 7-214,-1 29 344,6 58-78,0-28-287,-5 66 0,1 43 20,18-11-157,-7-75-113,0 103 1,10 298 69,-19-395-83,0-9-12,-1-62-32,2 9 31,-2 1 1,-4 51-1,1-60 55,2 37 0,0 0-23,-1-22 63,4 44-1,0-72-106,-3-10-40,0 0 0,0 1 0,1-1 1,-1 0-1,0 1 0,0-1 0,0 0 0,0 1 0,0-1 0,0 0 0,0 1 0,0-1 0,1 0 0,-1 1 0,0-1 0,0 1 0,-1-1 0,1 0 1,0 1-1,0-1 0,0 0 0,0 1 0,0-1 0,0 0 0,0 1 0,-1-1 0,1 0 0,0 1 0,0-1 0,0 0 0,-1 0 0,1 1 0,0-1 1,-1 1-1,1-9-1933,0-26-3914,2 12-53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0.935"/>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38.325"/>
    </inkml:context>
    <inkml:brush xml:id="br0">
      <inkml:brushProperty name="width" value="0.05" units="cm"/>
      <inkml:brushProperty name="height" value="0.05" units="cm"/>
    </inkml:brush>
  </inkml:definitions>
  <inkml:trace contextRef="#ctx0" brushRef="#br0">8 60 3602,'-5'-7'3726,"5"-5"-2442,1 5-876,0 0-1,-1 0 1,0-9 0,-1 12 103,0 6-75,-2 19-21,9 359 798,-4-343-1164,15 186 93,3 46-54,-11 277-11,-9-513-59,-1-7 125,2-1-1,5 40 1,-5-58-102,0 1 0,-1 0 0,0 0 1,0 0-1,-1 0 0,-1 9 0,-14 47 122,3-16-164,7-23-49,9-25-977,11-3-7142,-8-2 3345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39.868"/>
    </inkml:context>
    <inkml:brush xml:id="br0">
      <inkml:brushProperty name="width" value="0.05" units="cm"/>
      <inkml:brushProperty name="height" value="0.05" units="cm"/>
    </inkml:brush>
  </inkml:definitions>
  <inkml:trace contextRef="#ctx0" brushRef="#br0">0 1 3458,'3'5'5264,"2"5"-2720,-5 11-1759,-1-10-577,9 122 620,1-15-581,21 206-58,-9-135-106,-13 12 1,-4-60-40,1-45-20,5 149 494,-11-198-445,2 44 65,-1-52-124,-1 1 0,-10 55 0,5-50-8,7-10 7,-1-28-10,0 0 1,1 0 0,-2-1 0,-1 13 0,2-6-2679,1-9 483,-1-8 453,3-5-6222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46.917"/>
    </inkml:context>
    <inkml:brush xml:id="br0">
      <inkml:brushProperty name="width" value="0.05" units="cm"/>
      <inkml:brushProperty name="height" value="0.05" units="cm"/>
    </inkml:brush>
  </inkml:definitions>
  <inkml:trace contextRef="#ctx0" brushRef="#br0">51 23 1969,'0'0'48,"0"0"1,0 0-1,0 0 1,-1-1-1,1 1 1,0 0-1,0 0 1,0 0-1,0 0 1,0 0-1,0-1 0,0 1 1,-1 0-1,1 0 1,0 0-1,0 0 1,0 0-1,0 0 1,-1-1-1,1 1 1,0 0-1,0 0 1,0 0-1,0 0 0,-1 0 1,1 0-1,0 0 1,0 0-1,0 0 1,-1 0-1,1 0 1,0 0-1,0 0 1,0 0-1,0 0 1,-1 0-1,1 0 1,0 0-1,-8 6 1451,8-5-1361,0-1 0,-1 1 0,1-1 0,-1 1 0,1-1 0,0 1 0,-1-1 0,1 0 0,-1 1-1,1-1 1,-1 0 0,0 1 0,1-1 0,-1 0 0,1 0 0,-1 1 0,0-1 0,1 0 0,-1 0 0,1 0 0,-1 0 0,0 0 0,1 0 0,-2 0 0,3-1-49,0-1 0,0 1 0,0 0 0,0-1 0,0 1 0,0-1 0,0 1 0,-1-1 0,1 1 0,0-4 0,-1 4-63,0 1 0,0-1 0,1 1 0,-1-1 0,0 1 0,0-1-1,0 0 1,0 1 0,0-1 0,0 1 0,0-1 0,-1 0 0,1 1 0,0-1 0,0 1 0,0-1-1,-1 0 1,1 1 5,-1-1 0,1 1 0,-1 0 0,1 0 0,0-1 0,-1 1 0,1 0 0,-1 0 0,1 0 0,-1 0 0,1 0 0,-1 0 0,1 0-1,-1 0 1,1 0 0,-1 0 0,1 0 0,-1 0 0,1 0 0,-1 0 0,1 0 0,-1 0 0,1 1 0,0-1 0,-1 0 0,0 1 0,0-1-18,0 0 1,0 1 0,0-1-1,0 1 1,0-1-1,0 1 1,0-1 0,0 1-1,0-1 1,1 1 0,-1 0-1,0 0 1,0-1-1,1 1 1,-1 0 0,0 0-1,1 0 1,-1 0-1,1 0 1,-1 0 0,1 0-1,-1 0 1,1 0 0,0 0-1,0 0 1,-1 2-1,1-2-5,1 0-1,-1 1 0,0-1 0,1 1 0,-1-1 0,1 0 0,0 0 1,-1 1-1,1-1 0,0 0 0,0 0 0,0 0 0,0 0 0,0 1 0,0-1 1,0-1-1,0 1 0,0 0 0,0 0 0,2 1 0,3 2 25,-4-3-23,0 1 0,0-1-1,0 1 1,0-1 0,0 0 0,0 0 0,1 0-1,-1 0 1,0 0 0,0 0 0,1-1 0,-1 1-1,1-1 1,-1 0 0,1 0 0,1 0 0,-3 0-2,-1 0 1,0 0 0,1 0-1,-1 0 1,0-1-1,0 1 1,1 0 0,-1 0-1,0 0 1,0-1 0,0 1-1,0 0 1,1 0-1,-1-1 1,0 1 0,0 0-1,0-1 1,0 1 0,0 0-1,0 0 1,0-1-1,1 1 1,-1 0 0,0-1-1,0 1 1,0 0 0,0-1-1,0 1 1,-1 0-1,1-1 1,0 1 0,0 0-1,0-1 1,0 1 0,0 0-1,0 0 1,0-1-1,-1 1 1,1 0 0,0-1-1,0 1 9,-1-1 1,1 0-1,0 1 0,-1-1 0,1 0 0,-1 1 0,1-1 0,-1 1 0,1-1 1,-1 1-1,1-1 0,-1 1 0,1-1 0,-1 1 0,0-1 0,1 1 0,-1 0 1,-1-1-1,-1 1 1,0 0-1,1 1 1,-1-1 0,0 1 0,1-1 0,-1 1 0,0 0-1,1 0 1,-1 0 0,-3 3 0,5-4-13,-1 1 1,1 0-1,0-1 0,-1 1 1,1 0-1,0 0 0,0 0 1,0 0-1,-1 0 0,1 0 1,0 1-1,0-1 0,1 0 1,-1 0-1,0 1 0,0-1 1,1 1-1,-1-1 0,0 3 1,1-4-4,0 0 0,0 0 0,0 1 0,0-1-1,0 0 1,0 0 0,1 0 0,-1 0 0,0 1 0,0-1 0,0 0 0,0 0 0,0 0 0,1 0 0,-1 0 0,0 0 0,0 1 0,0-1 0,1 0 0,-1 0-1,0 0 1,0 0 0,0 0 0,1 0 0,-1 0 0,0 0 0,0 0 0,0 0 0,1 0 0,-1 0 0,0 0 0,0 0 0,0 0 0,1 0 0,-1 0-1,0 0 1,0 0 0,0 0 0,0-1 0,1 1 0,-1 0 0,0 0 0,0 0 0,0 0 0,1 0 0,8-5 20,-6 2 3,0 1 0,0-1 0,0 0 0,-1 0 0,1 0 0,-1 0 0,0-1 0,1 1 0,-1-1 0,-1 1 0,1-1 0,-1 0 0,2-4 0,-3 8-20,0 0 0,0 0 1,0 0-1,0-1 0,0 1 0,0 0 1,0 0-1,0 0 0,0 0 0,0 0 1,0 0-1,0 0 0,0 0 0,0-1 0,0 1 1,0 0-1,0 0 0,0 0 0,0 0 1,0 0-1,0 0 0,0 0 0,0 0 0,0-1 1,-1 1-1,1 0 0,0 0 0,0 0 1,0 0-1,0 0 0,0 0 0,0 0 1,0 0-1,0 0 0,0 0 0,0 0 0,-1 0 1,1 0-1,0 0 0,0 0 0,0 0 1,0 0-1,0 0 0,0 0 0,0 0 1,0 0-1,-1 0 0,1 0 0,0 0 0,0 0 1,0 0-1,0 0 0,0 0 0,-9 4 111,-7 11-12,-1 20-20,16-34-159,1 1 0,-1 0-1,0 0 1,1 0 0,0-1 0,-1 1-1,1 0 1,0 0 0,0 0-1,0 0 1,0 0 0,0 0-1,0 0 1,1-1 0,-1 1-1,1 0 1,-1 0 0,2 2 0,-1-3-105,-1-1 1,0 1 0,1-1-1,-1 1 1,0-1 0,1 0-1,-1 1 1,1-1 0,-1 0-1,1 1 1,-1-1 0,0 0-1,1 1 1,0-1 0,-1 0-1,1 0 1,-1 0 0,1 1-1,-1-1 1,1 0 0,-1 0-1,1 0 1,-1 0 0,1 0-1,0 0 1,-1 0 0,1 0-1,-1 0 1,1-1 0,-1 1-1,2 0 1,10-4-6207</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34.011"/>
    </inkml:context>
    <inkml:brush xml:id="br0">
      <inkml:brushProperty name="width" value="0.05" units="cm"/>
      <inkml:brushProperty name="height" value="0.05" units="cm"/>
    </inkml:brush>
  </inkml:definitions>
  <inkml:trace contextRef="#ctx0" brushRef="#br0">2 21 1137,'0'-3'288,"0"-1"-16,0 0-144,-1 1-160,2 0-144,-2 2-80,1 0-241,0-1-367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34.620"/>
    </inkml:context>
    <inkml:brush xml:id="br0">
      <inkml:brushProperty name="width" value="0.05" units="cm"/>
      <inkml:brushProperty name="height" value="0.05" units="cm"/>
    </inkml:brush>
  </inkml:definitions>
  <inkml:trace contextRef="#ctx0" brushRef="#br0">0 22 1825,'10'-21'6386,"-13"29"-5454,2-3-811,0 0 1,1 0-1,0 0 0,0 0 1,0 0-1,0 0 1,1 0-1,-1-1 0,3 6 1,-1 4 86,0 3-3,3 16 182,-1-1 1,-2 1 0,-4 51-1,-3-30-201,2 1-1,2 0 1,13 103-1,-3-99-104,4 22 120,3 102 0,9 229 199,-16-311-281,-8-85-74,-1-1 1,-1 1 0,-1-1-1,-5 23 1,3-24-12,-11 37 129,12-39-115,0 0 0,1 0 0,0 0 0,1 0 0,0 0 0,1 1 0,2 13 0,-2 26-34,1-35-1,0 0 1,0 0 0,2-1-1,6 23 1,-2-6-2,-7-32-193,-1-3-290,-1-8-910,4-14-4827,0 6-518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48.118"/>
    </inkml:context>
    <inkml:brush xml:id="br0">
      <inkml:brushProperty name="width" value="0.05" units="cm"/>
      <inkml:brushProperty name="height" value="0.05" units="cm"/>
    </inkml:brush>
  </inkml:definitions>
  <inkml:trace contextRef="#ctx0" brushRef="#br0">22 11 3153,'-3'-4'1639,"-1"2"1118,1 6-1371,0 1-1397,2-2 57,-1-1 0,1 1 0,0 0 0,0 0 0,0 0 0,1 0 0,-1 0 0,1 0 0,-1 0 0,1 0 0,0 0 0,0 0 0,1 0 0,-1 0 0,0 0 0,1 0 0,0-1 0,0 1 0,0 0 0,0 0 0,0 0 0,0-1 0,1 1 0,-1 0 0,1-1 0,0 0 0,0 1 0,2 1 0,-3-3-40,0 0 0,1-1-1,-1 1 1,0 0 0,0-1-1,0 0 1,1 1 0,-1-1 0,0 0-1,1 1 1,-1-1 0,0 0 0,1 0-1,-1 0 1,0 0 0,1-1 0,-1 1-1,0 0 1,0 0 0,1-1-1,1 0 1,0 0 9,0 0 0,0-1 0,1 1 0,-1-1 0,0 0 0,-1 0 0,5-3-1,-4 2 5,1-1 0,-1 0-1,0 0 1,0 0-1,4-8 1,-5 10-1,-1-1 0,0 1 1,0-1-1,0 1 0,0-1 1,-1 0-1,1 1 0,-1-1 1,1 0-1,-1 0 0,0 1 1,-1-5-1,1 6-5,0 1 0,0-1 0,0 0 0,-1 0 0,1 1 0,0-1 0,-1 0 0,1 1 1,-1-1-1,1 0 0,-1 1 0,1-1 0,-1 1 0,1-1 0,-1 1 0,0-1 0,1 1 0,-1-1 0,0 1 0,1-1 0,-1 1 0,0 0 0,1-1 0,-1 1 0,0 0 1,0 0-1,0 0 0,1 0 0,-1 0 0,0-1 0,0 1 0,1 0 0,-1 1 0,0-1 0,0 0 0,-1 0 0,-1 1 21,1-1 0,-1 1 0,0 0 0,0-1 0,1 1 1,-1 1-1,1-1 0,-5 3 0,-23 21 339,28-23-336,-1 1 0,1-1 0,0 1 0,-1 0 0,1 0 0,1 0 1,-1 0-1,0 0 0,-1 3 0,3-6-35,0 0 1,0 1-1,0-1 1,0 0-1,0 0 0,0 0 1,0 0-1,0 1 0,0-1 1,0 0-1,0 0 1,0 0-1,0 0 0,0 1 1,0-1-1,0 0 1,0 0-1,0 0 0,0 0 1,0 1-1,0-1 0,0 0 1,0 0-1,0 0 1,0 0-1,0 0 0,0 1 1,1-1-1,-1 0 1,0 0-1,0 0 0,0 0 1,0 0-1,0 0 0,0 1 1,1-1-1,-1 0 1,0 0-1,0 0 0,0 0 1,0 0-1,0 0 1,1 0-1,9-2 25,8-7-14,-18 9-11,4-2 3,-1-1 0,1 1 0,-1-1-1,0 0 1,0 0 0,0 0 0,-1 0 0,1 0 0,-1-1 0,1 1 0,-1-1 0,2-4 0,-4 8-4,0 0 0,0 0 0,0 0 0,0 0 0,1-1 0,-1 1 0,0 0 0,0 0-1,0 0 1,0-1 0,0 1 0,0 0 0,0 0 0,0 0 0,1-1 0,-1 1 0,0 0 0,0 0 0,0 0 0,0-1 0,0 1 0,0 0 0,0 0 0,0-1 0,0 1 0,-1 0 0,1 0 0,0 0 0,0-1 0,0 1 0,0 0 0,0 0 0,0 0 0,0-1 0,0 1 0,-1 0 0,1 0 0,0 0 0,0 0 0,0-1-1,0 1 1,-1 0 0,1 0 0,-8 5 69,-2 6-80,-9 11 168,18-21-222,0 0-1,1 0 1,-1 1-1,0-1 1,1 0-1,-1 0 0,1 1 1,-1-1-1,1 0 1,0 1-1,-1-1 1,1 0-1,0 1 0,0-1 1,0 1-1,0-1 1,1 2-1,-1-3-124,0 1-1,1-1 1,-1 1-1,0-1 1,1 1 0,-1-1-1,0 0 1,1 1-1,-1-1 1,1 0-1,-1 1 1,1-1 0,-1 0-1,1 0 1,-1 1-1,1-1 1,-1 0-1,1 0 1,-1 0 0,1 0-1,-1 0 1,1 0-1,-1 0 1,1 0 0,0 0-1,-1 0 1,1 0-1,0 0 1,10-2-6014</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49.276"/>
    </inkml:context>
    <inkml:brush xml:id="br0">
      <inkml:brushProperty name="width" value="0.05" units="cm"/>
      <inkml:brushProperty name="height" value="0.05" units="cm"/>
    </inkml:brush>
  </inkml:definitions>
  <inkml:trace contextRef="#ctx0" brushRef="#br0">24 28 3185,'0'0'102,"0"1"-1,0 0 0,0-1 1,-1 1-1,1-1 0,0 1 1,0-1-1,0 1 0,0 0 1,0-1-1,0 1 0,0-1 1,0 1-1,0 0 0,0-1 1,0 1-1,0-1 0,1 1 1,-1-1-1,0 1 0,0 0 1,1-1-1,-1 1 0,0-1 1,1 1-1,-1-1 0,0 1 1,1-1-1,-1 0 0,1 1 1,-1-1-1,1 1 0,-1-1 1,1 0-1,-1 0 0,1 1 1,-1-1-1,1 0 0,-1 0 1,1 1-1,0-1 0,0 0 1,30 7 1081,-23-6-515,-2 1-271,-9 2-45,2-4-322,1 0 0,0 0 0,-1 1-1,1-1 1,0 0 0,-1 0 0,1 1-1,0-1 1,0 0 0,-1 0 0,1 1-1,0-1 1,0 0 0,0 1 0,0-1-1,-1 0 1,1 1 0,0-1 0,0 0-1,0 1 1,0-1 0,0 0 0,0 1 0,0-1-1,0 1 1,-6 1 565,5-4-406,7-3-175,-3 3-10,-1 0 1,0 1-1,0-1 1,0-1-1,0 1 1,-1 0-1,1 0 1,0-1-1,-1 1 1,0-1-1,1 1 1,-1-1-1,0 1 1,0-1-1,-1 0 0,1 0 1,-1 1-1,1-1 1,-1 0-1,0 0 1,0-5-1,0 7-1,0 1-1,0 0 1,0 0-1,-1-1 1,1 1 0,0 0-1,0 0 1,0-1-1,0 1 1,0 0-1,-1 0 1,1-1-1,0 1 1,0 0-1,0 0 1,-1 0-1,1 0 1,0-1-1,0 1 1,-1 0-1,1 0 1,0 0-1,0 0 1,-1 0-1,1 0 1,0 0-1,-1 0 1,1 0-1,0-1 1,0 1-1,-1 0 1,1 0 0,-1 1-1,-13 2 87,-10 10 54,20-10-131,0 0 1,0 0-1,0 0 0,0 0 1,1 1-1,-1 0 0,1-1 1,0 1-1,1 0 0,-1 1 1,1-1-1,-1 0 0,1 1 1,0-1-1,-1 9 0,2-13-11,1 1-1,0-1 0,0 1 1,-1 0-1,1-1 0,0 1 1,0-1-1,0 1 0,0 0 1,0-1-1,0 1 0,0 0 1,0-1-1,0 1 1,0 0-1,1-1 0,-1 1 1,0-1-1,0 1 0,1 0 1,-1-1-1,0 1 0,0-1 1,1 1-1,-1-1 0,1 1 1,-1-1-1,1 1 0,-1-1 1,1 1-1,-1-1 0,1 0 1,-1 1-1,1-1 1,-1 0-1,1 1 0,-1-1 1,1 0-1,0 0 0,-1 0 1,1 1-1,-1-1 0,1 0 1,0 0-1,-1 0 0,1 0 1,0 0-1,0 0 0,1-1 2,0 1 0,0-1 0,1 1 0,-1-1 0,0 0 1,0 1-1,0-1 0,-1 0 0,1 0 0,0-1 0,0 1 0,0 0 0,1-3 0,0 2 8,2-3 21,-1-1 0,0 1 0,1-1 0,3-7 0,-9 13-11,0 0 0,0 0-1,0 0 1,0 0 0,0 0 0,0 0-1,0 0 1,0 0 0,1 0 0,-1 0-1,0 1 1,0-1 0,0 0-1,0 0 1,0 1 0,0-1 0,1 1-1,-1-1 1,-1 2 0,1-2-32,-14 19 165,15-18-194,-1-1-1,1 1 1,0-1 0,0 1 0,0-1 0,-1 1-1,1 0 1,0-1 0,0 1 0,0-1 0,0 1-1,0 0 1,0-1 0,0 1 0,0-1 0,0 1 0,0 0-1,1-1 1,-1 1 0,0-1 0,0 1 0,0 0-1,1-1 1,-1 1 0,0-1 0,1 1 0,-1-1-1,0 1 1,1-1 0,-1 0 0,1 1 0,-1-1 0,1 1-1,-1-1 1,2 1 0,-2-1-219,1 0 0,-1 0 0,1 1 0,0-1 0,-1 0 0,1 0 0,0 0 0,-1 0 0,1 0 0,-1 0 0,1 0 0,0 0 0,-1 0 0,1-1 0,0 1 0,-1 0 0,1 0 0,-1 0 0,2-1 0,-1 0-76,12-4-5720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50.293"/>
    </inkml:context>
    <inkml:brush xml:id="br0">
      <inkml:brushProperty name="width" value="0.05" units="cm"/>
      <inkml:brushProperty name="height" value="0.05" units="cm"/>
    </inkml:brush>
  </inkml:definitions>
  <inkml:trace contextRef="#ctx0" brushRef="#br0">124 32 2801,'-7'-2'1110,"6"2"-956,1 0-1,-1 0 1,1 0 0,-1 0 0,1 0-1,-1 0 1,1-1 0,-1 1-1,1 0 1,-1 0 0,1 0-1,-1 0 1,1-1 0,-1 1 0,1 0-1,-1 0 1,1-1 0,0 1-1,-1 0 1,1-1 0,-1 1 0,1 0-1,0-1 1,-1 1 0,1-1-1,0 1 1,0-1 0,-1 1 0,1-1-1,0 0 1,0 1-118,0 0 1,0-1-1,-1 1 1,1-1-1,0 1 1,0 0-1,0-1 1,0 1-1,-1-1 0,1 1 1,0 0-1,0-1 1,-1 1-1,1 0 1,0-1-1,0 1 1,-1 0-1,1 0 0,0-1 1,-1 1-1,1 0 1,-1 0-1,1 0 1,0-1-1,-1 1 0,1 0 1,0 0-1,-1 0 1,1 0-1,-1 0 1,1 0-1,-1 0 1,1 0-1,0 0 0,-1 0 1,1 0-1,-1 0 1,1 0-1,0 0 1,-1 0-1,1 0 1,-1 0-1,1 1 0,0-1 1,-1 0-1,1 0 1,0 0-1,-1 1 1,0-1-1,0 2-32,0 0 1,0 0-1,0 0 0,0 0 1,0 1-1,0-1 0,0 0 0,1 0 1,-1 0-1,1 1 0,-1 3 0,1-5-1,0 0-1,0 1 0,0-1 0,0 0 0,0 1 0,0-1 1,1 0-1,-1 0 0,0 1 0,1-1 0,-1 0 0,1 0 0,0 1 1,-1-1-1,1 0 0,0 0 0,-1 0 0,1 0 0,0 0 1,0 0-1,2 1 0,-2-1 1,0-1 0,0 1 0,0-1 0,0 0 1,0 0-1,1 0 0,-1 0 0,0 1 0,0-1 0,0-1 1,0 1-1,0 0 0,0 0 0,1 0 0,-1-1 0,0 1 0,0 0 1,0-1-1,0 1 0,1-1 0,19-13 72,-21 13-73,0 1 0,1 0 0,-1 0 0,0 0 0,0-1 0,1 1 0,-1 0 0,0 0 0,0-1 0,1 1 0,-1 0 0,0-1 0,0 1-1,0 0 1,0-1 0,0 1 0,0 0 0,0-1 0,1 1 0,-1 0 0,0-1 0,0 1 0,0 0 0,0-1 0,0 1 0,0 0 0,-1-1 0,1 1 0,0 0 0,0-1 0,0 1 0,0 0-1,0 0 1,0-1 0,-1 1 0,1 0 0,0-1 0,0 1 0,0 0 0,-1 0 0,1-1 0,0 1 0,0 0 0,-1 0 0,1 0 0,0-1 0,0 1 0,-1 0 0,1 0 0,0 0 0,-1 0-1,1 0 1,0-1 0,-1 1 0,1 0 0,0 0 0,-1 0 0,0 0 0,-20-2 126,15 3-60,-1 0-1,1 1 1,-10 4-1,14-6-38,0 1 0,0 0-1,0 0 1,0 0 0,0 0 0,1 1 0,-1-1-1,0 0 1,0 1 0,1-1 0,-1 1-1,1 0 1,0-1 0,-2 4 0,2-5-26,1 0-1,0 0 1,0 1 0,0-1 0,0 0 0,-1 1 0,1-1 0,0 0 0,0 0-1,0 1 1,0-1 0,0 0 0,0 1 0,0-1 0,0 0 0,0 1 0,0-1 0,0 0-1,0 0 1,0 1 0,0-1 0,0 0 0,0 1 0,0-1 0,0 0 0,1 1-1,-1-1 1,0 0 0,0 0 0,0 1 0,0-1 0,1 0 0,-1 0 0,0 1 0,0-1-1,1 0 1,-1 0 0,0 0 0,0 0 0,1 1 0,-1-1 0,0 0 0,0 0-1,1 0 1,-1 0 0,0 0 0,1 0 0,-1 0 0,0 0 0,1 0 0,-1 0 0,0 0-1,0 0 1,1 0 0,-1 0 0,0 0 0,1 0 0,-1 0 0,0 0 0,1 0-1,-1 0 1,0 0 0,1-1 0,1 1 4,0-1 0,0 1-1,0-1 1,0 0 0,0 1 0,0-1 0,0 0-1,2-2 1,24-25 148,-26 26-123,0-1 1,0 1-1,-1-1 0,1 1 0,-1-1 0,1 1 1,-1-1-1,0 0 0,0 0 0,0 1 1,0-5-1,-1 7-23,0 0 0,0-1 1,0 1-1,0-1 0,0 1 1,0 0-1,0-1 0,0 1 1,0-1-1,-1 1 0,1 0 1,0-1-1,0 1 0,0-1 1,-1 1-1,1 0 0,0-1 1,0 1-1,-1 0 0,1-1 0,0 1 1,-1 0-1,1 0 0,0-1 1,-1 1-1,1 0 0,-1 0 1,1 0-1,0 0 0,-1-1 1,1 1-1,-1 0 0,1 0 1,0 0-1,-1 0 0,1 0 1,-1 0-1,1 0 0,-1 0 1,1 0-1,0 0 0,-1 0 1,1 0-1,-1 0 0,1 1 1,-1-1-1,1 0 0,-1 0 0,-21 8 220,15-4-201,0 0 0,0 1-1,0 0 1,0 0 0,1 0-1,0 1 1,0 0 0,0 0-1,1 1 1,-9 12-1,13-18-37,1 0-1,-1 0 0,1 0 1,-1 0-1,1 0 0,0 0 1,-1 1-1,1-1 0,0 0 1,0 0-1,0 0 0,0 0 1,0 2-1,0-2-48,0-1 0,0 1 1,0-1-1,1 1 0,-1-1 0,0 0 1,0 1-1,1-1 0,-1 1 1,0-1-1,1 1 0,-1-1 0,0 0 1,1 1-1,-1-1 0,0 0 0,1 1 1,-1-1-1,1 0 0,-1 0 0,1 1 1,1-1-344,0 1 1,0-1 0,0 0 0,0 0-1,0 1 1,0-1 0,0-1 0,0 1-1,0 0 1,0 0 0,0-1 0,0 1 0,3-2-1,18-9-5998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51.413"/>
    </inkml:context>
    <inkml:brush xml:id="br0">
      <inkml:brushProperty name="width" value="0.05" units="cm"/>
      <inkml:brushProperty name="height" value="0.05" units="cm"/>
    </inkml:brush>
  </inkml:definitions>
  <inkml:trace contextRef="#ctx0" brushRef="#br0">80 56 2049,'-1'0'174,"1"0"0,-1 0 0,1-1 0,-1 1 0,0 0 0,1 0 0,-1-1 0,1 1 0,-1 0 0,1-1 0,-1 1 0,1-1 1,-1 1-1,1-1 0,-1 1 0,1-1 0,0 1 0,-1-1 0,1 1 0,0-1 0,-1 0 0,1 1 0,0-1 0,0 1 0,0-1 0,-1 0 0,1 1 0,0-1 0,0 0 0,0 0 0,-5-12 1422,5 13-1556,-1 0 0,1 0 0,0-1 0,-1 1 0,1 0 0,-1 0 0,1-1 0,-1 1 0,1 0 1,0 0-1,-1 0 0,1 0 0,-1 0 0,1 0 0,-1 0 0,1 0 0,-1 0 0,1 0 0,-1 0 0,1 0 0,-1 0 0,1 0 1,-1 0-1,1 0 0,-1 0 0,1 1 0,0-1 0,-1 0 0,-11 4 566,11-4-566,-1 0 0,1 0 0,0 0 0,0 1 0,0-1 0,0 0 0,0 1 0,0-1 0,0 1 0,0-1 0,0 1 0,0-1 0,1 1 0,-1 0 0,0-1 0,0 1 0,0 0 0,1 0 0,-1 0 0,0-1 0,1 1 0,-1 0 0,1 0 0,-1 2 0,-1 0 2,1 1 0,0-1 0,0 1 0,0 0 0,-1 7 0,2-10-38,0 0-1,0 0 1,0-1-1,0 1 1,0 0-1,0 0 1,0 0-1,0 0 1,1 0-1,-1 0 1,0 0-1,0 0 1,1 0-1,-1-1 1,1 1-1,-1 0 1,1 0-1,-1 0 1,1-1-1,-1 1 1,1 0-1,0-1 1,-1 1-1,1 0 1,0-1 0,0 1-1,-1-1 1,1 1-1,1 0 1,-1-1 2,0 0 0,0 0 0,0 0 0,0 0 1,0 0-1,0-1 0,0 1 0,-1 0 0,1 0 1,0-1-1,0 1 0,0 0 0,0-1 0,0 1 1,-1-1-1,1 1 0,0-1 0,0 1 0,-1-1 1,1 0-1,0 1 0,-1-1 0,1 0 0,-1 0 1,1 1-1,0-3 0,12-20 69,-12 19-63,0 0 0,0-1-1,0 1 1,0 0 0,-1 0-1,1-5 1,-1 8-1,0 0 0,0-1 1,0 1-1,-1-1 0,1 1 0,0-1 1,-1 1-1,1-1 0,-1 1 0,1 0 0,-1-1 1,0 1-1,1 0 0,-1 0 0,0-1 1,0 1-1,0 0 0,0 0 0,0 0 1,-1-1-1,1 2-3,0-1 1,0 1-1,0 0 0,0-1 1,0 1-1,0 0 1,0 0-1,0 0 1,0 0-1,0 0 0,0 0 1,0 0-1,0 0 1,0 1-1,0-1 1,0 0-1,0 1 0,0-1 1,0 0-1,1 1 1,-1-1-1,0 1 0,0-1 1,0 1-1,1 0 1,-1-1-1,0 1 1,0 0-1,0 1 0,-2 0 8,1 1 0,-1 0 0,1-1-1,0 1 1,0 0 0,-3 7 0,4 0 2,1-9-17,0-1-1,0 0 1,0 0-1,0 0 1,1 0 0,-1 1-1,0-1 1,0 0-1,0 0 1,0 0 0,1 0-1,-1 0 1,0 0-1,0 1 1,0-1-1,1 0 1,-1 0 0,0 0-1,0 0 1,0 0-1,1 0 1,-1 0 0,0 0-1,0 0 1,0 0-1,1 0 1,-1 0-1,0 0 1,2 0 1,-1-1 0,0 1 0,0 0 0,0-1 0,0 1 0,-1-1 0,1 1 0,0-1 0,0 1 0,0-1 0,0 0 0,0 0 0,-1 1 0,1-1 0,0 0 0,0-1 0,4-12 63,-5 11 5,-6 8-26,-6 19-4,12-23-202,0 0 0,-1 1 0,1-1 0,-1 0 0,1 0 0,0 0 0,0 1 0,0-1 0,0 0 0,0 0 0,0 1-1,0-1 1,0 0 0,0 0 0,1 1 0,-1-1 0,0 0 0,2 2 0,4 0-3629,2-6-2716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8:52.504"/>
    </inkml:context>
    <inkml:brush xml:id="br0">
      <inkml:brushProperty name="width" value="0.05" units="cm"/>
      <inkml:brushProperty name="height" value="0.05" units="cm"/>
    </inkml:brush>
  </inkml:definitions>
  <inkml:trace contextRef="#ctx0" brushRef="#br0">71 30 3009,'-4'-19'6317,"4"18"-6278,0 1-1,-1-1 1,1 1 0,0-1 0,0 1 0,0-1 0,0 1-1,0 0 1,-1-1 0,1 1 0,0-1 0,0 1-1,-1 0 1,1-1 0,0 1 0,0 0 0,-1-1 0,1 1-1,0 0 1,-1-1 0,1 1 0,-1 0 0,1 0 0,0-1-1,-1 1 1,1 0 0,-1 0 0,1 0 0,-1 0 0,1-1-1,-1 1 1,1 0 0,-1 0 0,1 0 0,0 0-1,-2 0 1,-2 3 49,0-1 0,1 1-1,-1 0 1,0 0-1,1 0 1,0 0 0,0 1-1,0-1 1,-3 6 0,4-7-29,0 1 0,0 0 0,0 0 0,1 0 1,0 0-1,-1 1 0,1-1 0,0 0 0,1 1 0,-1-1 1,1 0-1,-1 1 0,1 4 0,0-7-53,0 0-1,0-1 1,0 1 0,0 0 0,0-1-1,0 1 1,0 0 0,0 0-1,0-1 1,1 1 0,-1 0 0,0 0-1,0-1 1,1 1 0,-1 0-1,0-1 1,1 1 0,-1-1 0,1 1-1,-1 0 1,1-1 0,-1 1-1,1-1 1,-1 1 0,1-1 0,0 0-1,-1 1 1,1-1 0,-1 1-1,1-1 1,0 0 0,0 0 0,-1 1-1,1-1 1,0 0 0,-1 0-1,1 0 1,0 0 0,0 0 0,-1 0-1,1 0 1,0 0 0,0 0-1,-1 0 1,1 0 0,0-1 0,-1 1-1,1 0 1,0 0 0,-1-1-1,1 1 1,0 0 0,-1-1 0,2 0-1,3-2 21,-1 0 0,1 0 0,-1 0 0,0-1 0,7-7 0,-10 10-19,0 0 0,0 0 0,0 0 0,0 0 0,-1 0 0,1-1 0,-1 1 0,1 0 0,-1 0 0,1 0 0,-1-1 0,0 1 0,1 0 0,-1-1 0,0 1 0,0 0 1,0-1-1,0 1 0,0-3 0,-1 4-3,1 0-1,0-1 1,0 1 0,0-1 0,-1 1 0,1-1 0,0 1 0,0 0-1,-1-1 1,1 1 0,0-1 0,-1 1 0,1 0 0,-1-1 0,1 1-1,0 0 1,-1 0 0,1-1 0,-1 1 0,1 0 0,-1 0 0,0-1-2,0 1 0,0 0 0,-1 0 0,1 0 0,0 0 1,0 0-1,0 0 0,0 0 0,0 1 0,-1-1 0,1 0 0,0 0 1,-1 1-1,1 0 0,-1 0 1,0 1 0,1-1-1,0 0 1,-1 0-1,1 1 1,0-1 0,0 1-1,-1-1 1,1 1-1,0 0 1,1-1 0,-2 4-1,1-4-1,1-1 0,-1 1 0,1 0 0,0-1 0,-1 1 0,1 0 0,0-1 0,0 1 0,0 0 0,0-1 0,0 1 0,-1 0 0,1-1 0,0 1 0,0 0 0,1 0 0,-1-1 0,0 1 0,0 0 0,0-1 0,0 1 0,1 0 0,-1-1 0,0 1 0,1 0 0,-1-1 0,0 1 0,1 0 0,-1-1 0,1 1 0,-1-1 0,1 1 0,-1-1-1,1 1 1,-1-1 0,1 0 0,-1 1 0,2 0 0,-1-1 3,0 0-1,1 0 1,-1 0 0,0 0-1,0 0 1,0 0-1,0-1 1,0 1-1,0 0 1,0 0-1,0-1 1,0 1-1,0-1 1,0 1-1,0-1 1,0 1 0,0-1-1,0 0 1,-1 1-1,1-1 1,0 0-1,0 0 1,-1 1-1,1-1 1,0 0-1,-1 0 1,1 0-1,-1 0 1,1 0-1,-1 0 1,1-2 0,0 1 11,0 0 0,0 0 0,-1 0 0,1 0 1,0 0-1,-1 0 0,1 0 0,-1-1 1,0 1-1,0 0 0,0 0 0,0-1 0,0 1 1,-1-4-1,1 6-12,0 0 1,0-1 0,0 1-1,-1-1 1,1 1-1,0 0 1,0-1 0,0 1-1,-1 0 1,1-1-1,0 1 1,-1 0 0,1-1-1,0 1 1,0 0-1,-1 0 1,1-1 0,0 1-1,-1 0 1,1 0-1,-1 0 1,1-1-1,0 1 1,-1 0 0,1 0-1,-1 0 1,1 0-1,0 0 1,-1 0 0,1 0-1,-1 0 1,1 0-1,0 0 1,-1 0 0,1 0-1,-1 0 1,1 0-1,-1 0 1,1 1 0,-2-1 4,1 1 0,0 0 0,0 0 0,0-1 0,0 1 0,0 0 0,0 0 0,0 0 0,1 0 0,-1 0 0,0 0 1,-1 2-1,2-2-103,0 0 1,-1-1-1,1 1 0,-1 0 1,1 0-1,0-1 1,0 1-1,0 0 1,-1 0-1,1-1 0,0 1 1,0 0-1,0 0 1,0 0-1,0-1 1,0 1-1,0 0 0,1 0 1,-1 1-1,1-2-100,-1 1 0,1-1 1,-1 0-1,1 1 0,-1-1 0,1 0 0,-1 1 0,1-1 0,0 0 1,-1 0-1,1 1 0,0-1 0,-1 0 0,1 0 0,0 0 0,-1 0 0,1 0 1,0 0-1,-1 0 0,1 0 0,0 0 0,-1 0 0,1 0 0,0-1 0,-1 1 1,1 0-1,-1 0 0,1-1 0,1 0 0,11-5-5925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1.526"/>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9T12:09:02.510"/>
    </inkml:context>
    <inkml:brush xml:id="br0">
      <inkml:brushProperty name="width" value="0.05" units="cm"/>
      <inkml:brushProperty name="height" value="0.05" units="cm"/>
    </inkml:brush>
  </inkml:definitions>
  <inkml:trace contextRef="#ctx0" brushRef="#br0">500 1 5683,'1'2'270,"-1"0"1,1 0 0,-1 0 0,0 0-1,1 0 1,-1 0 0,0 0-1,0 0 1,0 0 0,-1 0 0,1 0-1,0 0 1,-1 0 0,1 0 0,-2 2-1,-1 9 161,-4 22-53,-2-1 1,-1 0-1,-2 0 0,-1-1 1,-23 41-1,11-28-293,-3-1 0,-38 49 1,42-64-435,-1-2 0,-1 0 1,-54 42-1,72-64-8,0 0 0,0 0 1,0-1-1,-1 0 0,1 0 0,-1-1 1,0 0-1,-1-1 0,1 0 0,-11 2 1,19-5 271,0 1 1,0-1 0,0 0 0,0 0 0,0 0-1,0 0 1,-1 0 0,1 0 0,0-1 0,0 1-1,0 0 1,0 0 0,0-1 0,0 1 0,0 0 0,0-1-1,1 1 1,-1-1 0,0 0 0,0 1 0,0-1-1,0 0 1,-1-1 0,2 1 8,-1 0-1,0-1 1,1 1 0,0 0-1,-1-1 1,1 1 0,0-1-1,0 1 1,0-1 0,0 1-1,0 0 1,0-1 0,0 1-1,0-1 1,1-1 0,1-6-14,1 0 0,0 1-1,1-1 1,5-9 0,122-265 6661,-126 270-6268,-4 8-182,1 0 0,-1 1 0,1-1-1,0 1 1,1-1 0,-1 1 0,1 0-1,5-6 1,-8 9-105,0 1-1,1 0 1,-1-1 0,0 1-1,1 0 1,-1 0-1,0 0 1,1-1 0,-1 1-1,1 0 1,-1 0 0,0 0-1,1 0 1,-1 0-1,0 0 1,1 0 0,-1 0-1,1 0 1,-1 0 0,0 0-1,1 0 1,-1 0-1,1 0 1,-1 0 0,0 0-1,1 0 1,0 0-1,8 10 234,6 18-6,-14-24-195,66 171 554,21 48-5097,-70-187 1030,4-4-2074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3"/>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4"/>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5"/>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6"/>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7"/>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8"/>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6"/>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7"/>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8"/>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19.162"/>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9"/>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4"/>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5"/>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8"/>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9"/>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1"/>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2"/>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3"/>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0"/>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19.520"/>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1"/>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2"/>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5"/>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6"/>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7"/>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0"/>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1"/>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2"/>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3"/>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4"/>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2.727"/>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5"/>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6"/>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7"/>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8"/>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9"/>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0"/>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1"/>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2"/>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3"/>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4"/>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3.108"/>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4"/>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5"/>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6"/>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7"/>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8"/>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3"/>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0:57.821"/>
    </inkml:context>
    <inkml:brush xml:id="br0">
      <inkml:brushProperty name="width" value="0.05" units="cm"/>
      <inkml:brushProperty name="height" value="0.05" units="cm"/>
    </inkml:brush>
  </inkml:definitions>
  <inkml:trace contextRef="#ctx0" brushRef="#br0">0 5440 6643,'1'0'82,"-1"0"1,0 1-1,0-1 0,1 0 1,-1 0-1,0 0 0,1 0 1,-1 1-1,0-1 0,0 0 1,1 0-1,-1 0 0,0 0 1,1 0-1,-1 0 0,0 0 1,0 0-1,1 0 0,-1 0 1,0 0-1,1 0 0,-1 0 1,0 0-1,1 0 0,-1 0 1,0 0-1,0-1 0,1 1 1,-1 0-1,0 0 0,1 0 1,-1 0-1,0-1 0,0 1 1,0 0-1,1 0 0,-1 0 1,0-1-1,0 1 0,0 0 1,1-1-1,15-13-313,-12 10 480,6-4-150,1 1 0,0 0 0,16-7 0,1-1-20,222-103 433,-109 57-301,163-103 212,-10-22 72,-115 72-215,89-63 9,-32 20-127,206-148-2,39-31-109,-180 134-38,109-70 0,-287 194-11,328-213 12,118-78 24,7 3 140,-435 279-101,491-308 287,-62 53-135,-224 138-152,-57 36-30,40-26 21,363-205 331,-607 351-342,221-135 13,-245 140-63,-38 25 1,0 2 1,36-19-1,-46 31 8,-12 3-13,1 1 0,0-1 0,-1 1 1,1-1-1,-1 1 0,1-1 0,-1 0 0,1 0 1,2-2-1,-4 2-20,0 0 0,-1-1 0,1 1-1,0 0 1,0 0 0,0 0 0,-1 0 0,1 0 0,-1 0 0,1-1 0,-1 1 0,1 0 0,-1 0-1,1 0 1,-1 0 0,0 1 0,0-1 0,1 0 0,-1 0 0,0 0 0,-1 0 0,-5-1-373,0 1 1,1 0 0,-1 1 0,0 0-1,0 0 1,0 0 0,-11 3 0,-20 0-7145,26-4 3655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1:01.100"/>
    </inkml:context>
    <inkml:brush xml:id="br0">
      <inkml:brushProperty name="width" value="0.05" units="cm"/>
      <inkml:brushProperty name="height" value="0.05" units="cm"/>
    </inkml:brush>
  </inkml:definitions>
  <inkml:trace contextRef="#ctx0" brushRef="#br0">1 352 3954,'0'-6'777,"-1"1"-506,1 0-1,0 0 0,1 0 1,-1 0-1,1 0 0,0 0 1,3-7-1,-1 1-16,-2 10-157,-1 0-1,0 0 1,0 0 0,1 0-1,-1 0 1,1 0 0,-1 0 0,1 1-1,-1-1 1,1 0 0,1-1 0,-1 1-55,0 1 0,0-1 0,0 1 0,0-1-1,0 1 1,0 0 0,0-1 0,0 1 0,0 0 0,0 0 0,1 0 0,-1 0 0,0 0 0,0 0 0,1 0 0,86 3 819,127-11 0,84-36-806,-235 32-39,-1-4 1,-1-2-1,0-3 1,-2-2-1,102-56 1,-157 76 0,0 0 0,-1-1 1,1 1-1,6-8 0,-11 11-9,1 0 0,-1-1 0,1 1 0,-1-1 1,1 1-1,-1-1 0,1 1 0,-1-1 0,0 1 0,1-1 0,-1 1 0,0-1 0,0 0 0,1 1 0,-1-1 0,0 0 0,0 1 0,0-1 0,0 0 0,1 1 0,-1-1 0,0 0 0,0 1 0,0-1 0,-1 0 0,1 1 0,0-1 0,0 0 0,0 1 0,0-1 0,-1 0 0,1 1 0,0-1 0,-1 1 0,1-1 0,0 1 0,-1-1 0,1 0 0,-1 1 1,1 0-1,-1-1 0,1 1 0,-1-1 0,1 1 0,-1-1 0,1 1 0,-1 0 0,1-1 0,-1 1 0,0 0 0,0 0 0,-1-1-2,-1 0 0,1 1 0,0 0 0,0-1 0,-1 1 0,1 0 0,0 0 0,-1 0 0,1 1 0,0-1 0,-1 0 0,1 1 0,0 0 0,0-1 0,0 1 0,-1 0 0,1 0 0,0 0 0,-2 2 0,-5 3 36,0 0 0,-13 12-1,-47 54 272,34-32-175,-67 59 284,20-19-126,68-67-250,-163 183 300,149-160-667,-81 99-245,27-53-6308,62-66 1469</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3"/>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4"/>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3.489"/>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5"/>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6"/>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7"/>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8"/>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6"/>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7"/>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8"/>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9"/>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4"/>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5"/>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0"/>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3.833"/>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8"/>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9"/>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1"/>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2"/>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3"/>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0"/>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1"/>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2"/>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5"/>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4.206"/>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6"/>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7"/>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0"/>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1"/>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2"/>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3"/>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4"/>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5"/>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6"/>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7"/>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4.531"/>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8"/>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9"/>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0"/>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1"/>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2"/>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3"/>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4"/>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4"/>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5"/>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6"/>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6.058"/>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7"/>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8"/>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3"/>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0:57.821"/>
    </inkml:context>
    <inkml:brush xml:id="br0">
      <inkml:brushProperty name="width" value="0.05" units="cm"/>
      <inkml:brushProperty name="height" value="0.05" units="cm"/>
    </inkml:brush>
  </inkml:definitions>
  <inkml:trace contextRef="#ctx0" brushRef="#br0">0 5440 6643,'1'0'82,"-1"0"1,0 1-1,0-1 0,1 0 1,-1 0-1,0 0 0,1 0 1,-1 1-1,0-1 0,0 0 1,1 0-1,-1 0 0,0 0 1,1 0-1,-1 0 0,0 0 1,0 0-1,1 0 0,-1 0 1,0 0-1,1 0 0,-1 0 1,0 0-1,1 0 0,-1 0 1,0 0-1,0-1 0,1 1 1,-1 0-1,0 0 0,1 0 1,-1 0-1,0-1 0,0 1 1,0 0-1,1 0 0,-1 0 1,0-1-1,0 1 0,0 0 1,1-1-1,15-13-313,-12 10 480,6-4-150,1 1 0,0 0 0,16-7 0,1-1-20,222-103 433,-109 57-301,163-103 212,-10-22 72,-115 72-215,89-63 9,-32 20-127,206-148-2,39-31-109,-180 134-38,109-70 0,-287 194-11,328-213 12,118-78 24,7 3 140,-435 279-101,491-308 287,-62 53-135,-224 138-152,-57 36-30,40-26 21,363-205 331,-607 351-342,221-135 13,-245 140-63,-38 25 1,0 2 1,36-19-1,-46 31 8,-12 3-13,1 1 0,0-1 0,-1 1 1,1-1-1,-1 1 0,1-1 0,-1 0 0,1 0 1,2-2-1,-4 2-20,0 0 0,-1-1 0,1 1-1,0 0 1,0 0 0,0 0 0,-1 0 0,1 0 0,-1 0 0,1-1 0,-1 1 0,1 0 0,-1 0-1,1 0 1,-1 0 0,0 1 0,0-1 0,1 0 0,-1 0 0,0 0 0,-1 0 0,-5-1-373,0 1 1,1 0 0,-1 1 0,0 0-1,0 0 1,0 0 0,-11 3 0,-20 0-7145,26-4 3655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1:01.100"/>
    </inkml:context>
    <inkml:brush xml:id="br0">
      <inkml:brushProperty name="width" value="0.05" units="cm"/>
      <inkml:brushProperty name="height" value="0.05" units="cm"/>
    </inkml:brush>
  </inkml:definitions>
  <inkml:trace contextRef="#ctx0" brushRef="#br0">1 352 3954,'0'-6'777,"-1"1"-506,1 0-1,0 0 0,1 0 1,-1 0-1,1 0 0,0 0 1,3-7-1,-1 1-16,-2 10-157,-1 0-1,0 0 1,0 0 0,1 0-1,-1 0 1,1 0 0,-1 0 0,1 1-1,-1-1 1,1 0 0,1-1 0,-1 1-55,0 1 0,0-1 0,0 1 0,0-1-1,0 1 1,0 0 0,0-1 0,0 1 0,0 0 0,0 0 0,1 0 0,-1 0 0,0 0 0,0 0 0,1 0 0,86 3 819,127-11 0,84-36-806,-235 32-39,-1-4 1,-1-2-1,0-3 1,-2-2-1,102-56 1,-157 76 0,0 0 0,-1-1 1,1 1-1,6-8 0,-11 11-9,1 0 0,-1-1 0,1 1 0,-1-1 1,1 1-1,-1-1 0,1 1 0,-1-1 0,0 1 0,1-1 0,-1 1 0,0-1 0,0 0 0,1 1 0,-1-1 0,0 0 0,0 1 0,0-1 0,0 0 0,1 1 0,-1-1 0,0 0 0,0 1 0,0-1 0,-1 0 0,1 1 0,0-1 0,0 0 0,0 1 0,0-1 0,-1 0 0,1 1 0,0-1 0,-1 1 0,1-1 0,0 1 0,-1-1 0,1 0 0,-1 1 1,1 0-1,-1-1 0,1 1 0,-1-1 0,1 1 0,-1-1 0,1 1 0,-1 0 0,1-1 0,-1 1 0,0 0 0,0 0 0,-1-1-2,-1 0 0,1 1 0,0 0 0,0-1 0,-1 1 0,1 0 0,0 0 0,-1 0 0,1 1 0,0-1 0,-1 0 0,1 1 0,0 0 0,0-1 0,0 1 0,-1 0 0,1 0 0,0 0 0,-2 2 0,-5 3 36,0 0 0,-13 12-1,-47 54 272,34-32-175,-67 59 284,20-19-126,68-67-250,-163 183 300,149-160-667,-81 99-245,27-53-6308,62-66 1469</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3:02.092"/>
    </inkml:context>
    <inkml:brush xml:id="br0">
      <inkml:brushProperty name="width" value="0.05" units="cm"/>
      <inkml:brushProperty name="height" value="0.05" units="cm"/>
      <inkml:brushProperty name="color" value="#E71224"/>
    </inkml:brush>
  </inkml:definitions>
  <inkml:trace contextRef="#ctx0" brushRef="#br0">214 1 2161,'-31'30'2468,"23"-21"-2428,-31 31-175,2 1 0,-52 78-1,83-109-1446,3-2-1099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3:02.952"/>
    </inkml:context>
    <inkml:brush xml:id="br0">
      <inkml:brushProperty name="width" value="0.05" units="cm"/>
      <inkml:brushProperty name="height" value="0.05" units="cm"/>
      <inkml:brushProperty name="color" value="#E71224"/>
    </inkml:brush>
  </inkml:definitions>
  <inkml:trace contextRef="#ctx0" brushRef="#br0">329 0 1825,'-2'3'235,"1"-1"-1,-1 0 1,0 0 0,0 1 0,0-1 0,0-1-1,0 1 1,0 0 0,-4 2 0,-5 5 175,-9 12 305,0 2-1,-18 28 0,-2 3-162,-28 38 84,14-18-1421,15-27-2612,24-31-335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3:03.434"/>
    </inkml:context>
    <inkml:brush xml:id="br0">
      <inkml:brushProperty name="width" value="0.05" units="cm"/>
      <inkml:brushProperty name="height" value="0.05" units="cm"/>
      <inkml:brushProperty name="color" value="#E71224"/>
    </inkml:brush>
  </inkml:definitions>
  <inkml:trace contextRef="#ctx0" brushRef="#br0">1 13 1425,'0'-2'240,"0"0"-96,0-1-416,0 0-257,0 0-479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3:03.791"/>
    </inkml:context>
    <inkml:brush xml:id="br0">
      <inkml:brushProperty name="width" value="0.05" units="cm"/>
      <inkml:brushProperty name="height" value="0.05" units="cm"/>
      <inkml:brushProperty name="color" value="#E71224"/>
    </inkml:brush>
  </inkml:definitions>
  <inkml:trace contextRef="#ctx0" brushRef="#br0">546 1 1297,'-16'26'533,"-1"0"1,-1-1 0,-25 27 0,-13 16 22,-179 234 649,91-122-4274,128-158 945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3:04.366"/>
    </inkml:context>
    <inkml:brush xml:id="br0">
      <inkml:brushProperty name="width" value="0.05" units="cm"/>
      <inkml:brushProperty name="height" value="0.05" units="cm"/>
      <inkml:brushProperty name="color" value="#E71224"/>
    </inkml:brush>
  </inkml:definitions>
  <inkml:trace contextRef="#ctx0" brushRef="#br0">509 0 3089,'-98'123'1983,"35"-41"-2029,-141 188 1575,84-108-5427,96-130 1241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3.660"/>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3:05.005"/>
    </inkml:context>
    <inkml:brush xml:id="br0">
      <inkml:brushProperty name="width" value="0.05" units="cm"/>
      <inkml:brushProperty name="height" value="0.05" units="cm"/>
      <inkml:brushProperty name="color" value="#E71224"/>
    </inkml:brush>
  </inkml:definitions>
  <inkml:trace contextRef="#ctx0" brushRef="#br0">707 0 3073,'-21'17'-66,"-3"5"528,0 1 1,-38 50-1,18-20-56,-261 314 3850,117-111-7528,168-224 983,2-4-1206</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3:05.549"/>
    </inkml:context>
    <inkml:brush xml:id="br0">
      <inkml:brushProperty name="width" value="0.05" units="cm"/>
      <inkml:brushProperty name="height" value="0.05" units="cm"/>
      <inkml:brushProperty name="color" value="#E71224"/>
    </inkml:brush>
  </inkml:definitions>
  <inkml:trace contextRef="#ctx0" brushRef="#br0">524 0 4946,'-9'15'2191,"-78"88"-2413,-183 230 2741,225-273-2606,-47 65-5103,71-96 1033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3:06.078"/>
    </inkml:context>
    <inkml:brush xml:id="br0">
      <inkml:brushProperty name="width" value="0.05" units="cm"/>
      <inkml:brushProperty name="height" value="0.05" units="cm"/>
      <inkml:brushProperty name="color" value="#E71224"/>
    </inkml:brush>
  </inkml:definitions>
  <inkml:trace contextRef="#ctx0" brushRef="#br0">271 0 3954,'-31'35'4317,"-13"20"-2580,-19 23-1666,52-65-119,-54 61-1007,24-22-3394,25-30-78</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3"/>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4"/>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5"/>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6"/>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7"/>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8"/>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6"/>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4.021"/>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7"/>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8"/>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9"/>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4"/>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5"/>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8"/>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9"/>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1"/>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2"/>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4.95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3"/>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0"/>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1"/>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2"/>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5"/>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6"/>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7"/>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0"/>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1"/>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2"/>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5.278"/>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3"/>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4"/>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5"/>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6"/>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7"/>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8"/>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9"/>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0"/>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1"/>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2"/>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5.775"/>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3"/>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4"/>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4"/>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5"/>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6"/>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7"/>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8"/>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3"/>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3"/>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4"/>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6.772"/>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5"/>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6"/>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7"/>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8"/>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6"/>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7"/>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8"/>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9"/>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4"/>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5"/>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1"/>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7.222"/>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8"/>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9"/>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1"/>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2"/>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3"/>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0"/>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1"/>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2"/>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5"/>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7.595"/>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6"/>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7"/>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0"/>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1"/>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2"/>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3"/>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4"/>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5"/>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6"/>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7"/>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7.921"/>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8"/>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9"/>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0"/>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1"/>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2"/>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3"/>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4"/>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4"/>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5"/>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6"/>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8.296"/>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7"/>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8"/>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3"/>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3"/>
    </inkml:context>
    <inkml:brush xml:id="br0">
      <inkml:brushProperty name="width" value="0.05" units="cm"/>
      <inkml:brushProperty name="height" value="0.05" units="cm"/>
    </inkml:brush>
  </inkml:definitions>
  <inkml:trace contextRef="#ctx0" brushRef="#br0">21 70 1377,'-4'-7'532,"1"-1"0,0 0 0,0 0 1,1-1-1,-1-10 0,1 10 380,2 8-315,0 4-271,0 1-376,0 21 349,-1-7-18,3 22 1,3 0-61,5 70-90,4 193 13,-10-268-133,-2 1 1,-3 54 0,-4-44-9,0-10 3,2 46 1,3-52 7,-1 139 262,-4-116-100,3-1 1,7 76-1,-4-119-174,6 56 29,0 87 0,-10-87-20,1 96 23,2-142-34,-1-1 0,-4 22 0,2-8 0,-3 67-8,6-79 5,2 0 1,6 39-1,-2-31 3,-2 0 0,-1 1 0,-2 57 0,-3 34 0,3-95 0,1 1 0,8 41 0,-5-41 1,0 0 1,0 46-1,-8 52 6,1 12-2,3-93 256,-2-1-1,-10 63 1,6-69 55,1 0 0,2 1 0,3 56 0,3-34 131,0-10-1218,-2-23-4841,-3-36 810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4"/>
    </inkml:context>
    <inkml:brush xml:id="br0">
      <inkml:brushProperty name="width" value="0.05" units="cm"/>
      <inkml:brushProperty name="height" value="0.05" units="cm"/>
    </inkml:brush>
  </inkml:definitions>
  <inkml:trace contextRef="#ctx0" brushRef="#br0">57 154 3890,'0'-4'527,"-2"3"358,-2 9 1432,-4 12 805,-2 15-3098,-8 61 0,4-22 5,13-67 19,4-9 39,3-13 34,2-11 29,-1-1 0,6-44 0,7-27 345,-13 73-322,2 0 1,1 1-1,19-35 0,-26 53-133,3-5 286,-6 19 26,0 27 111,1 0-1,6 37 1,-6-55-365,2 3-18,0 0-1,1-1 1,1 0 0,1 1-1,16 34 1,-22-54-93,0 0 1,0 0-1,0 0 1,0 0-1,1 0 1,-1 1 0,0-1-1,0 0 1,0 0-1,0 0 1,0 0-1,0 0 1,0 1-1,0-1 1,0 0-1,1 0 1,-1 0 0,0 0-1,0 0 1,0 0-1,0 0 1,0 0-1,0 0 1,1 0-1,-1 0 1,0 1-1,0-1 1,0 0 0,0 0-1,0 0 1,1 0-1,-1 0 1,0 0-1,0 0 1,0 0-1,0 0 1,1 0-1,-1 0 1,0-1 0,0 1-1,0 0 1,0 0-1,0 0 1,1 0-1,4-8-932,3-12-2765,-5 8-217,0 0-2324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5"/>
    </inkml:context>
    <inkml:brush xml:id="br0">
      <inkml:brushProperty name="width" value="0.05" units="cm"/>
      <inkml:brushProperty name="height" value="0.05" units="cm"/>
    </inkml:brush>
  </inkml:definitions>
  <inkml:trace contextRef="#ctx0" brushRef="#br0">51 43 2385,'0'0'80,"0"0"0,0-1 0,0 1-1,0 0 1,0-1 0,0 1 0,-1 0 0,1-1 0,0 1 0,0 0-1,0-1 1,0 1 0,0 0 0,-1-1 0,1 1 0,0 0 0,0-1-1,0 1 1,-1 0 0,1 0 0,0-1 0,-1 1 0,1 0-1,0 0 1,0-1 0,-1 1 0,1 0 0,-1 0-28,0-1 0,0 1 0,0 0 1,0 0-1,0 0 0,0 0 0,0 0 0,0 0 1,-2 0-1,-1 1 128,1 0 0,-1 0 0,0 0 0,-4 2 0,8-2-54,-1-1-1,1 0 1,-1 0 0,0 1 0,1-1-1,-1 0 1,0 0 0,1 0 0,-1 0-1,0 0 1,1 0 0,-1 0 0,-1 0 0,1-2 775,7 2-338,15 1 827,-14 0-1110,0-1 1,11 0-1,-1 1 227,-15 0-460,0-1 1,0 0 0,1 1 0,-1-1-1,0 0 1,0 0 0,0 0 0,0-1-1,4 0 1,1-1 6,1 0 1,0 1-1,0 0 1,-1 0-1,1 0 0,15 2 1,-4 1-4,32 7 0,-43-7-20,0-1-1,1-1 1,-1 1 0,11-2-1,-10 1-8,0-1 0,0 2-1,14 1 1,-6 0 110,0 0-1,0-2 0,21-1 1,-27 1-82,39-3 165,36-1-62,47 1-117,-96 1-7,106 4 97,-91 0-77,75-5 0,-110 1-33,15-1 16,18 0-5,-14 0-22,3 0-5,38 0 16,414-7 66,-360-4-68,-107 12-12,0 0 1,1 2 0,42 5 0,17 1 2,87-7 11,26 9-16,-98-3 0,-8-8 7,-42 0-1,17 2-4,16-1 12,21 1 1,-81 1-9,14 1 13,-20 0-4,-1-1 0,22-2 0,1-1 38,50 2 0,-48 1-33,11 3-4,-30-2-16,34-1 0,80-5 15,-101 5-11,13 3 9,-12 0-13,20-1 0,197 4 0,-230-6-1,29 3 1,-12 1 14,-21 0-27,-15-3 15,-2-1 9,-2-2 40,1 2-72,0 0 0,0 0 0,1 0-1,-1 0 1,0 0 0,0 0 0,0 0 0,0-1 0,1 1 0,-1 0 0,0 0 0,0 0-1,0 0 1,0 0 0,1 0 0,-1-1 0,0 1 0,0 0 0,0 0 0,0 0-1,0 0 1,0-1 0,0 1 0,0 0 0,0 0 0,1 0 0,-1-1 0,0 1 0,0 0-1,0 0 1,0 0 0,0-1 0,0 1 0,0 0 0,5-3-1974,-4 2 1640,0 0-1,0 0 1,0 1 0,0-1 0,1 0-1,-1 1 1,2-2 0,1 2-575,-1 0 0,1-1 1,-1 1-1,7-3 0,-8 2 641,0 0 0,0 0 0,0 1 0,1-1 1,-1 1-1,0 0 0,0 0 0,1 0 0,-1 0 0,0 0 0,3 0 0,-4 1 266,1-1-1,-1 0 1,0 0-1,1 0 0,-1 0 1,0 0-1,1 0 1,-1-1-1,0 1 1,1 0-1,1-1 0,-4-3-346,2 3-300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6"/>
    </inkml:context>
    <inkml:brush xml:id="br0">
      <inkml:brushProperty name="width" value="0.05" units="cm"/>
      <inkml:brushProperty name="height" value="0.05" units="cm"/>
    </inkml:brush>
  </inkml:definitions>
  <inkml:trace contextRef="#ctx0" brushRef="#br0">79 29 4930,'-15'-12'3904,"10"4"-2699,5 8-1180,0-1-1,0 1 1,0 0-1,0 0 1,0-1 0,0 1-1,0 0 1,0 0-1,0-1 1,1 1-1,-1 0 1,0 0 0,0-1-1,0 1 1,0 0-1,0 0 1,0-1-1,1 1 1,-1 0-1,0 0 1,0 0 0,0-1-1,0 1 1,1 0-1,-1 0 1,0 0-1,0 0 1,1-1 0,1 1 64,0-1 0,0 1 0,1 0 0,-1-1 0,0 1 0,0 0 0,5 1 0,-1 0 73,0 1 0,10 3 0,5 2 78,1-1-143,0 1 1,23 11 0,-33-13-91,0 1 0,0 0 0,0 1-1,-1 0 1,0 1 0,12 10 0,-15-8 0,-8-9-6,0-1 1,1 0-1,-1 0 1,0 0-1,0 1 0,0-1 1,0 0-1,0 0 1,1 1-1,-1-1 0,0 0 1,0 0-1,0 1 1,0-1-1,0 0 0,0 1 1,0-1-1,0 0 1,0 0-1,0 1 1,0-1-1,0 0 0,0 0 1,0 1-1,0-1 1,-1 0-1,1 0 0,0 1 1,0-1-1,0 0 1,0 0-1,-1 1 0,-2 4 128,-3 3 60,0-3-65,5-4-108,0-1 0,0 1 0,0 0 1,0 0-1,0-1 0,0 1 0,0-1 0,0 1 0,0-1 0,0 1 0,-3 0 0,-47 10 292,20-3-219,-44 4 0,43-9-294,-54 13-1,78-15-14,-2 1-1006</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7"/>
    </inkml:context>
    <inkml:brush xml:id="br0">
      <inkml:brushProperty name="width" value="0.05" units="cm"/>
      <inkml:brushProperty name="height" value="0.05" units="cm"/>
    </inkml:brush>
  </inkml:definitions>
  <inkml:trace contextRef="#ctx0" brushRef="#br0">34 79 2897,'-2'1'712,"0"1"-1,0-1 0,0 1 0,1-1 0,-1 1 0,-1 2 1,1-1-525,0 0 0,0 1 0,0-1-1,1 0 1,0 0 0,-1 1 0,1-1 0,-1 7 0,1 0 51,-2 19 0,3-19-193,1 0-1,-1 0 1,2 0-1,-1 0 1,1 0 0,1-1-1,0 1 1,0-1-1,5 10 1,-6-15-23,0 0 0,1 0-1,-1 0 1,1 0 0,0-1 0,0 1-1,0-1 1,1 0 0,5 4 0,-6-5 11,0 0 0,0-1 0,0 1 0,0-1 0,0 0 0,1 0 0,-1 0 0,0 0 0,1 0 0,-1-1 0,1 0 0,-1 0 0,7 0 0,-1-1 20,-1-1 1,0 0 0,0 0-1,0-1 1,0 0 0,-1 0 0,1-1-1,-1 0 1,0 0 0,8-6-1,5-5 6,-1-2-1,18-19 0,-32 31-45,0-1-1,0 0 0,0-1 0,-1 1 0,0-1 0,0 1 0,0-1 0,-1 0 0,3-10 0,-5 13-3,0 1 1,0-1-1,-1 0 0,0 1 1,1-1-1,-1 0 0,0 1 1,-1-1-1,1 0 0,-1 1 1,1-1-1,-1 1 0,0-1 0,0 1 1,-1-1-1,1 1 0,-1-1 1,0 1-1,0 0 0,0 0 1,-3-4-1,0 2 34,0 0 1,-1 0-1,1 1 0,-1 0 0,0 0 1,0 0-1,-1 1 0,-10-5 1,2 3 89,0 0 0,-28-5 1,35 8-99,0 1 1,0 1 0,0-1 0,0 1-1,0 0 1,0 1 0,0 0-1,-9 3 1,13-3-30,-1 0 0,0 1 0,1 0 0,0 0 0,-1 1 0,1-1 0,0 1 0,0 0 0,0 0 0,1 0 0,-1 0 0,1 1 0,0 0 0,-5 6-1,4-5-126,1 1-1,0 0 0,0 0 1,0 0-1,1 1 0,0-1 0,-2 9 1,3-10-675,1-1 0,-1 1 0,1-1 0,0 1 0,0-1 0,1 1-1,0 4 1,3 3-5313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8"/>
    </inkml:context>
    <inkml:brush xml:id="br0">
      <inkml:brushProperty name="width" value="0.05" units="cm"/>
      <inkml:brushProperty name="height" value="0.05" units="cm"/>
    </inkml:brush>
  </inkml:definitions>
  <inkml:trace contextRef="#ctx0" brushRef="#br0">0 268 2353,'11'-9'1500,"0"0"0,9-11 0,-11 10-1262,-1 0 0,1-1 1,-2 0-1,8-15 0,-3 3-73,-2 7-82,-2 0-1,0-1 1,11-34 0,-19 48-17,1 0-1,-1 1 1,0-1 0,1 0-1,-1 1 1,0-1 0,-1 0-1,1-3 1,-1 6-39,1-1 0,0 1 1,0-1-1,0 1 0,0-1 1,-1 1-1,1-1 0,0 1 1,0-1-1,-1 1 0,1-1 1,0 1-1,-1 0 0,1-1 1,-1 1-1,1-1 0,0 1 1,-1 0-1,1-1 0,-1 1 0,1 0 1,-1 0-1,1-1 0,-1 1 1,1 0-1,-1 0 0,1 0 1,-1 0-1,1 0 0,-1 0 1,0 0-1,1-1 0,-1 2 1,1-1-1,-1 0 0,1 0 1,-1 0-1,1 0 0,-1 0 0,1 0 1,-1 0-1,1 1 0,-2-1 1,0 1 38,-1 0 0,0 1 0,1-1 0,-1 1 1,1-1-1,-1 1 0,1 0 0,0 0 0,-1 0 1,-1 2-1,3-2-44,0-1 0,0 0 0,0 1 0,0 0 0,0-1 0,0 1 0,1-1 0,-1 1 0,1 0 0,-1-1 0,1 1 0,0 0 1,-1 0-1,1-1 0,0 1 0,0 0 0,0 0 0,1 2 0,1 6 85,1-1 1,0 1-1,0-1 0,8 14 0,21 33 176,1-1-147,-28-46-116,-1 0 0,-1 0-1,0 0 1,4 15 0,-6-18-12,-1 1 0,0-1 0,1 1 0,-2-1 0,1 1 0,-1-1 0,0 1 0,-1-1 0,1 1 0,-1-1 0,0 0 0,-1 0 0,1 0 0,-1 0 0,-1 0 0,1-1 0,-1 0 0,-5 6 0,6-6-8,-1-1 0,0 0 1,0 0-1,-1 0 1,1-1-1,-1 1 0,0-1 1,0 0-1,0-1 1,0 1-1,0-1 0,-1 0 1,1 0-1,-1 0 0,1-1 1,-1 0-1,1 0 1,-1-1-1,0 1 0,-9-2 1,14 1-2,0 0 0,0 0-1,0 0 1,1 0 0,-1-1 0,0 1 0,0 0 0,0-1 0,1 1 0,-1 0-1,0-1 1,1 1 0,-1-1 0,0 1 0,1-1 0,-1 1 0,-1-2 0,2 2-1,0-1 1,0 1 0,0-1 0,0 1 0,0 0-1,0-1 1,0 1 0,0-1 0,0 1-1,0-1 1,0 1 0,0 0 0,0-1 0,0 1-1,0-1 1,0 1 0,0-1 0,1 1 0,-1 0-1,0-1 1,0 1 0,0-1 0,1 1 0,-1 0-1,0-1 1,1 1 0,-1 0 0,0-1-1,1 1 1,-1 0 0,0 0 0,1-1 0,0 1-1,11-8 22,0 0 0,1 1 0,-1 0-1,2 1 1,-1 0 0,1 2 0,0-1-1,18-2 1,15-1 19,55-2 1,-90 10-21,1 0 0,-1 0 1,19 3-1,-30-3-34,-1 0 0,0 0 1,1 0-1,-1 0 0,0 0 1,0 0-1,1 0 0,-1 0 0,0 0 1,0 0-1,1 1 0,-1-1 0,0 0 1,1 0-1,-1 0 0,0 0 1,0 0-1,0 0 0,1 1 0,-1-1 1,0 0-1,0 0 0,0 0 0,1 1 1,-1-1-1,0 0 0,0 0 1,0 1-1,0-1 0,0 0 0,1 0 1,-1 1-1,0-1 0,0 0 0,0 0 1,0 1-1,0-1 0,0 0 1,0 0-1,0 1 0,0-1 0,0 0 1,0 1-1,0-1 0,0 0 0,0 0 1,-1 1-1,1-1 0,0 0 1,-1 5-3102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60"/>
    </inkml:context>
    <inkml:brush xml:id="br0">
      <inkml:brushProperty name="width" value="0.05" units="cm"/>
      <inkml:brushProperty name="height" value="0.05" units="cm"/>
    </inkml:brush>
  </inkml:definitions>
  <inkml:trace contextRef="#ctx0" brushRef="#br0">45 4 1137,'-3'-4'1459,"2"9"-1045,2 7-444,0-1 62,0 0 0,-1 0 0,0 0 0,-3 19 0,0 9 86,3 43 0,0-34-98,2 109-6,-1-122-10,-1-15 2,-1 29 0,-8 10 96,5-38-20,1 0 1,1 0-1,1 33 1,2 21 412,-1-18-142,-3 8-202,2-49-139,-3 36 38,-6 69 108,8-108-42,1-1 1,1 1-1,1 20 0,9 36 96,-2-27-155,-5-9 64,-2 63 0,-2-49-78,2 63-8,-2-56-26,-1-34-14,4 35 1,0-40 18,-1-10-7,0 0 1,0 0-1,-1 0 1,0 0-1,0 0 1,-1 5 0,-2 10-8,1 0 0,1 0 0,2 38 0,3 33-3,-4-45 595,-1-33-266,0-9-222,0-5-134,0-7-3534,0 2-59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8.681"/>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66"/>
    </inkml:context>
    <inkml:brush xml:id="br0">
      <inkml:brushProperty name="width" value="0.05" units="cm"/>
      <inkml:brushProperty name="height" value="0.05" units="cm"/>
    </inkml:brush>
  </inkml:definitions>
  <inkml:trace contextRef="#ctx0" brushRef="#br0">243 0 3826,'0'0'70,"0"0"-1,-1 0 1,1 0 0,0 0 0,0 0 0,-1 0 0,1 0 0,0 0-1,0 0 1,0 0 0,-1 0 0,1 1 0,0-1 0,0 0 0,0 0-1,-1 0 1,1 0 0,0 0 0,0 0 0,0 0 0,-1 1 0,1-1-1,0 0 1,0 0 0,0 0 0,0 0 0,0 1 0,-1-1-1,1 0 1,0 0 0,0 0 0,0 1 0,0-1 0,-3 10 665,1-6-556,-10 29 464,1 0-306,-2-1 0,-17 31 0,-3-10-173,-48 58-1,59-82-586,21-29 407,0 3-258,-1-1 1,-1 1-1,1-1 0,-3 3 1,5-5 186,-1 0 0,1 0 0,0 1 0,0-1-1,-1 0 1,1 0 0,0 0 0,0 1 0,-1-1 0,1 0 0,0 0 0,-1 0 0,1 0 0,0 0 0,-1 0-1,1 0 1,0 0 0,-1 0 0,1 0 0,0 0 0,-1 0 0,1 0 0,0 0 0,-1 0 0,1 0 0,0 0 0,-1 0-1,1 0 1,0 0 0,-1-1 0,1 1 0,0 0 0,0 0 0,-1 0 0,1-1 0,0 1 0,0 0 0,-1 0-1,1 0 1,0-1 0,0 1 0,0 0 0,-1-1 0,1 1 0,0 0 0,0-1 0,0 1 0,0 0 0,0 0-1,0-1 1,-1 1 0,1-1 0,-2-8-2586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67"/>
    </inkml:context>
    <inkml:brush xml:id="br0">
      <inkml:brushProperty name="width" value="0.05" units="cm"/>
      <inkml:brushProperty name="height" value="0.05" units="cm"/>
    </inkml:brush>
  </inkml:definitions>
  <inkml:trace contextRef="#ctx0" brushRef="#br0">1 18 3249,'-1'-18'2941,"4"26"-2205,1-1 0,5 9 1,-6-10-575,12 16-76,0 1-1,1-2 0,2 0 1,0-1-1,33 28 0,-8-5-569,-17-14-3924,-17-17 227</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6:40.364"/>
    </inkml:context>
    <inkml:brush xml:id="br0">
      <inkml:brushProperty name="width" value="0.05" units="cm"/>
      <inkml:brushProperty name="height" value="0.05" units="cm"/>
    </inkml:brush>
  </inkml:definitions>
  <inkml:trace contextRef="#ctx0" brushRef="#br0">68 0 1169,'-3'0'240,"-1"2"-48,-1-2-240,0 0-64,0 0 144,0 0 144,-1 2 160,-1-1 208,1 0-464,-1 0-224,0 2-304,-1 0-1569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6:41.998"/>
    </inkml:context>
    <inkml:brush xml:id="br0">
      <inkml:brushProperty name="width" value="0.05" units="cm"/>
      <inkml:brushProperty name="height" value="0.05" units="cm"/>
    </inkml:brush>
  </inkml:definitions>
  <inkml:trace contextRef="#ctx0" brushRef="#br0">4 2216 2017,'-1'0'14,"1"0"0,0 0 0,0 0 0,0 0 0,0 0 0,0 0 0,0 0 0,0 0 0,-1 0 0,1 0 0,0 0 0,0 0 0,0 0 0,0 1 0,0-1 0,0 0 0,0 0 0,-1 0 0,1 0 0,0 0 0,0 0 0,0 0 0,0 0 0,0 0 0,0 0 0,0 0 0,0 0 0,0 0 0,0 1 0,0-1 0,0 0 0,0 0 0,-1 0 0,1 0 0,0 0 0,0 0 0,0 0 0,0 1 0,0-1 0,0 0 0,0 0 0,0 0 0,0 0 0,0 0 0,0 0 0,0 0 0,0 1 0,0-1 0,0 0 0,1 0 0,-1 0 0,7 4 1043,-5-3-738,1-1 0,-1 1 0,1-1-1,0 1 1,4-1 0,-7 0-284,3 0 161,-1-1 0,1 1 0,0-1 0,-1 1 0,1-1 0,-1 0 0,1 0 0,-1 0 0,0-1 0,1 1 0,2-3 0,11-8 512,23-22 84,-20 15-624,1 2 1,0 0 0,33-19 0,-13 15-146,-28 16-11,-1-1 0,0 0 0,0-1 0,13-10-1,-7 1 14,-11 9 28,1 1 1,0 0-1,11-7 0,-3 2-7,17-14 1,-3 2-44,-21 16 5,0 0 0,9-11 0,-11 11 4,0 1 0,0 0 0,0 0 0,1 1 0,8-6 0,31-13 20,-26 14-11,-1 0 1,25-19-1,-28 18-18,-1 0 1,2 1-1,31-13 0,-31 14 2,1-1 0,-2-1 0,18-13-1,-17 11 1,2 0-1,24-13 0,102-39-1,-92 42 0,-5 3 9,21-10-11,-59 25-1,0-1 0,0 0 0,-1-1 0,13-10 0,12-16 4,-11 11 10,46-36 0,-16 25-14,-29 19 0,36-29 0,91-64 31,-138 98-30,65-36-1,18-13 0,67-66-13,-117 88 9,25-17 5,-2 12 7,-39 24 0,-1-1 0,52-42 0,-58 40 30,1 0 0,1 2 0,0 0 0,31-14-1,75-46 104,-66 38-105,49-41-22,3-2 6,-57 48-22,-5 4 91,76-57 0,-123 81-73,0 0 0,1 1 0,-1 1 0,1-1 0,1 1 0,-1 1 0,14-5 0,-23 9-15,0 0 0,0 0 0,1 0 0,-1 0 0,0 0 0,0 0 0,1-1 0,-1 1-1,0 0 1,0 0 0,1 0 0,-1 0 0,0 0 0,0-1 0,0 1 0,1 0 0,-1 0-1,0 0 1,0-1 0,0 1 0,1 0 0,-1 0 0,0 0 0,0-1 0,0 1 0,0-1 0,0 1 1,0 0 0,0 0 0,1 0 0,-1-1 0,0 1 0,0 0 0,0 0 1,0 0-1,0-1 0,1 1 0,-1 0 0,0 0 0,0 0 0,0 0 1,1-1-1,-1 1 0,0 0 0,0 0 0,1 0 0,-1 0 0,0 0 0,0 0 1,0 0-1,1 0 0,-1 0 0,0 0 0,0 0 0,1 0 0,-1 0 0,0 0 1,0 0-1,1 0 0,-1 0 0,1 0 0,2 0-2,0-1 0,0 0-1,0 0 1,0 0 0,0 0 0,0 0-1,4-3 1,7-2-14,55-19-1280,-44 15-4770,-21 9 1606</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6:59.566"/>
    </inkml:context>
    <inkml:brush xml:id="br0">
      <inkml:brushProperty name="width" value="0.05" units="cm"/>
      <inkml:brushProperty name="height" value="0.05" units="cm"/>
    </inkml:brush>
  </inkml:definitions>
  <inkml:trace contextRef="#ctx0" brushRef="#br0">2 23 2001,'-1'-2'238,"1"1"0,0 0 1,0 0-1,0 0 0,0-1 0,0 1 1,0 0-1,0 0 0,0 0 0,1-1 0,-1 1 1,0 0-1,1 0 0,-1 0 0,1 0 1,0-2-1,-1 7-131,-1 0 1,1 1-1,0-1 1,1 7-1,0 4-4,1 71 151,0 0-4195,-2-69 937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7:08.131"/>
    </inkml:context>
    <inkml:brush xml:id="br0">
      <inkml:brushProperty name="width" value="0.05" units="cm"/>
      <inkml:brushProperty name="height" value="0.05" units="cm"/>
    </inkml:brush>
  </inkml:definitions>
  <inkml:trace contextRef="#ctx0" brushRef="#br0">0 6 1473,'1'-1'288,"3"1"-32,-1-1-400,2 0-160,-2 0-257,2 0-447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7:09.312"/>
    </inkml:context>
    <inkml:brush xml:id="br0">
      <inkml:brushProperty name="width" value="0.05" units="cm"/>
      <inkml:brushProperty name="height" value="0.05" units="cm"/>
    </inkml:brush>
  </inkml:definitions>
  <inkml:trace contextRef="#ctx0" brushRef="#br0">0 68 784,'113'-3'467,"9"-3"-225,-67 2 157,-33 4-183,0 1 1,0 1 0,26 6 0,-25-4-314,0-1 0,43 0 0,3-4 353,74-7-112,-1-2-101,-30 5-38,41 3 31,-23 1-24,109 1 610,-48 2-415,-165-2-60,90-8 659,-74 4-730,46 1 0,18 0-58,2 0 15,-51 5-12,126 1 70,83-7 178,-87-7-141,-114 4-134,11-1-21,105 3-1,-102 15 46,-19-2-468,-42-7-2149,-13 1 233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7:11.657"/>
    </inkml:context>
    <inkml:brush xml:id="br0">
      <inkml:brushProperty name="width" value="0.05" units="cm"/>
      <inkml:brushProperty name="height" value="0.05" units="cm"/>
    </inkml:brush>
  </inkml:definitions>
  <inkml:trace contextRef="#ctx0" brushRef="#br0">111 458 2321,'2'-2'305,"1"0"-1,-1 0 1,0-1-1,0 1 1,0 0-1,-1-1 1,1 1-1,-1-1 1,1 0-1,1-3 1,7-12 35,4-5-235,0-2 0,-2 1 0,10-28 0,-5 11-53,-10 20-48,0-1 1,6-30-1,-6 19 2,8-53 351,-13 70 47,-2 15-369,0 1 1,0-1-1,0 0 1,0 1-1,0-1 0,0 0 1,0 1-1,0-1 0,0 0 1,-1 1-1,1-1 0,0 0 1,0 1-1,-1-1 0,1 1 1,0-1-1,0 0 1,-1 1-1,1-1 0,-1 1 1,0-1-1,1 1-30,0 0 1,-1 0-1,1 0 0,0 0 1,-1 0-1,1 0 0,0 0 1,0 0-1,-1 0 0,1 0 0,0 0 1,0 1-1,-1-1 0,1 0 1,0 0-1,0 0 0,-1 0 1,1 1-1,0-1 0,0 0 1,0 0-1,-1 0 0,1 1 0,0-1 1,0 0-1,0 0 0,0 1 1,0-1-1,0 0 0,-1 1 1,-3 10-28,4-8 31,-8 14-30,1 1-9,-10 30 1,3 9-16,-17 76-18,25-102 52,2 1 1,0 41 0,5-17 3,3 0 0,13 69 0,-7-37-57,-10-82-1,0 1-1,-1 0 1,0 0-1,-1-1 1,1 1 0,-1-1-1,0 1 1,-1-1 0,-5 11-1,5-13 4,0-1 0,0 1-1,0-1 1,0 1 0,-1-1-1,1 0 1,-1 0-1,0-1 1,0 1 0,0-1-1,0 0 1,0 0 0,0 0-1,-1 0 1,-5 1 0,-1-1 93,1 0 0,-1 0 0,0-1 0,0 0 0,-16-1 0,24-1 120,-1 1-1,1 0 0,0-1 1,0 1-1,-1-1 1,1 0-1,-5-3 0,34-4 184,-6 2-253,0 2-1,0 0 1,0 1 0,22 0-1,-28 1-43,32 1 79,10-2 22,-50 2-124,3-1 15,0 1 1,1 1-1,-1-1 0,0 1 0,0 1 0,0-1 1,10 3-1,-11-2 136,-7 0-1091,-1-1 849,0 0 0,0 0 0,0 0 0,0 0 0,0 0 0,0 0-1,1 0 1,-1 0 0,0 0 0,0 0 0,0 0 0,0 0 0,0 0 0,0 0-1,0 0 1,0 0 0,0 0 0,0 0 0,1 0 0,-1-2-1620,0 2 1620,0 0 0,0 0 0,0 0 0,0-1-1,0 1 1,0 0 0,0 0 0,0 0 0,0 0 0,0 0 0,0 0 0,0 0-1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28.711"/>
    </inkml:context>
    <inkml:brush xml:id="br0">
      <inkml:brushProperty name="width" value="0.05" units="cm"/>
      <inkml:brushProperty name="height" value="0.05" units="cm"/>
    </inkml:brush>
  </inkml:definitions>
  <inkml:trace contextRef="#ctx0" brushRef="#br0">58 44 3233,'-1'-2'456,"0"0"0,-1 1 0,1-1 0,0 1 0,-1 0-1,1-1 1,-1 1 0,1 0 0,-1 0 0,-2-2 0,-3-1 1554,5 2-1794,1 0-1,0 1 1,-1-1-1,1 0 1,0 0-1,0 0 1,1 0 0,-1 0-1,-1-3 1,3 9-218,0 0 1,0 0 0,0 1 0,-1-1-1,1 0 1,-1 1 0,-1 5 0,1-7 5,-7 312 650,6-295-649,0 12-58,-1 0 1,-11 52 0,13-73-2639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29.072"/>
    </inkml:context>
    <inkml:brush xml:id="br0">
      <inkml:brushProperty name="width" value="0.05" units="cm"/>
      <inkml:brushProperty name="height" value="0.05" units="cm"/>
    </inkml:brush>
  </inkml:definitions>
  <inkml:trace contextRef="#ctx0" brushRef="#br0">0 203 3522,'0'-2'392,"0"0"1,1 0 0,-1 0-1,1 0 1,-1-1 0,1 1-1,0 0 1,-1 0 0,1 0-1,0 0 1,0 0 0,1 1-1,1-3 1,0 0-84,0 0 0,1 1 0,0-1 0,-1 1 0,7-4 0,5-2-208,0 1 0,23-9 0,-31 15 182,-2 0-248,154-70 778,-150 68-788,3-2-14,-1-1-1,12-7 0,-22 13-38,0 0 1,0 0-1,0 1 1,0-1-1,0 1 1,0-1-1,0 1 1,0-1-1,1 1 0,-1 0 1,0 0-1,2-1 1,-2 1-77,-1 0-1,0 0 1,1 0 0,-1 1-1,0-1 1,1 0 0,-1 0 0,0 0-1,1 0 1,-1 0 0,0 1-1,1-1 1,-1 0 0,0 0 0,0 1-1,1-1 1,-1 0 0,0 0 0,0 1-1,0-1 1,1 0 0,-1 1-1,0-1 1,0 0 0,0 1 0,0-1-1,0 0 1,1 1 0,-1-1-1,0 0 1,0 1 0,0-1 0,0 1-1,0-1 1,0 0 0,0 1-1,0-1 1,0 0 0,-1 1 0,1-1-1,0 0 1,0 1 0,-2 10-2900,-1 1-1513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5:00.052"/>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29.458"/>
    </inkml:context>
    <inkml:brush xml:id="br0">
      <inkml:brushProperty name="width" value="0.05" units="cm"/>
      <inkml:brushProperty name="height" value="0.05" units="cm"/>
    </inkml:brush>
  </inkml:definitions>
  <inkml:trace contextRef="#ctx0" brushRef="#br0">0 27 3890,'3'-2'749,"0"1"0,0-1 0,0 1 0,0 0 0,0 0 0,6-1 1,-5 1-282,44-11 1175,-40 11-1529,1-1 0,-1 2 0,0-1 0,1 1-1,13 2 1,-5-1-12,-12 0-254,32 3 382,-34-4-688,-1 1-1,1 0 1,-1 0 0,1 0-1,-1 0 1,0 0 0,3 2-1,1 1-2753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30.342"/>
    </inkml:context>
    <inkml:brush xml:id="br0">
      <inkml:brushProperty name="width" value="0.05" units="cm"/>
      <inkml:brushProperty name="height" value="0.05" units="cm"/>
    </inkml:brush>
  </inkml:definitions>
  <inkml:trace contextRef="#ctx0" brushRef="#br0">212 6 2769,'0'0'81,"0"0"0,0 0 0,0 0 0,0 0 0,0 0 0,0-1 0,0 1 0,0 0 0,0 0 0,0 0 0,0 0 0,0-1 0,0 1 0,0 0 0,0 0 0,0 0 0,0 0 0,0-1 0,0 1 0,0 0 0,0 0 0,0 0 0,0 0 0,0 0 0,0-1 0,0 1 0,-1 0 0,1 0 0,0 0 0,0 0 0,0 0 0,0 0 0,0-1 0,0 1 0,0 0 0,-1 0 0,1 0 0,0 0 0,0 0 0,0 0 0,0 0 0,0 0 0,-1 0 0,1 0 0,0 0 0,0 0 1,0 0-1,0 0 0,-1 0 0,1 0 0,0 0 0,0 0 0,0 0 0,0 0 0,-1 0 0,1 0 0,0 0 0,0 0 0,0 0 0,0 0 0,0 0 0,-1 0 0,1 0 0,0 0 0,0 1 0,0-1 0,0 0 0,0 0 0,-2 0 110,1 1 0,0-1 0,0 1 0,0-1 1,0 1-1,0 0 0,0-1 0,0 1 0,0 0 1,0 0-1,-2 1 0,-26 42 380,-39 76 0,54-90-443,1 0 1,1 1 0,-12 51 0,-6 70-44,30-151-156,0 0-1,0 1 1,-1-1-1,1 0 1,0 0-1,0 0 1,0 0-1,1 1 1,-1-1-1,0 0 1,0 0-1,1 0 1,-1 0-1,0 0 1,1 1-1,-1-1 1,1 0-1,0 0 1,-1 0-1,1 0 1,0 0-1,-1-1 1,1 1-1,0 0 1,0 0-1,0 0 1,0-1-1,0 1 1,0 0-1,0-1 1,0 1-1,0-1 1,0 1-1,0-1 1,0 0-1,1 0 1,-1 1-1,0-1 1,0 0-1,0 0 1,1 0-1,-1 0 1,0 0-1,0 0 1,0 0 0,0-1-1,1 1 1,0-1-1,13-3-3279,0-6-2190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30.687"/>
    </inkml:context>
    <inkml:brush xml:id="br0">
      <inkml:brushProperty name="width" value="0.05" units="cm"/>
      <inkml:brushProperty name="height" value="0.05" units="cm"/>
    </inkml:brush>
  </inkml:definitions>
  <inkml:trace contextRef="#ctx0" brushRef="#br0">139 1 3746,'-3'3'412,"-1"0"0,1 0 0,1 0 0,-1 0-1,0 1 1,1-1 0,0 1 0,0-1 0,0 1 0,-2 6 0,-7 12 513,-57 99 1185,63-111-2078,1-1 1,1 1-1,0 0 1,-2 11 0,2-10-140,1-7-1599,1-8-7,0-18-1560,0 6 883,0 3 104</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31.044"/>
    </inkml:context>
    <inkml:brush xml:id="br0">
      <inkml:brushProperty name="width" value="0.05" units="cm"/>
      <inkml:brushProperty name="height" value="0.05" units="cm"/>
    </inkml:brush>
  </inkml:definitions>
  <inkml:trace contextRef="#ctx0" brushRef="#br0">7 13 2945,'-7'-12'5007,"13"19"-2448,9 14-1820,13 12-259,-21-24-529,-1-1 0,1 0 0,1 0-1,0 0 1,0-1 0,0-1 0,1 1 0,9 5 0,-16-11-281,-1-1 0,1 1 0,0-1 0,0 1 0,-1-1 0,1 0 0,0 1 0,0-1 0,-1 0 1,1 0-1,0 0 0,0 0 0,-1-1 0,1 1 0,0 0 0,0-1 0,1 0 0,5-5-5019</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31.386"/>
    </inkml:context>
    <inkml:brush xml:id="br0">
      <inkml:brushProperty name="width" value="0.05" units="cm"/>
      <inkml:brushProperty name="height" value="0.05" units="cm"/>
    </inkml:brush>
  </inkml:definitions>
  <inkml:trace contextRef="#ctx0" brushRef="#br0">1 1 4994,'9'1'3671,"-3"3"-3357,0 0-1,-1-1 1,0 2-1,0-1 1,0 1 0,0-1-1,-1 1 1,8 11-1,-8-11-155,14 19 357,0 0-1,22 44 0,-34-57-475,-1 0-1,0 1 1,-1-1 0,0 1-1,-1 0 1,0 1-1,-1-1 1,0 0 0,-1 16-1,-2-11-272,0 1-1,-2-1 1,-8 31-1,-22 46-6172,30-87 5527,-8 19-4469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1.510"/>
    </inkml:context>
    <inkml:brush xml:id="br0">
      <inkml:brushProperty name="width" value="0.05" units="cm"/>
      <inkml:brushProperty name="height" value="0.05" units="cm"/>
      <inkml:brushProperty name="color" value="#004F8B"/>
    </inkml:brush>
  </inkml:definitions>
  <inkml:trace contextRef="#ctx0" brushRef="#br0">80 41 5106,'-1'0'196,"0"0"0,0-1 0,0 1 0,0 0 0,0 0 0,0 0 0,-1 0 0,1 1 0,0-1 0,0 0 0,0 0 0,0 1 0,0-1 0,0 0 0,0 1 0,0-1 0,0 1 0,0 0-1,0-1 1,0 1 0,0 0 0,-1 1-82,1 0-1,-1 0 1,1 0 0,0-1-1,0 1 1,0 1-1,0-1 1,0 0 0,-1 4-1,0 1-57,0 1 1,1 0-1,0 0 0,0 15 0,2-15 1,-1 0-1,1-1 1,1 1-1,3 12 1,-4-17-46,0 1 1,1 0 0,-1-1-1,1 0 1,0 1-1,0-1 1,0 0-1,0 0 1,1 0 0,-1 0-1,5 3 1,-5-5-9,-1 0 1,0 0-1,0 0 0,1-1 1,-1 1-1,1 0 0,-1-1 1,0 1-1,1-1 0,-1 0 1,1 1-1,-1-1 1,1 0-1,-1 0 0,1 0 1,-1 0-1,1 0 0,1-1 1,0 1 0,-1-1 1,1 0-1,-1 0 0,1 0 1,0 0-1,-1-1 1,0 1-1,1-1 1,1-2-1,3-2-1,0 0 0,-1-1 0,-1 0 0,11-15 0,-13 17-4,0-1 1,0 1 0,0-1 0,-1 1 0,0-1 0,0 0 0,-1 0 0,0 0-1,0 0 1,0 0 0,0 0 0,-1-10 0,-1 13 9,1-1 0,-1 1 0,1 0-1,-1-1 1,0 1 0,0 0 0,-1 0 0,1 0 0,-1 0-1,1 0 1,-1 0 0,0 0 0,0 0 0,-1 1 0,1-1 0,0 1-1,-1-1 1,1 1 0,-1 0 0,0 0 0,0 0 0,0 0-1,-6-2 1,6 3-1,-1-1-1,0 1 1,0-1 0,0 1-1,0 0 1,0 1-1,0-1 1,0 1 0,0-1-1,0 1 1,-1 1-1,1-1 1,0 1-1,0-1 1,0 1 0,0 0-1,0 0 1,0 1-1,1-1 1,-1 1 0,0 0-1,1 0 1,-1 0-1,1 1 1,-1-1-1,1 1 1,0 0 0,0-1-1,0 2 1,1-1-1,-1 0 1,1 0 0,0 1-1,0-1 1,0 1-1,0 0 1,-2 6-1,2-4-197,0 0-1,0 0 0,-2 11 0,4-15-189,0 0 1,0 1-1,0-1 0,0 0 1,0 1-1,0-1 0,1 0 0,-1 0 1,1 1-1,-1-1 0,1 0 1,0 0-1,0 0 0,1 2 0,6 6-5038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1.886"/>
    </inkml:context>
    <inkml:brush xml:id="br0">
      <inkml:brushProperty name="width" value="0.05" units="cm"/>
      <inkml:brushProperty name="height" value="0.05" units="cm"/>
      <inkml:brushProperty name="color" value="#004F8B"/>
    </inkml:brush>
  </inkml:definitions>
  <inkml:trace contextRef="#ctx0" brushRef="#br0">11 1 6483,'-4'1'3201,"1"0"-2400,2 0-449,-1 0-240,2 0-224,1 1-432,0 0-673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7.665"/>
    </inkml:context>
    <inkml:brush xml:id="br0">
      <inkml:brushProperty name="width" value="0.05" units="cm"/>
      <inkml:brushProperty name="height" value="0.05" units="cm"/>
      <inkml:brushProperty name="color" value="#004F8B"/>
    </inkml:brush>
  </inkml:definitions>
  <inkml:trace contextRef="#ctx0" brushRef="#br0">100 14 4050,'-13'-6'4524,"12"5"-4344,-1 0 0,1 0 0,-1 0-1,1 1 1,-1-1 0,1 0 0,-1 1 0,1 0 0,-3-1 0,3 1-165,1 0 0,-1 0 1,0 0-1,0 1 0,0-1 1,0 0-1,1 1 0,-1-1 1,0 0-1,0 1 0,1-1 1,-1 1-1,0-1 0,1 1 1,-1-1-1,0 1 0,1 0 1,-1-1-1,1 1 1,-1 0-1,1-1 0,0 1 1,-1 1-1,-2 3 10,1-1 0,0 1 0,1 0 0,-1 0 0,1 0 0,0 0 0,0 0 0,0 1 0,1-1 0,0 0 0,0 0 0,1 9 0,1-3 19,-1-1 0,2 1 0,-1-1 0,2 0 0,4 12 1,6 1-11,-11-20-46,-1 0-1,0 0 1,0 0-1,0 0 1,-1 0-1,1 0 1,-1 1-1,0-1 1,1 0-1,-1 1 1,-1-1-1,2 7 0,-3-9-6,1 1-1,0-1 0,-1 0 0,1 0 1,0 0-1,-1 0 0,1 0 0,-1 0 1,0 0-1,1 0 0,-1 0 0,0 0 1,0 0-1,0 0 0,1-1 0,-1 1 1,0 0-1,0 0 0,0-1 0,0 1 1,0-1-1,-1 1 0,1-1 0,0 1 1,0-1-1,0 0 0,0 1 0,-3-1 1,1 1-1,0-1 1,-1 0 0,1 1-1,-1-1 1,0-1 0,1 1-1,-1 0 1,-5-2-1,7 1 26,1 1 0,-1-1 0,0 1 0,1-1 0,-1 0 0,0 0 0,1 0 0,-1 0 0,1 0 0,-1 0 0,1 0 0,0 0 0,-1-1 0,1 1 0,0 0 0,0-1 0,0 1 0,0-1 0,0 1 0,0-1 0,0 0 0,1 1 0,-1-1 0,1 0 0,-1 0 0,1 1 0,0-1 0,-1 0 0,1 0 0,0 0 0,0 1-1,1-4 1,-1 0 10,1 1-1,1-1 1,-1 1-1,1 0 0,-1-1 1,1 1-1,1 0 0,-1 0 1,0 0-1,1 0 1,6-6-1,9-10 9,36-29 0,-48 44 0,9-7 114,-14 12-136,-1 0 1,0-1 0,0 1 0,0 0-1,1-1 1,-1 1 0,0-1 0,0 1-1,0 0 1,0-1 0,0 1 0,0-1-1,0 1 1,0-1 0,0 1 0,0 0 0,0-1-1,0 1 1,0-1 0,0 1 0,0-1-1,0 1 1,0 0 0,-1-1 0,1 1-1,0-1 1,0 1 0,0 0 0,-1-1-1,1 1 1,0 0 0,-1-1 0,1 1 0,0 0-1,0 0 1,-1-1 0,1 1 0,-1 0-1,1-1 1,-2 1-92,0-1 1,0 0-1,0 1 0,0-1 1,-1 1-1,1 0 0,0 0 0,0-1 1,0 1-1,0 1 0,0-1 1,0 0-1,-4 1 0,-5 0-5395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8.992"/>
    </inkml:context>
    <inkml:brush xml:id="br0">
      <inkml:brushProperty name="width" value="0.05" units="cm"/>
      <inkml:brushProperty name="height" value="0.05" units="cm"/>
      <inkml:brushProperty name="color" value="#004F8B"/>
    </inkml:brush>
  </inkml:definitions>
  <inkml:trace contextRef="#ctx0" brushRef="#br0">13 35 1521,'0'0'41,"0"-1"0,0 0 0,0 1 0,0-1 0,0 1 0,0-1 0,0 1 0,0-1 0,1 1 0,-1-1 0,0 0 1,0 1-1,1-1 0,-1 1 0,0-1 0,1 1 0,-1 0 0,0-1 0,1 1 0,0-1 0,0 0 74,-1 0 0,1 1 0,0-1 0,-1 0 0,1 0 0,-1 0 0,1 1 0,-1-1 0,1 0 0,-1 0 0,0 0 0,1 0 0,-1 0 0,0 0 0,0 0 0,1-1 0,-4-6 2147,2 19-1733,-1 5-231,-3 14-95,-1 53-1,2-15-1228,0-25-3696,4-36 2638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9.369"/>
    </inkml:context>
    <inkml:brush xml:id="br0">
      <inkml:brushProperty name="width" value="0.05" units="cm"/>
      <inkml:brushProperty name="height" value="0.05" units="cm"/>
      <inkml:brushProperty name="color" value="#004F8B"/>
    </inkml:brush>
  </inkml:definitions>
  <inkml:trace contextRef="#ctx0" brushRef="#br0">3 1 2801,'-1'52'3574,"0"-21"-4991,5 55-1,-3-78-14,0-1-676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9"/>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9.859"/>
    </inkml:context>
    <inkml:brush xml:id="br0">
      <inkml:brushProperty name="width" value="0.05" units="cm"/>
      <inkml:brushProperty name="height" value="0.05" units="cm"/>
      <inkml:brushProperty name="color" value="#004F8B"/>
    </inkml:brush>
  </inkml:definitions>
  <inkml:trace contextRef="#ctx0" brushRef="#br0">10 0 2545,'-4'66'2971,"1"10"-2783,1 8-4142,2-74 2204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0.508"/>
    </inkml:context>
    <inkml:brush xml:id="br0">
      <inkml:brushProperty name="width" value="0.05" units="cm"/>
      <inkml:brushProperty name="height" value="0.05" units="cm"/>
      <inkml:brushProperty name="color" value="#004F8B"/>
    </inkml:brush>
  </inkml:definitions>
  <inkml:trace contextRef="#ctx0" brushRef="#br0">133 5 3314,'-6'-4'5791,"2"9"-3876,1 3-2101,-18 35 523,11-20-172,-15 23 1,21-40-190,-1 1 1,1-1 0,-1 0-1,-1 0 1,1-1-1,-1 0 1,-11 9 0,17-14-31,0 0 0,0 0 0,0 1 0,0-1 0,-1 0 1,1 0-1,0 0 0,0 0 0,0 1 0,-1-1 1,1 0-1,0 0 0,0 0 0,-1 0 0,1 0 0,0 1 1,0-1-1,-1 0 0,1 0 0,0 0 0,-1 0 1,1 0-1,0 0 0,0 0 0,-1 0 0,1 0 0,0 0 1,-1 0-1,1 0 0,0-1 0,0 1 0,-1 0 1,1 0-1,0 0 0,0 0 0,-1 0 0,1 0 0,0-1 1,0 1-1,-1 0 0,1 0 0,0 0 0,0-1 1,0 1-1,0 0 0,-1 0 0,1 0 0,0-1 0,-1-14-4843,3 5 1117</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0.852"/>
    </inkml:context>
    <inkml:brush xml:id="br0">
      <inkml:brushProperty name="width" value="0.05" units="cm"/>
      <inkml:brushProperty name="height" value="0.05" units="cm"/>
      <inkml:brushProperty name="color" value="#004F8B"/>
    </inkml:brush>
  </inkml:definitions>
  <inkml:trace contextRef="#ctx0" brushRef="#br0">1 0 2561,'6'7'6183,"20"19"-5315,-8-9-595,-15-13-358,31 31-457,-16-8-4770,-13-18 1366</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0.247"/>
    </inkml:context>
    <inkml:brush xml:id="br0">
      <inkml:brushProperty name="width" value="0.05" units="cm"/>
      <inkml:brushProperty name="height" value="0.05" units="cm"/>
      <inkml:brushProperty name="color" value="#004F8B"/>
    </inkml:brush>
  </inkml:definitions>
  <inkml:trace contextRef="#ctx0" brushRef="#br0">7 0 1105,'-2'11'0,"1"-1"-161,-3 0-783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2.215"/>
    </inkml:context>
    <inkml:brush xml:id="br0">
      <inkml:brushProperty name="width" value="0.05" units="cm"/>
      <inkml:brushProperty name="height" value="0.05" units="cm"/>
      <inkml:brushProperty name="color" value="#004F8B"/>
    </inkml:brush>
  </inkml:definitions>
  <inkml:trace contextRef="#ctx0" brushRef="#br0">21 19 3570,'-14'-7'2891,"7"2"-2950,14 7 375,1 0-396,0-1 0,0 0 0,1 0 0,-1 0 0,0-1 0,12-1-1,40-8-3309,-36 5 623</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3.814"/>
    </inkml:context>
    <inkml:brush xml:id="br0">
      <inkml:brushProperty name="width" value="0.05" units="cm"/>
      <inkml:brushProperty name="height" value="0.05" units="cm"/>
      <inkml:brushProperty name="color" value="#004F8B"/>
    </inkml:brush>
  </inkml:definitions>
  <inkml:trace contextRef="#ctx0" brushRef="#br0">0 23 2241,'1'-1'81,"0"-1"0,0 1 0,0 0 0,0 0 0,0-1 0,0 1 0,0 0-1,0 0 1,0 0 0,1 0 0,-1 1 0,0-1 0,1 0 0,-1 1 0,0-1 0,1 0 0,2 0 0,0 0-65,-1 0 1,1 0 0,0 1 0,0-1 0,0 1-1,4 0 1,13 2 865,25 7 0,-25-4-586,23 2 0,-26-6-1436,-1 0 0,25-3 0,-26 0-1611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4.388"/>
    </inkml:context>
    <inkml:brush xml:id="br0">
      <inkml:brushProperty name="width" value="0.05" units="cm"/>
      <inkml:brushProperty name="height" value="0.05" units="cm"/>
      <inkml:brushProperty name="color" value="#004F8B"/>
    </inkml:brush>
  </inkml:definitions>
  <inkml:trace contextRef="#ctx0" brushRef="#br0">0 24 4594,'4'-1'300,"0"1"-1,-1-1 1,1 0-1,0 0 0,-1-1 1,7-2-1,11-4-562,-14 6-77,1 1-1,0 0 1,-1 1 0,12 1 0,16-2-2502,-24 0 958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4.886"/>
    </inkml:context>
    <inkml:brush xml:id="br0">
      <inkml:brushProperty name="width" value="0.05" units="cm"/>
      <inkml:brushProperty name="height" value="0.05" units="cm"/>
      <inkml:brushProperty name="color" value="#004F8B"/>
    </inkml:brush>
  </inkml:definitions>
  <inkml:trace contextRef="#ctx0" brushRef="#br0">0 16 5058,'22'-3'2728,"0"-1"-3249,-7 4-1204,-1-1 1,27-4 0,-31 3-368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5.387"/>
    </inkml:context>
    <inkml:brush xml:id="br0">
      <inkml:brushProperty name="width" value="0.05" units="cm"/>
      <inkml:brushProperty name="height" value="0.05" units="cm"/>
      <inkml:brushProperty name="color" value="#004F8B"/>
    </inkml:brush>
  </inkml:definitions>
  <inkml:trace contextRef="#ctx0" brushRef="#br0">0 22 4802,'6'3'2351,"19"-1"-2593,-25-2 326,31 0-274,0-1 0,51-10-1,-22 0-2937,-59 11 3017,17-4-3074</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1.986"/>
    </inkml:context>
    <inkml:brush xml:id="br0">
      <inkml:brushProperty name="width" value="0.05" units="cm"/>
      <inkml:brushProperty name="height" value="0.05" units="cm"/>
      <inkml:brushProperty name="color" value="#E71224"/>
    </inkml:brush>
  </inkml:definitions>
  <inkml:trace contextRef="#ctx0" brushRef="#br0">15 62 3922,'-1'2'141,"0"-1"1,0 0 0,0 1-1,0-1 1,0 1-1,0-1 1,0 1 0,0 0-1,1-1 1,-1 1-1,0 0 1,1 0 0,0-1-1,-1 1 1,1 0-1,0 0 1,0 0 0,0 0-1,0-1 1,0 1-1,0 0 1,1 0 0,-1 0-1,1-1 1,-1 1-1,1 0 1,1 3 0,0-3-84,0 0 1,-1 0 0,1 0-1,0-1 1,0 1 0,0 0-1,0-1 1,1 1 0,-1-1-1,0 0 1,1 1 0,-1-1-1,0 0 1,1-1 0,0 1-1,-1 0 1,1-1 0,-1 1-1,4-1 1,-1 0 19,0 0-1,1 0 1,-1-1 0,1 0-1,-1 0 1,0 0-1,0 0 1,0-1-1,0 0 1,0 0 0,0 0-1,9-6 1,-12 6-50,1 0 1,-1 0-1,1 0 0,-1 0 1,1 0-1,-1 0 0,0-1 1,0 1-1,0-1 0,0 0 1,-1 1-1,1-1 0,-1 0 1,0 0-1,1 0 0,-1 0 1,-1 0-1,1 0 0,0 0 1,-1-1-1,1 1 0,-1 0 1,0-4-1,0 6 23,-1-1-1,1 0 1,-1 0 0,1 0 0,-1 1-1,1-1 1,-1 0 0,0 0 0,0 1-1,0-1 1,0 1 0,0-1 0,0 1-1,0-1 1,0 1 0,-1 0 0,-1-2-1,0 1 10,0 0 1,-1 0-1,1 0 0,0 1 0,-1-1 0,1 1 0,-1 0 0,-4-1 1,0 1-14,0 0 0,-1 0 0,1 1 1,0 0-1,0 0 0,0 1 0,-11 2 1,16-3-62,1 1 0,0 0 0,0-1 0,0 1 0,-1 0 0,1 0 0,0 0 0,0 1 0,0-1 0,1 0 0,-1 1 0,0-1 0,0 1 0,1 0 0,-1-1 0,1 1 0,-2 3 0,2-4-142,1 0 0,-1 1 0,1-1 0,-1 0 0,1 0 0,0 1 0,0-1 0,0 0 0,0 0 0,0 1-1,0-1 1,0 0 0,0 2 0,1-1-358,-1 0 0,1 0-1,0 0 1,0 0 0,0 0-1,0 0 1,0-1-1,0 1 1,0 0 0,2 1-1,5 5-3972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0"/>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2.342"/>
    </inkml:context>
    <inkml:brush xml:id="br0">
      <inkml:brushProperty name="width" value="0.05" units="cm"/>
      <inkml:brushProperty name="height" value="0.05" units="cm"/>
      <inkml:brushProperty name="color" value="#E71224"/>
    </inkml:brush>
  </inkml:definitions>
  <inkml:trace contextRef="#ctx0" brushRef="#br0">0 3 3153,'7'0'1073,"-1"-1"111,-2 1-63,-2-1-337,0 1-111,-1 0-129,0 0-128,-2 1-192,2-1-464,-1 3-640,0 0-449,1 0-992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2.699"/>
    </inkml:context>
    <inkml:brush xml:id="br0">
      <inkml:brushProperty name="width" value="0.05" units="cm"/>
      <inkml:brushProperty name="height" value="0.05" units="cm"/>
      <inkml:brushProperty name="color" value="#E71224"/>
    </inkml:brush>
  </inkml:definitions>
  <inkml:trace contextRef="#ctx0" brushRef="#br0">0 8 4658,'14'-3'3479,"-11"2"-3218,-1 0 1,1 0-1,-1 1 1,1-1-1,-1 1 1,1 0 0,4 0-1,-7 0-252,0 0 0,1 0 1,-1 0-1,0 0 0,1 0 0,-1 0 0,0 0 0,0 1 0,1-1 0,-1 0 0,0 0 1,1 0-1,-1 1 0,0-1 0,0 0 0,1 0 0,-1 1 0,0-1 0,0 0 0,0 0 1,1 1-1,-1-1 0,0 0 0,0 1 0,0 0 12,0 0 0,1 1 1,-1-1-1,0 0 0,-1 0 0,1 0 1,0 0-1,0 1 0,0-1 0,-1 0 0,1 1 1,-3 5 125,0 0 0,0-1 0,-5 9 1,4-11-57,2 1 0,-1 0 0,1 0 0,-1 0 0,2 0 1,-4 11-1,5-16-84,0 1-1,0 0 1,0-1 0,0 1 0,0-1-1,0 1 1,0-1 0,0 1 0,0 0-1,0-1 1,0 1 0,1-1 0,-1 1-1,0-1 1,0 1 0,0-1 0,1 1-1,-1-1 1,0 1 0,1-1 0,-1 1-1,1-1 1,-1 1 0,0-1 0,2 1 0,-1-1 1,0 1 1,1 0-1,-1-1 1,0 1 0,1-1-1,-1 1 1,1-1 0,-1 0-1,3 1 1,2-1 5,-1 0 1,1 0-1,-1-1 0,8-1 0,-4 0-408,1 0-1,-1-1 1,1 0 0,-1-1-1,14-7 1,-6 3-4595,-8 4 72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1.093"/>
    </inkml:context>
    <inkml:brush xml:id="br0">
      <inkml:brushProperty name="width" value="0.05" units="cm"/>
      <inkml:brushProperty name="height" value="0.05" units="cm"/>
      <inkml:brushProperty name="color" value="#E71224"/>
    </inkml:brush>
  </inkml:definitions>
  <inkml:trace contextRef="#ctx0" brushRef="#br0">101 16 1937,'17'-10'2752,"-11"4"1656,-9 9-4306,-1-1 0,1 1-1,0-1 1,1 1 0,-1 0-1,0 1 1,1-1 0,-4 6-1,-15 32-123,14-26 87,-20 36 153,3-7-764,10-13-2709,12-26 705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1.439"/>
    </inkml:context>
    <inkml:brush xml:id="br0">
      <inkml:brushProperty name="width" value="0.05" units="cm"/>
      <inkml:brushProperty name="height" value="0.05" units="cm"/>
      <inkml:brushProperty name="color" value="#E71224"/>
    </inkml:brush>
  </inkml:definitions>
  <inkml:trace contextRef="#ctx0" brushRef="#br0">2 31 2769,'0'-4'651,"-1"1"232,1-1 1,-1 1 0,1-1-1,0 1 1,1-7-1,11 44 926,-9-23-2210,2 1 1,5 11-1,7 5-4842,-8-17 1158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3.449"/>
    </inkml:context>
    <inkml:brush xml:id="br0">
      <inkml:brushProperty name="width" value="0.05" units="cm"/>
      <inkml:brushProperty name="height" value="0.05" units="cm"/>
      <inkml:brushProperty name="color" value="#E71224"/>
    </inkml:brush>
  </inkml:definitions>
  <inkml:trace contextRef="#ctx0" brushRef="#br0">26 0 2721,'0'4'7070,"1"27"-6624,-22 86-4456,17-68-435,3-44 2663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3.790"/>
    </inkml:context>
    <inkml:brush xml:id="br0">
      <inkml:brushProperty name="width" value="0.05" units="cm"/>
      <inkml:brushProperty name="height" value="0.05" units="cm"/>
      <inkml:brushProperty name="color" value="#E71224"/>
    </inkml:brush>
  </inkml:definitions>
  <inkml:trace contextRef="#ctx0" brushRef="#br0">1 1 3346,'0'8'1040,"2"1"81,1 4-289,-2-4-192,0 1-160,-2 0-159,3 0-129,-1 1-224,2 0-256,-2 0-465,1-2-415,-1 0-833,4-1-1729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4.758"/>
    </inkml:context>
    <inkml:brush xml:id="br0">
      <inkml:brushProperty name="width" value="0.05" units="cm"/>
      <inkml:brushProperty name="height" value="0.05" units="cm"/>
      <inkml:brushProperty name="color" value="#E71224"/>
    </inkml:brush>
  </inkml:definitions>
  <inkml:trace contextRef="#ctx0" brushRef="#br0">2 9 2177,'0'0'97,"0"0"0,0 0 0,0 0 1,-1 0-1,1 0 0,0-1 0,0 1 0,0 0 0,0 0 0,0 0 0,0 0 1,0-1-1,-1 1 0,1 0 0,0 0 0,0 0 0,0-1 0,0 1 1,0 0-1,0 0 0,0 0 0,0 0 0,0-1 0,0 1 0,0 0 0,0 0 1,0 0-1,0-1 0,0 1 0,0 0 0,0 0 0,1 0 0,-1-1 1,0 1-1,0 0 0,0 0 0,0 0 0,0 0 0,0-1 0,0 1 0,1 0 1,-1 0-1,0 0 0,0 0 0,0 0 0,0 0 0,1 0 0,-1-1 1,0 1-1,0 0 0,0 0 0,0 0 0,1 0 0,-1 0 0,0 0 0,1 0-27,0 0-1,0-1 1,0 1-1,0 0 0,-1 0 1,1 0-1,0 0 1,0 0-1,0 0 0,0 1 1,0-1-1,-1 0 1,1 0-1,0 0 0,1 2 1,5 0-27,-1 0 0,0 1 0,1-2 1,0 1-1,-1-1 0,1 0 0,0 0 1,-1-1-1,1 0 0,0 0 1,0-1-1,6-1 0,30 0-5127,-30 3 879</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5.103"/>
    </inkml:context>
    <inkml:brush xml:id="br0">
      <inkml:brushProperty name="width" value="0.05" units="cm"/>
      <inkml:brushProperty name="height" value="0.05" units="cm"/>
      <inkml:brushProperty name="color" value="#E71224"/>
    </inkml:brush>
  </inkml:definitions>
  <inkml:trace contextRef="#ctx0" brushRef="#br0">1 22 4002,'7'-2'1184,"-1"-1"49,4 1-417,-2 0-223,3-1-145,0 0-128,1 0-128,-1 1-144,-1 1-112,1 1-224,2 0-352,-1 0-641,-1 0-944,1 0-2113</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6.054"/>
    </inkml:context>
    <inkml:brush xml:id="br0">
      <inkml:brushProperty name="width" value="0.05" units="cm"/>
      <inkml:brushProperty name="height" value="0.05" units="cm"/>
      <inkml:brushProperty name="color" value="#E71224"/>
    </inkml:brush>
  </inkml:definitions>
  <inkml:trace contextRef="#ctx0" brushRef="#br0">76 124 1153,'12'-6'1088,"23"-14"1,-32 18-814,0 0-1,1-1 0,-1 0 0,0 0 1,0 0-1,0 0 0,-1 0 0,1 0 0,-1-1 1,4-5-1,-6 8-187,1 0 0,-1-1 0,0 1 1,0 0-1,1 0 0,-1 0 0,0 0 0,0 0 0,0-1 1,0 1-1,0 0 0,0 0 0,0 0 0,-1 0 0,1 0 0,0 0 1,-1-1-1,1 1 0,-2-1 0,1 0 41,0 0-1,-1 0 1,1 0-1,-1 1 1,1-1-1,-1 1 1,0-1 0,0 1-1,-2-2 1,-1 0 51,0 1 0,0-1 0,0 1 1,0 1-1,0-1 0,0 1 0,-10-2 1,11 3-204,1 0 1,-1 0 0,1 0-1,-1 0 1,1 1 0,0 0-1,-1-1 1,1 1 0,0 0-1,-1 1 1,1-1 0,0 0-1,0 1 1,0 0 0,0 0-1,0 0 1,1 0 0,-1 0-1,0 1 1,1-1 0,0 1-1,0-1 1,-1 1 0,1 0-1,1 0 1,-1 0 0,0 0 0,1 0-1,0 0 1,0 1 0,0-1-1,0 0 1,0 1 0,0 3-1,1-5-463,0 0-1,0-1 0,0 1 0,0 0 1,0-1-1,0 1 0,1 0 1,-1-1-1,2 3 0,3 5-4618</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7.002"/>
    </inkml:context>
    <inkml:brush xml:id="br0">
      <inkml:brushProperty name="width" value="0.05" units="cm"/>
      <inkml:brushProperty name="height" value="0.05" units="cm"/>
      <inkml:brushProperty name="color" value="#E71224"/>
    </inkml:brush>
  </inkml:definitions>
  <inkml:trace contextRef="#ctx0" brushRef="#br0">2 7 3217,'-2'-5'3506,"4"5"-2642,0 0-95,2-1-81,-1 2-96,1 0-127,1 2-161,0 0-160,-1-1-224,0 3-464,-1 0-865,1-1-128,-2 1-1008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1"/>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7.502"/>
    </inkml:context>
    <inkml:brush xml:id="br0">
      <inkml:brushProperty name="width" value="0.05" units="cm"/>
      <inkml:brushProperty name="height" value="0.05" units="cm"/>
      <inkml:brushProperty name="color" value="#E71224"/>
    </inkml:brush>
  </inkml:definitions>
  <inkml:trace contextRef="#ctx0" brushRef="#br0">1 41 5955,'13'-19'4000,"-10"17"-3853,-1-1 0,1 1 0,-1-1 1,1 1-1,0 0 0,0 0 0,0 0 1,4-1-1,-7 3-143,1 0-1,-1 0 1,1 0 0,0 0-1,-1 0 1,1 0 0,-1 0-1,1 0 1,-1 1 0,1-1-1,-1 0 1,1 0 0,0 1 0,-1-1-1,1 0 1,-1 1 0,0-1-1,1 0 1,-1 1 0,1-1-1,-1 1 1,1-1 0,-1 1 0,0-1-1,1 1 1,-1-1 0,0 1-1,0-1 1,1 1 0,-1-1-1,0 1 1,0 0 0,0-1 0,0 1-1,0-1 1,0 1 0,0 0-1,3 24 38,-4-19-33,0-1 0,0 1 0,0 0 0,-5 10 0,4-12-7,0-1 1,1 1 0,0-1 0,0 1-1,0 0 1,0 0 0,0-1 0,1 1-1,0 0 1,0 0 0,0 0 0,0 0 0,1 6-1,0-9 1,-1-1-1,0 1 1,1 0-1,-1-1 1,0 1-1,1-1 0,-1 1 1,0-1-1,1 0 1,-1 1-1,1-1 1,-1 1-1,1-1 1,-1 0-1,1 1 1,-1-1-1,1 0 0,0 0 1,-1 1-1,1-1 1,-1 0-1,1 0 1,0 0-1,-1 0 1,1 0-1,0 0 1,-1 0-1,1 0 0,-1 0 1,1 0-1,0 0 1,-1 0-1,1 0 1,-1 0-1,2-1 1,25-11 106,-18 7-61,14-5 44,119-44 88,-140 53-208,20-4 37,-21 5-53,0-1 0,0 1 0,0 0-1,0 0 1,0 0 0,0 0 0,-1 0-1,1 0 1,0 0 0,0 0 0,0 0-1,0 1 1,0-1 0,0 0-1,0 0 1,-1 1 0,1-1 0,1 1-1,-2 0-98,1-1-1,-1 1 0,0-1 0,0 0 0,0 1 1,0-1-1,0 0 0,0 1 0,0-1 0,0 0 1,0 1-1,0-1 0,-1 0 0,1 1 0,0-1 1,0 0-1,0 1 0,0-1 0,0 0 0,-1 1 1,1-1-1,0 0 0,0 0 0,-1 1 0,1-1 1,0 0-1,0 0 0,-1 1 0,1-1 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25.102"/>
    </inkml:context>
    <inkml:brush xml:id="br0">
      <inkml:brushProperty name="width" value="0.05" units="cm"/>
      <inkml:brushProperty name="height" value="0.05" units="cm"/>
      <inkml:brushProperty name="color" value="#004F8B"/>
    </inkml:brush>
  </inkml:definitions>
  <inkml:trace contextRef="#ctx0" brushRef="#br0">24 15 3586,'-1'0'183,"0"0"0,0 1 0,0-1 0,-1 1 0,1-1 0,0 1 0,0 0 1,0 0-1,0-1 0,0 1 0,0 0 0,0 0 0,0 0 0,0 0 0,1 0 0,-1 0 1,0 0-1,1 0 0,-2 2 0,1 0-45,0 0 0,1 0 0,-1-1 0,1 1 0,0 0-1,-1 0 1,1 0 0,1 4 0,0 2-44,1 0 0,0 0 0,0 0 0,7 15 0,-7-19-69,1 0 1,0 1 0,0-1-1,1 0 1,0 0-1,0-1 1,0 1 0,0-1-1,1 0 1,0 0-1,-1 0 1,1-1 0,10 5-1,-13-7-5,0 0 0,0 0-1,0 0 1,0 0 0,1-1-1,-1 1 1,0-1 0,1 1 0,-1-1-1,0 0 1,1 0 0,-1 0-1,0 0 1,1-1 0,-1 1-1,0-1 1,1 1 0,-1-1 0,0 0-1,0 0 1,0 0 0,1 0-1,-1 0 1,0 0 0,-1 0-1,1-1 1,0 1 0,0-1 0,0 0-1,-1 1 1,1-1 0,-1 0-1,0 0 1,1 0 0,-1 0 0,0 0-1,2-4 1,-1 0 23,0 0 1,0 0-1,-1 0 0,1 0 1,-1 0-1,-1 0 1,1 0-1,-1 0 0,0 0 1,0-1-1,-1 1 0,0 0 1,0 0-1,0 0 1,-1 0-1,-2-6 0,3 9-22,0 1-1,0-1 0,-1 0 1,1 0-1,0 1 0,-1-1 0,0 0 1,0 1-1,0 0 0,0-1 1,0 1-1,0 0 0,-1 0 0,1 0 1,-1 0-1,1 1 0,-1-1 1,0 1-1,1 0 0,-1-1 0,0 1 1,0 0-1,0 1 0,0-1 1,0 0-1,0 1 0,0 0 1,0 0-1,0 0 0,0 0 0,0 0 1,0 0-1,-5 2 0,5-1-27,1-1 1,-1 1-1,1 0 0,-1 0 0,1 0 1,-1 1-1,1-1 0,0 1 0,0-1 0,-1 1 1,1 0-1,0 0 0,0 0 0,1 0 0,-1 0 1,0 0-1,1 0 0,-1 1 0,-1 3 0,1-1-715,0 1 0,1-1-1,-1 1 1,1-1-1,0 1 1,1 0-1,-1-1 1,2 9 0,-1-1-4134</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27.602"/>
    </inkml:context>
    <inkml:brush xml:id="br0">
      <inkml:brushProperty name="width" value="0.05" units="cm"/>
      <inkml:brushProperty name="height" value="0.05" units="cm"/>
      <inkml:brushProperty name="color" value="#004F8B"/>
    </inkml:brush>
  </inkml:definitions>
  <inkml:trace contextRef="#ctx0" brushRef="#br0">35 30 5587,'-3'-2'1488,"0"-2"81,-1-1-657,0 2-207,0-1-129,1 1-96,-1 0-80,1-1-112,1 3-95,0 0-145,1 4-144,0-1-193,1 0-527,0 2-961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28.243"/>
    </inkml:context>
    <inkml:brush xml:id="br0">
      <inkml:brushProperty name="width" value="0.05" units="cm"/>
      <inkml:brushProperty name="height" value="0.05" units="cm"/>
      <inkml:brushProperty name="color" value="#004F8B"/>
    </inkml:brush>
  </inkml:definitions>
  <inkml:trace contextRef="#ctx0" brushRef="#br0">79 73 2465,'-1'-2'195,"1"0"0,-1 1 0,-1-1 0,1 0 0,0 1 0,0-1 0,-1 1 0,1-1-1,-1 1 1,1 0 0,-1 0 0,1-1 0,-1 1 0,0 0 0,0 1 0,1-1 0,-1 0 0,0 0 0,-3 0 0,3 0-126,0 1 0,0 0 0,1-1 0,-1 1 0,0 0 0,0 0 0,0 0 0,0 0 1,1 0-1,-1 0 0,0 1 0,0-1 0,1 1 0,-1-1 0,0 1 0,0 0 0,1-1 0,-1 1 1,1 0-1,-1 0 0,1 0 0,-3 3 0,3-3-24,0 0-1,1 0 1,-1 0-1,1 0 1,0 1 0,-1-1-1,1 0 1,0 0-1,0 1 1,-1-1-1,1 0 1,0 1 0,1-1-1,-1 0 1,0 0-1,0 1 1,0-1 0,2 3-1,8 22 486,-3-15-380,0-1 1,0 0 0,2 0 0,-1-1 0,1 0 0,15 12 0,22 23 44,-45-44-192,0 1 1,0 0-1,-1 0 0,1 0 1,0-1-1,-1 1 1,1 0-1,-1 0 0,1 0 1,-1 0-1,1 0 1,-1 0-1,0 0 0,1 0 1,-1 0-1,0 1 1,0-1-1,0 0 0,0 0 1,0 0-1,0 0 1,0 0-1,0 0 0,0 0 1,-1 0-1,1 0 1,0 0-1,-1 0 0,1 0 1,-1 0-1,0 2 1,0-2-3,-1 0 0,1 0-1,0 0 1,0 0 0,0 0 0,-1 0 0,1-1 0,0 1 0,-1 0 0,1-1 0,-1 1 0,1-1 0,-1 1 0,1-1 0,-1 0 0,1 0 0,-1 0 0,1 0 0,-1 0 0,1 0 0,-1 0 0,-2-1 0,2 1 1,-1-1 1,1 1 0,0-1 0,0 0 0,0 0 0,0 0 0,0 0-1,0 0 1,0 0 0,0-1 0,0 1 0,0-1 0,1 1-1,-1-1 1,1 0 0,-1 1 0,1-1 0,0 0 0,-1 0 0,1 0-1,0 0 1,0 0 0,0 0 0,1 0 0,-1-1 0,0 1 0,1 0-1,0 0 1,-1-1 0,1 1 0,0 0 0,0 0 0,0-1-1,0 1 1,1 0 0,-1 0 0,1-1 0,-1 1 0,1 0 0,0 0-1,0 0 1,0 0 0,2-4 0,9-17 38,5-8 154,0 1 1,32-41-1,-47 69-151,-1 0-1,1 0 1,-1 0-1,0 0 1,0 0-1,0-1 1,0 1 0,0 0-1,0-4 1,-1 5-36,0 1 0,1-1 1,-1 1-1,0-1 0,0 1 1,0-1-1,-1 1 0,1-1 1,0 1-1,0-1 0,0 1 1,0-1-1,0 1 0,-1-1 1,1 1-1,0-1 0,0 1 1,-1-1-1,1 1 0,0 0 1,-1-1-1,1 1 0,0-1 1,-1 1-1,1 0 0,-1-1 1,1 1-1,0 0 0,-1 0 0,1-1 1,-1 1-1,1 0 0,-1 0 1,1 0-1,-1 0 0,1-1 1,-1 1-1,1 0 0,-1 0 1,1 0-1,-1 0 0,0 0 1,1 0-1,-1 0 0,1 1 1,-1-1-1,-6 1-32,1 0 0,0 0 0,0 1 0,0 0 0,0 0 0,0 1 0,0-1 0,-7 5 0,5-2-2127,1 0 0,-12 10-1,10-8-3469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3"/>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4"/>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5"/>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6"/>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7"/>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8"/>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2"/>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6"/>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7"/>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8"/>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9"/>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4"/>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5"/>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8"/>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9"/>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1"/>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2"/>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3"/>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2"/>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3"/>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0"/>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1"/>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2"/>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5"/>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6"/>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7"/>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0"/>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1"/>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4"/>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2"/>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3"/>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4"/>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5"/>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6"/>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7"/>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8"/>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9"/>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0"/>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1"/>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5"/>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2"/>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3"/>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4"/>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4"/>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5"/>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6"/>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7"/>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8"/>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3"/>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3"/>
    </inkml:context>
    <inkml:brush xml:id="br0">
      <inkml:brushProperty name="width" value="0.05" units="cm"/>
      <inkml:brushProperty name="height" value="0.05" units="cm"/>
    </inkml:brush>
  </inkml:definitions>
  <inkml:trace contextRef="#ctx0" brushRef="#br0">21 70 1377,'-4'-7'532,"1"-1"0,0 0 0,0 0 1,1-1-1,-1-10 0,1 10 380,2 8-315,0 4-271,0 1-376,0 21 349,-1-7-18,3 22 1,3 0-61,5 70-90,4 193 13,-10-268-133,-2 1 1,-3 54 0,-4-44-9,0-10 3,2 46 1,3-52 7,-1 139 262,-4-116-100,3-1 1,7 76-1,-4-119-174,6 56 29,0 87 0,-10-87-20,1 96 23,2-142-34,-1-1 0,-4 22 0,2-8 0,-3 67-8,6-79 5,2 0 1,6 39-1,-2-31 3,-2 0 0,-1 1 0,-2 57 0,-3 34 0,3-95 0,1 1 0,8 41 0,-5-41 1,0 0 1,0 46-1,-8 52 6,1 12-2,3-93 256,-2-1-1,-10 63 1,6-69 55,1 0 0,2 1 0,3 56 0,3-34 131,0-10-1218,-2-23-4841,-3-36 810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6"/>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4"/>
    </inkml:context>
    <inkml:brush xml:id="br0">
      <inkml:brushProperty name="width" value="0.05" units="cm"/>
      <inkml:brushProperty name="height" value="0.05" units="cm"/>
    </inkml:brush>
  </inkml:definitions>
  <inkml:trace contextRef="#ctx0" brushRef="#br0">57 154 3890,'0'-4'527,"-2"3"358,-2 9 1432,-4 12 805,-2 15-3098,-8 61 0,4-22 5,13-67 19,4-9 39,3-13 34,2-11 29,-1-1 0,6-44 0,7-27 345,-13 73-322,2 0 1,1 1-1,19-35 0,-26 53-133,3-5 286,-6 19 26,0 27 111,1 0-1,6 37 1,-6-55-365,2 3-18,0 0-1,1-1 1,1 0 0,1 1-1,16 34 1,-22-54-93,0 0 1,0 0-1,0 0 1,0 0-1,1 0 1,-1 1 0,0-1-1,0 0 1,0 0-1,0 0 1,0 0-1,0 0 1,0 1-1,0-1 1,0 0-1,1 0 1,-1 0 0,0 0-1,0 0 1,0 0-1,0 0 1,0 0-1,0 0 1,1 0-1,-1 0 1,0 1-1,0-1 1,0 0 0,0 0-1,0 0 1,1 0-1,-1 0 1,0 0-1,0 0 1,0 0-1,0 0 1,1 0-1,-1 0 1,0-1 0,0 1-1,0 0 1,0 0-1,0 0 1,1 0-1,4-8-932,3-12-2765,-5 8-217,0 0-2324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5"/>
    </inkml:context>
    <inkml:brush xml:id="br0">
      <inkml:brushProperty name="width" value="0.05" units="cm"/>
      <inkml:brushProperty name="height" value="0.05" units="cm"/>
    </inkml:brush>
  </inkml:definitions>
  <inkml:trace contextRef="#ctx0" brushRef="#br0">51 43 2385,'0'0'80,"0"0"0,0-1 0,0 1-1,0 0 1,0-1 0,0 1 0,-1 0 0,1-1 0,0 1 0,0 0-1,0-1 1,0 1 0,0 0 0,-1-1 0,1 1 0,0 0 0,0-1-1,0 1 1,-1 0 0,1 0 0,0-1 0,-1 1 0,1 0-1,0 0 1,0-1 0,-1 1 0,1 0 0,-1 0-28,0-1 0,0 1 0,0 0 1,0 0-1,0 0 0,0 0 0,0 0 0,0 0 1,-2 0-1,-1 1 128,1 0 0,-1 0 0,0 0 0,-4 2 0,8-2-54,-1-1-1,1 0 1,-1 0 0,0 1 0,1-1-1,-1 0 1,0 0 0,1 0 0,-1 0-1,0 0 1,1 0 0,-1 0 0,-1 0 0,1-2 775,7 2-338,15 1 827,-14 0-1110,0-1 1,11 0-1,-1 1 227,-15 0-460,0-1 1,0 0 0,1 1 0,-1-1-1,0 0 1,0 0 0,0 0 0,0-1-1,4 0 1,1-1 6,1 0 1,0 1-1,0 0 1,-1 0-1,1 0 0,15 2 1,-4 1-4,32 7 0,-43-7-20,0-1-1,1-1 1,-1 1 0,11-2-1,-10 1-8,0-1 0,0 2-1,14 1 1,-6 0 110,0 0-1,0-2 0,21-1 1,-27 1-82,39-3 165,36-1-62,47 1-117,-96 1-7,106 4 97,-91 0-77,75-5 0,-110 1-33,15-1 16,18 0-5,-14 0-22,3 0-5,38 0 16,414-7 66,-360-4-68,-107 12-12,0 0 1,1 2 0,42 5 0,17 1 2,87-7 11,26 9-16,-98-3 0,-8-8 7,-42 0-1,17 2-4,16-1 12,21 1 1,-81 1-9,14 1 13,-20 0-4,-1-1 0,22-2 0,1-1 38,50 2 0,-48 1-33,11 3-4,-30-2-16,34-1 0,80-5 15,-101 5-11,13 3 9,-12 0-13,20-1 0,197 4 0,-230-6-1,29 3 1,-12 1 14,-21 0-27,-15-3 15,-2-1 9,-2-2 40,1 2-72,0 0 0,0 0 0,1 0-1,-1 0 1,0 0 0,0 0 0,0 0 0,0-1 0,1 1 0,-1 0 0,0 0 0,0 0-1,0 0 1,0 0 0,1 0 0,-1-1 0,0 1 0,0 0 0,0 0 0,0 0-1,0 0 1,0-1 0,0 1 0,0 0 0,0 0 0,1 0 0,-1-1 0,0 1 0,0 0-1,0 0 1,0 0 0,0-1 0,0 1 0,0 0 0,5-3-1974,-4 2 1640,0 0-1,0 0 1,0 1 0,0-1 0,1 0-1,-1 1 1,2-2 0,1 2-575,-1 0 0,1-1 1,-1 1-1,7-3 0,-8 2 641,0 0 0,0 0 0,0 1 0,1-1 1,-1 1-1,0 0 0,0 0 0,1 0 0,-1 0 0,0 0 0,3 0 0,-4 1 266,1-1-1,-1 0 1,0 0-1,1 0 0,-1 0 1,0 0-1,1 0 1,-1-1-1,0 1 1,1 0-1,1-1 0,-4-3-346,2 3-300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6"/>
    </inkml:context>
    <inkml:brush xml:id="br0">
      <inkml:brushProperty name="width" value="0.05" units="cm"/>
      <inkml:brushProperty name="height" value="0.05" units="cm"/>
    </inkml:brush>
  </inkml:definitions>
  <inkml:trace contextRef="#ctx0" brushRef="#br0">79 29 4930,'-15'-12'3904,"10"4"-2699,5 8-1180,0-1-1,0 1 1,0 0-1,0 0 1,0-1 0,0 1-1,0 0 1,0 0-1,0-1 1,1 1-1,-1 0 1,0 0 0,0-1-1,0 1 1,0 0-1,0 0 1,0-1-1,1 1 1,-1 0-1,0 0 1,0 0 0,0-1-1,0 1 1,1 0-1,-1 0 1,0 0-1,0 0 1,1-1 0,1 1 64,0-1 0,0 1 0,1 0 0,-1-1 0,0 1 0,0 0 0,5 1 0,-1 0 73,0 1 0,10 3 0,5 2 78,1-1-143,0 1 1,23 11 0,-33-13-91,0 1 0,0 0 0,0 1-1,-1 0 1,0 1 0,12 10 0,-15-8 0,-8-9-6,0-1 1,1 0-1,-1 0 1,0 0-1,0 1 0,0-1 1,0 0-1,0 0 1,1 1-1,-1-1 0,0 0 1,0 0-1,0 1 1,0-1-1,0 0 0,0 1 1,0-1-1,0 0 1,0 0-1,0 1 1,0-1-1,0 0 0,0 0 1,0 1-1,0-1 1,-1 0-1,1 0 0,0 1 1,0-1-1,0 0 1,0 0-1,-1 1 0,-2 4 128,-3 3 60,0-3-65,5-4-108,0-1 0,0 1 0,0 0 1,0 0-1,0-1 0,0 1 0,0-1 0,0 1 0,0-1 0,0 1 0,-3 0 0,-47 10 292,20-3-219,-44 4 0,43-9-294,-54 13-1,78-15-14,-2 1-1006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7"/>
    </inkml:context>
    <inkml:brush xml:id="br0">
      <inkml:brushProperty name="width" value="0.05" units="cm"/>
      <inkml:brushProperty name="height" value="0.05" units="cm"/>
    </inkml:brush>
  </inkml:definitions>
  <inkml:trace contextRef="#ctx0" brushRef="#br0">34 79 2897,'-2'1'712,"0"1"-1,0-1 0,0 1 0,1-1 0,-1 1 0,-1 2 1,1-1-525,0 0 0,0 1 0,0-1-1,1 0 1,0 0 0,-1 1 0,1-1 0,-1 7 0,1 0 51,-2 19 0,3-19-193,1 0-1,-1 0 1,2 0-1,-1 0 1,1 0 0,1-1-1,0 1 1,0-1-1,5 10 1,-6-15-23,0 0 0,1 0-1,-1 0 1,1 0 0,0-1 0,0 1-1,0-1 1,1 0 0,5 4 0,-6-5 11,0 0 0,0-1 0,0 1 0,0-1 0,0 0 0,1 0 0,-1 0 0,0 0 0,1 0 0,-1-1 0,1 0 0,-1 0 0,7 0 0,-1-1 20,-1-1 1,0 0 0,0 0-1,0-1 1,0 0 0,-1 0 0,1-1-1,-1 0 1,0 0 0,8-6-1,5-5 6,-1-2-1,18-19 0,-32 31-45,0-1-1,0 0 0,0-1 0,-1 1 0,0-1 0,0 1 0,0-1 0,-1 0 0,3-10 0,-5 13-3,0 1 1,0-1-1,-1 0 0,0 1 1,1-1-1,-1 0 0,0 1 1,-1-1-1,1 0 0,-1 1 1,1-1-1,-1 1 0,0-1 0,0 1 1,-1-1-1,1 1 0,-1-1 1,0 1-1,0 0 0,0 0 1,-3-4-1,0 2 34,0 0 1,-1 0-1,1 1 0,-1 0 0,0 0 1,0 0-1,-1 1 0,-10-5 1,2 3 89,0 0 0,-28-5 1,35 8-99,0 1 1,0 1 0,0-1 0,0 1-1,0 0 1,0 1 0,0 0-1,-9 3 1,13-3-30,-1 0 0,0 1 0,1 0 0,0 0 0,-1 1 0,1-1 0,0 1 0,0 0 0,0 0 0,1 0 0,-1 0 0,1 1 0,0 0 0,-5 6-1,4-5-126,1 1-1,0 0 0,0 0 1,0 0-1,1 1 0,0-1 0,-2 9 1,3-10-675,1-1 0,-1 1 0,1-1 0,0 1 0,0-1 0,1 1-1,0 4 1,3 3-5313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58"/>
    </inkml:context>
    <inkml:brush xml:id="br0">
      <inkml:brushProperty name="width" value="0.05" units="cm"/>
      <inkml:brushProperty name="height" value="0.05" units="cm"/>
    </inkml:brush>
  </inkml:definitions>
  <inkml:trace contextRef="#ctx0" brushRef="#br0">0 268 2353,'11'-9'1500,"0"0"0,9-11 0,-11 10-1262,-1 0 0,1-1 1,-2 0-1,8-15 0,-3 3-73,-2 7-82,-2 0-1,0-1 1,11-34 0,-19 48-17,1 0-1,-1 1 1,0-1 0,1 0-1,-1 1 1,0-1 0,-1 0-1,1-3 1,-1 6-39,1-1 0,0 1 1,0-1-1,0 1 0,0-1 1,-1 1-1,1-1 0,0 1 1,0-1-1,-1 1 0,1-1 1,0 1-1,-1 0 0,1-1 1,-1 1-1,1-1 0,0 1 1,-1 0-1,1-1 0,-1 1 0,1 0 1,-1 0-1,1-1 0,-1 1 1,1 0-1,-1 0 0,1 0 1,-1 0-1,1 0 0,-1 0 1,0 0-1,1-1 0,-1 2 1,1-1-1,-1 0 0,1 0 1,-1 0-1,1 0 0,-1 0 0,1 0 1,-1 0-1,1 1 0,-2-1 1,0 1 38,-1 0 0,0 1 0,1-1 0,-1 1 1,1-1-1,-1 1 0,1 0 0,0 0 0,-1 0 1,-1 2-1,3-2-44,0-1 0,0 0 0,0 1 0,0 0 0,0-1 0,0 1 0,1-1 0,-1 1 0,1 0 0,-1-1 0,1 1 0,0 0 1,-1 0-1,1-1 0,0 1 0,0 0 0,0 0 0,1 2 0,1 6 85,1-1 1,0 1-1,0-1 0,8 14 0,21 33 176,1-1-147,-28-46-116,-1 0 0,-1 0-1,0 0 1,4 15 0,-6-18-12,-1 1 0,0-1 0,1 1 0,-2-1 0,1 1 0,-1-1 0,0 1 0,-1-1 0,1 1 0,-1-1 0,0 0 0,-1 0 0,1 0 0,-1 0 0,-1 0 0,1-1 0,-1 0 0,-5 6 0,6-6-8,-1-1 0,0 0 1,0 0-1,-1 0 1,1-1-1,-1 1 0,0-1 1,0 0-1,0-1 1,0 1-1,0-1 0,-1 0 1,1 0-1,-1 0 0,1-1 1,-1 0-1,1 0 1,-1-1-1,0 1 0,-9-2 1,14 1-2,0 0 0,0 0-1,0 0 1,1 0 0,-1-1 0,0 1 0,0 0 0,0-1 0,1 1 0,-1 0-1,0-1 1,1 1 0,-1-1 0,0 1 0,1-1 0,-1 1 0,-1-2 0,2 2-1,0-1 1,0 1 0,0-1 0,0 1 0,0 0-1,0-1 1,0 1 0,0-1 0,0 1-1,0-1 1,0 1 0,0 0 0,0-1 0,0 1-1,0-1 1,0 1 0,0-1 0,1 1 0,-1 0-1,0-1 1,0 1 0,0-1 0,1 1 0,-1 0-1,0-1 1,1 1 0,-1 0 0,0-1-1,1 1 1,-1 0 0,0 0 0,1-1 0,0 1-1,11-8 22,0 0 0,1 1 0,-1 0-1,2 1 1,-1 0 0,1 2 0,0-1-1,18-2 1,15-1 19,55-2 1,-90 10-21,1 0 0,-1 0 1,19 3-1,-30-3-34,-1 0 0,0 0 1,1 0-1,-1 0 0,0 0 1,0 0-1,1 0 0,-1 0 0,0 0 1,0 0-1,1 1 0,-1-1 0,0 0 1,1 0-1,-1 0 0,0 0 1,0 0-1,0 0 0,1 1 0,-1-1 1,0 0-1,0 0 0,0 0 0,1 1 1,-1-1-1,0 0 0,0 0 1,0 1-1,0-1 0,0 0 0,1 0 1,-1 1-1,0-1 0,0 0 0,0 0 1,0 1-1,0-1 0,0 0 1,0 0-1,0 1 0,0-1 0,0 0 1,0 1-1,0-1 0,0 0 0,0 0 1,-1 1-1,1-1 0,0 0 1,-1 5-3102</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60"/>
    </inkml:context>
    <inkml:brush xml:id="br0">
      <inkml:brushProperty name="width" value="0.05" units="cm"/>
      <inkml:brushProperty name="height" value="0.05" units="cm"/>
    </inkml:brush>
  </inkml:definitions>
  <inkml:trace contextRef="#ctx0" brushRef="#br0">45 4 1137,'-3'-4'1459,"2"9"-1045,2 7-444,0-1 62,0 0 0,-1 0 0,0 0 0,-3 19 0,0 9 86,3 43 0,0-34-98,2 109-6,-1-122-10,-1-15 2,-1 29 0,-8 10 96,5-38-20,1 0 1,1 0-1,1 33 1,2 21 412,-1-18-142,-3 8-202,2-49-139,-3 36 38,-6 69 108,8-108-42,1-1 1,1 1-1,1 20 0,9 36 96,-2-27-155,-5-9 64,-2 63 0,-2-49-78,2 63-8,-2-56-26,-1-34-14,4 35 1,0-40 18,-1-10-7,0 0 1,0 0-1,-1 0 1,0 0-1,0 0 1,-1 5 0,-2 10-8,1 0 0,1 0 0,2 38 0,3 33-3,-4-45 595,-1-33-266,0-9-222,0-5-134,0-7-3534,0 2-59</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66"/>
    </inkml:context>
    <inkml:brush xml:id="br0">
      <inkml:brushProperty name="width" value="0.05" units="cm"/>
      <inkml:brushProperty name="height" value="0.05" units="cm"/>
    </inkml:brush>
  </inkml:definitions>
  <inkml:trace contextRef="#ctx0" brushRef="#br0">243 0 3826,'0'0'70,"0"0"-1,-1 0 1,1 0 0,0 0 0,0 0 0,-1 0 0,1 0 0,0 0-1,0 0 1,0 0 0,-1 0 0,1 1 0,0-1 0,0 0 0,0 0-1,-1 0 1,1 0 0,0 0 0,0 0 0,0 0 0,-1 1 0,1-1-1,0 0 1,0 0 0,0 0 0,0 0 0,0 1 0,-1-1-1,1 0 1,0 0 0,0 0 0,0 1 0,0-1 0,-3 10 665,1-6-556,-10 29 464,1 0-306,-2-1 0,-17 31 0,-3-10-173,-48 58-1,59-82-586,21-29 407,0 3-258,-1-1 1,-1 1-1,1-1 0,-3 3 1,5-5 186,-1 0 0,1 0 0,0 1 0,0-1-1,-1 0 1,1 0 0,0 0 0,0 1 0,-1-1 0,1 0 0,0 0 0,-1 0 0,1 0 0,0 0 0,-1 0-1,1 0 1,0 0 0,-1 0 0,1 0 0,0 0 0,-1 0 0,1 0 0,0 0 0,-1 0 0,1 0 0,0 0 0,-1 0-1,1 0 1,0 0 0,-1-1 0,1 1 0,0 0 0,0 0 0,-1 0 0,1-1 0,0 1 0,0 0 0,-1 0-1,1 0 1,0-1 0,0 1 0,0 0 0,-1-1 0,1 1 0,0 0 0,0-1 0,0 1 0,0 0 0,0 0-1,0-1 1,-1 1 0,1-1 0,-2-8-2586</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4:22:45.067"/>
    </inkml:context>
    <inkml:brush xml:id="br0">
      <inkml:brushProperty name="width" value="0.05" units="cm"/>
      <inkml:brushProperty name="height" value="0.05" units="cm"/>
    </inkml:brush>
  </inkml:definitions>
  <inkml:trace contextRef="#ctx0" brushRef="#br0">1 18 3249,'-1'-18'2941,"4"26"-2205,1-1 0,5 9 1,-6-10-575,12 16-76,0 1-1,1-2 0,2 0 1,0-1-1,33 28 0,-8-5-569,-17-14-3924,-17-17 227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6:40.364"/>
    </inkml:context>
    <inkml:brush xml:id="br0">
      <inkml:brushProperty name="width" value="0.05" units="cm"/>
      <inkml:brushProperty name="height" value="0.05" units="cm"/>
    </inkml:brush>
  </inkml:definitions>
  <inkml:trace contextRef="#ctx0" brushRef="#br0">68 0 1169,'-3'0'240,"-1"2"-48,-1-2-240,0 0-64,0 0 144,0 0 144,-1 2 160,-1-1 208,1 0-464,-1 0-224,0 2-304,-1 0-1569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6:41.998"/>
    </inkml:context>
    <inkml:brush xml:id="br0">
      <inkml:brushProperty name="width" value="0.05" units="cm"/>
      <inkml:brushProperty name="height" value="0.05" units="cm"/>
    </inkml:brush>
  </inkml:definitions>
  <inkml:trace contextRef="#ctx0" brushRef="#br0">4 2216 2017,'-1'0'14,"1"0"0,0 0 0,0 0 0,0 0 0,0 0 0,0 0 0,0 0 0,0 0 0,-1 0 0,1 0 0,0 0 0,0 0 0,0 0 0,0 1 0,0-1 0,0 0 0,0 0 0,-1 0 0,1 0 0,0 0 0,0 0 0,0 0 0,0 0 0,0 0 0,0 0 0,0 0 0,0 0 0,0 0 0,0 1 0,0-1 0,0 0 0,0 0 0,-1 0 0,1 0 0,0 0 0,0 0 0,0 0 0,0 1 0,0-1 0,0 0 0,0 0 0,0 0 0,0 0 0,0 0 0,0 0 0,0 0 0,0 1 0,0-1 0,0 0 0,1 0 0,-1 0 0,7 4 1043,-5-3-738,1-1 0,-1 1 0,1-1-1,0 1 1,4-1 0,-7 0-284,3 0 161,-1-1 0,1 1 0,0-1 0,-1 1 0,1-1 0,-1 0 0,1 0 0,-1 0 0,0-1 0,1 1 0,2-3 0,11-8 512,23-22 84,-20 15-624,1 2 1,0 0 0,33-19 0,-13 15-146,-28 16-11,-1-1 0,0 0 0,0-1 0,13-10-1,-7 1 14,-11 9 28,1 1 1,0 0-1,11-7 0,-3 2-7,17-14 1,-3 2-44,-21 16 5,0 0 0,9-11 0,-11 11 4,0 1 0,0 0 0,0 0 0,1 1 0,8-6 0,31-13 20,-26 14-11,-1 0 1,25-19-1,-28 18-18,-1 0 1,2 1-1,31-13 0,-31 14 2,1-1 0,-2-1 0,18-13-1,-17 11 1,2 0-1,24-13 0,102-39-1,-92 42 0,-5 3 9,21-10-11,-59 25-1,0-1 0,0 0 0,-1-1 0,13-10 0,12-16 4,-11 11 10,46-36 0,-16 25-14,-29 19 0,36-29 0,91-64 31,-138 98-30,65-36-1,18-13 0,67-66-13,-117 88 9,25-17 5,-2 12 7,-39 24 0,-1-1 0,52-42 0,-58 40 30,1 0 0,1 2 0,0 0 0,31-14-1,75-46 104,-66 38-105,49-41-22,3-2 6,-57 48-22,-5 4 91,76-57 0,-123 81-73,0 0 0,1 1 0,-1 1 0,1-1 0,1 1 0,-1 1 0,14-5 0,-23 9-15,0 0 0,0 0 0,1 0 0,-1 0 0,0 0 0,0 0 0,1-1 0,-1 1-1,0 0 1,0 0 0,1 0 0,-1 0 0,0 0 0,0-1 0,0 1 0,1 0 0,-1 0-1,0 0 1,0-1 0,0 1 0,1 0 0,-1 0 0,0 0 0,0-1 0,0 1 0,0-1 0,0 1 1,0 0 0,0 0 0,1 0 0,-1-1 0,0 1 0,0 0 0,0 0 1,0 0-1,0-1 0,1 1 0,-1 0 0,0 0 0,0 0 0,0 0 1,1-1-1,-1 1 0,0 0 0,0 0 0,1 0 0,-1 0 0,0 0 0,0 0 1,0 0-1,1 0 0,-1 0 0,0 0 0,0 0 0,1 0 0,-1 0 0,0 0 1,0 0-1,1 0 0,-1 0 0,1 0 0,2 0-2,0-1 0,0 0-1,0 0 1,0 0 0,0 0 0,0 0-1,4-3 1,7-2-14,55-19-1280,-44 15-4770,-21 9 1606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7"/>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6:59.566"/>
    </inkml:context>
    <inkml:brush xml:id="br0">
      <inkml:brushProperty name="width" value="0.05" units="cm"/>
      <inkml:brushProperty name="height" value="0.05" units="cm"/>
    </inkml:brush>
  </inkml:definitions>
  <inkml:trace contextRef="#ctx0" brushRef="#br0">2 23 2001,'-1'-2'238,"1"1"0,0 0 1,0 0-1,0 0 0,0-1 0,0 1 1,0 0-1,0 0 0,0 0 0,1-1 0,-1 1 1,0 0-1,1 0 0,-1 0 0,1 0 1,0-2-1,-1 7-131,-1 0 1,1 1-1,0-1 1,1 7-1,0 4-4,1 71 151,0 0-4195,-2-69 937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7:08.131"/>
    </inkml:context>
    <inkml:brush xml:id="br0">
      <inkml:brushProperty name="width" value="0.05" units="cm"/>
      <inkml:brushProperty name="height" value="0.05" units="cm"/>
    </inkml:brush>
  </inkml:definitions>
  <inkml:trace contextRef="#ctx0" brushRef="#br0">0 6 1473,'1'-1'288,"3"1"-32,-1-1-400,2 0-160,-2 0-257,2 0-447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7:09.312"/>
    </inkml:context>
    <inkml:brush xml:id="br0">
      <inkml:brushProperty name="width" value="0.05" units="cm"/>
      <inkml:brushProperty name="height" value="0.05" units="cm"/>
    </inkml:brush>
  </inkml:definitions>
  <inkml:trace contextRef="#ctx0" brushRef="#br0">0 68 784,'113'-3'467,"9"-3"-225,-67 2 157,-33 4-183,0 1 1,0 1 0,26 6 0,-25-4-314,0-1 0,43 0 0,3-4 353,74-7-112,-1-2-101,-30 5-38,41 3 31,-23 1-24,109 1 610,-48 2-415,-165-2-60,90-8 659,-74 4-730,46 1 0,18 0-58,2 0 15,-51 5-12,126 1 70,83-7 178,-87-7-141,-114 4-134,11-1-21,105 3-1,-102 15 46,-19-2-468,-42-7-2149,-13 1 233</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27:11.657"/>
    </inkml:context>
    <inkml:brush xml:id="br0">
      <inkml:brushProperty name="width" value="0.05" units="cm"/>
      <inkml:brushProperty name="height" value="0.05" units="cm"/>
    </inkml:brush>
  </inkml:definitions>
  <inkml:trace contextRef="#ctx0" brushRef="#br0">111 458 2321,'2'-2'305,"1"0"-1,-1 0 1,0-1-1,0 1 1,0 0-1,-1-1 1,1 1-1,-1-1 1,1 0-1,1-3 1,7-12 35,4-5-235,0-2 0,-2 1 0,10-28 0,-5 11-53,-10 20-48,0-1 1,6-30-1,-6 19 2,8-53 351,-13 70 47,-2 15-369,0 1 1,0-1-1,0 0 1,0 1-1,0-1 0,0 0 1,0 1-1,0-1 0,0 0 1,-1 1-1,1-1 0,0 0 1,0 1-1,-1-1 0,1 1 1,0-1-1,0 0 1,-1 1-1,1-1 0,-1 1 1,0-1-1,1 1-30,0 0 1,-1 0-1,1 0 0,0 0 1,-1 0-1,1 0 0,0 0 1,0 0-1,-1 0 0,1 0 0,0 0 1,0 1-1,-1-1 0,1 0 1,0 0-1,0 0 0,-1 0 1,1 1-1,0-1 0,0 0 1,0 0-1,-1 0 0,1 1 0,0-1 1,0 0-1,0 0 0,0 1 1,0-1-1,0 0 0,-1 1 1,-3 10-28,4-8 31,-8 14-30,1 1-9,-10 30 1,3 9-16,-17 76-18,25-102 52,2 1 1,0 41 0,5-17 3,3 0 0,13 69 0,-7-37-57,-10-82-1,0 1-1,-1 0 1,0 0-1,-1-1 1,1 1 0,-1-1-1,0 1 1,-1-1 0,-5 11-1,5-13 4,0-1 0,0 1-1,0-1 1,0 1 0,-1-1-1,1 0 1,-1 0-1,0-1 1,0 1 0,0-1-1,0 0 1,0 0 0,0 0-1,-1 0 1,-5 1 0,-1-1 93,1 0 0,-1 0 0,0-1 0,0 0 0,-16-1 0,24-1 120,-1 1-1,1 0 0,0-1 1,0 1-1,-1-1 1,1 0-1,-5-3 0,34-4 184,-6 2-253,0 2-1,0 0 1,0 1 0,22 0-1,-28 1-43,32 1 79,10-2 22,-50 2-124,3-1 15,0 1 1,1 1-1,-1-1 0,0 1 0,0 1 0,0-1 1,10 3-1,-11-2 136,-7 0-1091,-1-1 849,0 0 0,0 0 0,0 0 0,0 0 0,0 0 0,0 0-1,1 0 1,-1 0 0,0 0 0,0 0 0,0 0 0,0 0 0,0 0 0,0 0-1,0 0 1,0 0 0,0 0 0,0 0 0,1 0 0,-1-2-1620,0 2 1620,0 0 0,0 0 0,0 0 0,0-1-1,0 1 1,0 0 0,0 0 0,0 0 0,0 0 0,0 0 0,0 0 0,0 0-1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28.711"/>
    </inkml:context>
    <inkml:brush xml:id="br0">
      <inkml:brushProperty name="width" value="0.05" units="cm"/>
      <inkml:brushProperty name="height" value="0.05" units="cm"/>
    </inkml:brush>
  </inkml:definitions>
  <inkml:trace contextRef="#ctx0" brushRef="#br0">58 44 3233,'-1'-2'456,"0"0"0,-1 1 0,1-1 0,0 1 0,-1 0-1,1-1 1,-1 1 0,1 0 0,-1 0 0,-2-2 0,-3-1 1554,5 2-1794,1 0-1,0 1 1,-1-1-1,1 0 1,0 0-1,0 0 1,1 0 0,-1 0-1,-1-3 1,3 9-218,0 0 1,0 0 0,0 1 0,-1-1-1,1 0 1,-1 1 0,-1 5 0,1-7 5,-7 312 650,6-295-649,0 12-58,-1 0 1,-11 52 0,13-73-2639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29.072"/>
    </inkml:context>
    <inkml:brush xml:id="br0">
      <inkml:brushProperty name="width" value="0.05" units="cm"/>
      <inkml:brushProperty name="height" value="0.05" units="cm"/>
    </inkml:brush>
  </inkml:definitions>
  <inkml:trace contextRef="#ctx0" brushRef="#br0">0 203 3522,'0'-2'392,"0"0"1,1 0 0,-1 0-1,1 0 1,-1-1 0,1 1-1,0 0 1,-1 0 0,1 0-1,0 0 1,0 0 0,1 1-1,1-3 1,0 0-84,0 0 0,1 1 0,0-1 0,-1 1 0,7-4 0,5-2-208,0 1 0,23-9 0,-31 15 182,-2 0-248,154-70 778,-150 68-788,3-2-14,-1-1-1,12-7 0,-22 13-38,0 0 1,0 0-1,0 1 1,0-1-1,0 1 1,0-1-1,0 1 1,0-1-1,1 1 0,-1 0 1,0 0-1,2-1 1,-2 1-77,-1 0-1,0 0 1,1 0 0,-1 1-1,0-1 1,1 0 0,-1 0 0,0 0-1,1 0 1,-1 0 0,0 1-1,1-1 1,-1 0 0,0 0 0,0 1-1,1-1 1,-1 0 0,0 0 0,0 1-1,0-1 1,1 0 0,-1 1-1,0-1 1,0 0 0,0 1 0,0-1-1,0 0 1,1 1 0,-1-1-1,0 0 1,0 1 0,0-1 0,0 1-1,0-1 1,0 0 0,0 1-1,0-1 1,0 0 0,-1 1 0,1-1-1,0 0 1,0 1 0,-2 10-2900,-1 1-1513</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29.458"/>
    </inkml:context>
    <inkml:brush xml:id="br0">
      <inkml:brushProperty name="width" value="0.05" units="cm"/>
      <inkml:brushProperty name="height" value="0.05" units="cm"/>
    </inkml:brush>
  </inkml:definitions>
  <inkml:trace contextRef="#ctx0" brushRef="#br0">0 27 3890,'3'-2'749,"0"1"0,0-1 0,0 1 0,0 0 0,0 0 0,6-1 1,-5 1-282,44-11 1175,-40 11-1529,1-1 0,-1 2 0,0-1 0,1 1-1,13 2 1,-5-1-12,-12 0-254,32 3 382,-34-4-688,-1 1-1,1 0 1,-1 0 0,1 0-1,-1 0 1,0 0 0,3 2-1,1 1-2753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30.342"/>
    </inkml:context>
    <inkml:brush xml:id="br0">
      <inkml:brushProperty name="width" value="0.05" units="cm"/>
      <inkml:brushProperty name="height" value="0.05" units="cm"/>
    </inkml:brush>
  </inkml:definitions>
  <inkml:trace contextRef="#ctx0" brushRef="#br0">212 6 2769,'0'0'81,"0"0"0,0 0 0,0 0 0,0 0 0,0 0 0,0-1 0,0 1 0,0 0 0,0 0 0,0 0 0,0 0 0,0-1 0,0 1 0,0 0 0,0 0 0,0 0 0,0 0 0,0-1 0,0 1 0,0 0 0,0 0 0,0 0 0,0 0 0,0 0 0,0-1 0,0 1 0,-1 0 0,1 0 0,0 0 0,0 0 0,0 0 0,0 0 0,0-1 0,0 1 0,0 0 0,-1 0 0,1 0 0,0 0 0,0 0 0,0 0 0,0 0 0,0 0 0,-1 0 0,1 0 0,0 0 0,0 0 1,0 0-1,0 0 0,-1 0 0,1 0 0,0 0 0,0 0 0,0 0 0,0 0 0,-1 0 0,1 0 0,0 0 0,0 0 0,0 0 0,0 0 0,0 0 0,-1 0 0,1 0 0,0 0 0,0 1 0,0-1 0,0 0 0,0 0 0,-2 0 110,1 1 0,0-1 0,0 1 0,0-1 1,0 1-1,0 0 0,0-1 0,0 1 0,0 0 1,0 0-1,-2 1 0,-26 42 380,-39 76 0,54-90-443,1 0 1,1 1 0,-12 51 0,-6 70-44,30-151-156,0 0-1,0 1 1,-1-1-1,1 0 1,0 0-1,0 0 1,0 0-1,1 1 1,-1-1-1,0 0 1,0 0-1,1 0 1,-1 0-1,0 0 1,1 1-1,-1-1 1,1 0-1,0 0 1,-1 0-1,1 0 1,0 0-1,-1-1 1,1 1-1,0 0 1,0 0-1,0 0 1,0-1-1,0 1 1,0 0-1,0-1 1,0 1-1,0-1 1,0 1-1,0-1 1,0 0-1,1 0 1,-1 1-1,0-1 1,0 0-1,0 0 1,1 0-1,-1 0 1,0 0-1,0 0 1,0 0 0,0-1-1,1 1 1,0-1-1,13-3-3279,0-6-2190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30.687"/>
    </inkml:context>
    <inkml:brush xml:id="br0">
      <inkml:brushProperty name="width" value="0.05" units="cm"/>
      <inkml:brushProperty name="height" value="0.05" units="cm"/>
    </inkml:brush>
  </inkml:definitions>
  <inkml:trace contextRef="#ctx0" brushRef="#br0">139 1 3746,'-3'3'412,"-1"0"0,1 0 0,1 0 0,-1 0-1,0 1 1,1-1 0,0 1 0,0-1 0,0 1 0,-2 6 0,-7 12 513,-57 99 1185,63-111-2078,1-1 1,1 1-1,0 0 1,-2 11 0,2-10-140,1-7-1599,1-8-7,0-18-1560,0 6 883,0 3 104</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31.044"/>
    </inkml:context>
    <inkml:brush xml:id="br0">
      <inkml:brushProperty name="width" value="0.05" units="cm"/>
      <inkml:brushProperty name="height" value="0.05" units="cm"/>
    </inkml:brush>
  </inkml:definitions>
  <inkml:trace contextRef="#ctx0" brushRef="#br0">7 13 2945,'-7'-12'5007,"13"19"-2448,9 14-1820,13 12-259,-21-24-529,-1-1 0,1 0 0,1 0-1,0 0 1,0-1 0,0-1 0,1 1 0,9 5 0,-16-11-281,-1-1 0,1 1 0,0-1 0,0 1 0,-1-1 0,1 0 0,0 1 0,0-1 0,-1 0 1,1 0-1,0 0 0,0 0 0,-1-1 0,1 1 0,0 0 0,0-1 0,1 0 0,5-5-5019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8"/>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36:31.386"/>
    </inkml:context>
    <inkml:brush xml:id="br0">
      <inkml:brushProperty name="width" value="0.05" units="cm"/>
      <inkml:brushProperty name="height" value="0.05" units="cm"/>
    </inkml:brush>
  </inkml:definitions>
  <inkml:trace contextRef="#ctx0" brushRef="#br0">1 1 4994,'9'1'3671,"-3"3"-3357,0 0-1,-1-1 1,0 2-1,0-1 1,0 1 0,0-1-1,-1 1 1,8 11-1,-8-11-155,14 19 357,0 0-1,22 44 0,-34-57-475,-1 0-1,0 1 1,-1-1 0,0 1-1,-1 0 1,0 1-1,-1-1 1,0 0 0,-1 16-1,-2-11-272,0 1-1,-2-1 1,-8 31-1,-22 46-6172,30-87 5527,-8 19-4469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1.510"/>
    </inkml:context>
    <inkml:brush xml:id="br0">
      <inkml:brushProperty name="width" value="0.05" units="cm"/>
      <inkml:brushProperty name="height" value="0.05" units="cm"/>
      <inkml:brushProperty name="color" value="#004F8B"/>
    </inkml:brush>
  </inkml:definitions>
  <inkml:trace contextRef="#ctx0" brushRef="#br0">80 41 5106,'-1'0'196,"0"0"0,0-1 0,0 1 0,0 0 0,0 0 0,0 0 0,-1 0 0,1 1 0,0-1 0,0 0 0,0 0 0,0 1 0,0-1 0,0 0 0,0 1 0,0-1 0,0 1 0,0 0-1,0-1 1,0 1 0,0 0 0,-1 1-82,1 0-1,-1 0 1,1 0 0,0-1-1,0 1 1,0 1-1,0-1 1,0 0 0,-1 4-1,0 1-57,0 1 1,1 0-1,0 0 0,0 15 0,2-15 1,-1 0-1,1-1 1,1 1-1,3 12 1,-4-17-46,0 1 1,1 0 0,-1-1-1,1 0 1,0 1-1,0-1 1,0 0-1,0 0 1,1 0 0,-1 0-1,5 3 1,-5-5-9,-1 0 1,0 0-1,0 0 0,1-1 1,-1 1-1,1 0 0,-1-1 1,0 1-1,1-1 0,-1 0 1,1 1-1,-1-1 1,1 0-1,-1 0 0,1 0 1,-1 0-1,1 0 0,1-1 1,0 1 0,-1-1 1,1 0-1,-1 0 0,1 0 1,0 0-1,-1-1 1,0 1-1,1-1 1,1-2-1,3-2-1,0 0 0,-1-1 0,-1 0 0,11-15 0,-13 17-4,0-1 1,0 1 0,0-1 0,-1 1 0,0-1 0,0 0 0,-1 0 0,0 0-1,0 0 1,0 0 0,0 0 0,-1-10 0,-1 13 9,1-1 0,-1 1 0,1 0-1,-1-1 1,0 1 0,0 0 0,-1 0 0,1 0 0,-1 0-1,1 0 1,-1 0 0,0 0 0,0 0 0,-1 1 0,1-1 0,0 1-1,-1-1 1,1 1 0,-1 0 0,0 0 0,0 0 0,0 0-1,-6-2 1,6 3-1,-1-1-1,0 1 1,0-1 0,0 1-1,0 0 1,0 1-1,0-1 1,0 1 0,0-1-1,0 1 1,-1 1-1,1-1 1,0 1-1,0-1 1,0 1 0,0 0-1,0 0 1,0 1-1,1-1 1,-1 1 0,0 0-1,1 0 1,-1 0-1,1 1 1,-1-1-1,1 1 1,0 0 0,0-1-1,0 2 1,1-1-1,-1 0 1,1 0 0,0 1-1,0-1 1,0 1-1,0 0 1,-2 6-1,2-4-197,0 0-1,0 0 0,-2 11 0,4-15-189,0 0 1,0 1-1,0-1 0,0 0 1,0 1-1,0-1 0,1 0 0,-1 0 1,1 1-1,-1-1 0,1 0 1,0 0-1,0 0 0,1 2 0,6 6-5038</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1.886"/>
    </inkml:context>
    <inkml:brush xml:id="br0">
      <inkml:brushProperty name="width" value="0.05" units="cm"/>
      <inkml:brushProperty name="height" value="0.05" units="cm"/>
      <inkml:brushProperty name="color" value="#004F8B"/>
    </inkml:brush>
  </inkml:definitions>
  <inkml:trace contextRef="#ctx0" brushRef="#br0">11 1 6483,'-4'1'3201,"1"0"-2400,2 0-449,-1 0-240,2 0-224,1 1-432,0 0-673</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7.665"/>
    </inkml:context>
    <inkml:brush xml:id="br0">
      <inkml:brushProperty name="width" value="0.05" units="cm"/>
      <inkml:brushProperty name="height" value="0.05" units="cm"/>
      <inkml:brushProperty name="color" value="#004F8B"/>
    </inkml:brush>
  </inkml:definitions>
  <inkml:trace contextRef="#ctx0" brushRef="#br0">100 14 4050,'-13'-6'4524,"12"5"-4344,-1 0 0,1 0 0,-1 0-1,1 1 1,-1-1 0,1 0 0,-1 1 0,1 0 0,-3-1 0,3 1-165,1 0 0,-1 0 1,0 0-1,0 1 0,0-1 1,0 0-1,1 1 0,-1-1 1,0 0-1,0 1 0,1-1 1,-1 1-1,0-1 0,1 1 1,-1-1-1,0 1 0,1 0 1,-1-1-1,1 1 1,-1 0-1,1-1 0,0 1 1,-1 1-1,-2 3 10,1-1 0,0 1 0,1 0 0,-1 0 0,1 0 0,0 0 0,0 0 0,0 1 0,1-1 0,0 0 0,0 0 0,1 9 0,1-3 19,-1-1 0,2 1 0,-1-1 0,2 0 0,4 12 1,6 1-11,-11-20-46,-1 0-1,0 0 1,0 0-1,0 0 1,-1 0-1,1 0 1,-1 1-1,0-1 1,1 0-1,-1 1 1,-1-1-1,2 7 0,-3-9-6,1 1-1,0-1 0,-1 0 0,1 0 1,0 0-1,-1 0 0,1 0 0,-1 0 1,0 0-1,1 0 0,-1 0 0,0 0 1,0 0-1,0 0 0,1-1 0,-1 1 1,0 0-1,0 0 0,0-1 0,0 1 1,0-1-1,-1 1 0,1-1 0,0 1 1,0-1-1,0 0 0,0 1 0,-3-1 1,1 1-1,0-1 1,-1 0 0,1 1-1,-1-1 1,0-1 0,1 1-1,-1 0 1,-5-2-1,7 1 26,1 1 0,-1-1 0,0 1 0,1-1 0,-1 0 0,0 0 0,1 0 0,-1 0 0,1 0 0,-1 0 0,1 0 0,0 0 0,-1-1 0,1 1 0,0 0 0,0-1 0,0 1 0,0-1 0,0 1 0,0-1 0,0 0 0,1 1 0,-1-1 0,1 0 0,-1 0 0,1 1 0,0-1 0,-1 0 0,1 0 0,0 0 0,0 1-1,1-4 1,-1 0 10,1 1-1,1-1 1,-1 1-1,1 0 0,-1-1 1,1 1-1,1 0 0,-1 0 1,0 0-1,1 0 1,6-6-1,9-10 9,36-29 0,-48 44 0,9-7 114,-14 12-136,-1 0 1,0-1 0,0 1 0,0 0-1,1-1 1,-1 1 0,0-1 0,0 1-1,0 0 1,0-1 0,0 1 0,0-1-1,0 1 1,0-1 0,0 1 0,0 0 0,0-1-1,0 1 1,0-1 0,0 1 0,0-1-1,0 1 1,0 0 0,-1-1 0,1 1-1,0-1 1,0 1 0,0 0 0,-1-1-1,1 1 1,0 0 0,-1-1 0,1 1 0,0 0-1,0 0 1,-1-1 0,1 1 0,-1 0-1,1-1 1,-2 1-92,0-1 1,0 0-1,0 1 0,0-1 1,-1 1-1,1 0 0,0 0 0,0-1 1,0 1-1,0 1 0,0-1 1,0 0-1,-4 1 0,-5 0-5395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8.992"/>
    </inkml:context>
    <inkml:brush xml:id="br0">
      <inkml:brushProperty name="width" value="0.05" units="cm"/>
      <inkml:brushProperty name="height" value="0.05" units="cm"/>
      <inkml:brushProperty name="color" value="#004F8B"/>
    </inkml:brush>
  </inkml:definitions>
  <inkml:trace contextRef="#ctx0" brushRef="#br0">13 35 1521,'0'0'41,"0"-1"0,0 0 0,0 1 0,0-1 0,0 1 0,0-1 0,0 1 0,0-1 0,1 1 0,-1-1 0,0 0 1,0 1-1,1-1 0,-1 1 0,0-1 0,1 1 0,-1 0 0,0-1 0,1 1 0,0-1 0,0 0 74,-1 0 0,1 1 0,0-1 0,-1 0 0,1 0 0,-1 0 0,1 1 0,-1-1 0,1 0 0,-1 0 0,0 0 0,1 0 0,-1 0 0,0 0 0,0 0 0,1-1 0,-4-6 2147,2 19-1733,-1 5-231,-3 14-95,-1 53-1,2-15-1228,0-25-3696,4-36 2638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9.369"/>
    </inkml:context>
    <inkml:brush xml:id="br0">
      <inkml:brushProperty name="width" value="0.05" units="cm"/>
      <inkml:brushProperty name="height" value="0.05" units="cm"/>
      <inkml:brushProperty name="color" value="#004F8B"/>
    </inkml:brush>
  </inkml:definitions>
  <inkml:trace contextRef="#ctx0" brushRef="#br0">3 1 2801,'-1'52'3574,"0"-21"-4991,5 55-1,-3-78-14,0-1-676</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9.859"/>
    </inkml:context>
    <inkml:brush xml:id="br0">
      <inkml:brushProperty name="width" value="0.05" units="cm"/>
      <inkml:brushProperty name="height" value="0.05" units="cm"/>
      <inkml:brushProperty name="color" value="#004F8B"/>
    </inkml:brush>
  </inkml:definitions>
  <inkml:trace contextRef="#ctx0" brushRef="#br0">10 0 2545,'-4'66'2971,"1"10"-2783,1 8-4142,2-74 2204</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0.508"/>
    </inkml:context>
    <inkml:brush xml:id="br0">
      <inkml:brushProperty name="width" value="0.05" units="cm"/>
      <inkml:brushProperty name="height" value="0.05" units="cm"/>
      <inkml:brushProperty name="color" value="#004F8B"/>
    </inkml:brush>
  </inkml:definitions>
  <inkml:trace contextRef="#ctx0" brushRef="#br0">133 5 3314,'-6'-4'5791,"2"9"-3876,1 3-2101,-18 35 523,11-20-172,-15 23 1,21-40-190,-1 1 1,1-1 0,-1 0-1,-1 0 1,1-1-1,-1 0 1,-11 9 0,17-14-31,0 0 0,0 0 0,0 1 0,0-1 0,-1 0 1,1 0-1,0 0 0,0 0 0,0 1 0,-1-1 1,1 0-1,0 0 0,0 0 0,-1 0 0,1 0 0,0 1 1,0-1-1,-1 0 0,1 0 0,0 0 0,-1 0 1,1 0-1,0 0 0,0 0 0,-1 0 0,1 0 0,0 0 1,-1 0-1,1 0 0,0-1 0,0 1 0,-1 0 1,1 0-1,0 0 0,0 0 0,-1 0 0,1 0 0,0-1 1,0 1-1,-1 0 0,1 0 0,0 0 0,0-1 1,0 1-1,0 0 0,-1 0 0,1 0 0,0-1 0,-1-14-4843,3 5 1117</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4:50.852"/>
    </inkml:context>
    <inkml:brush xml:id="br0">
      <inkml:brushProperty name="width" value="0.05" units="cm"/>
      <inkml:brushProperty name="height" value="0.05" units="cm"/>
      <inkml:brushProperty name="color" value="#004F8B"/>
    </inkml:brush>
  </inkml:definitions>
  <inkml:trace contextRef="#ctx0" brushRef="#br0">1 0 2561,'6'7'6183,"20"19"-5315,-8-9-595,-15-13-358,31 31-457,-16-8-4770,-13-18 1366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0.247"/>
    </inkml:context>
    <inkml:brush xml:id="br0">
      <inkml:brushProperty name="width" value="0.05" units="cm"/>
      <inkml:brushProperty name="height" value="0.05" units="cm"/>
      <inkml:brushProperty name="color" value="#004F8B"/>
    </inkml:brush>
  </inkml:definitions>
  <inkml:trace contextRef="#ctx0" brushRef="#br0">7 0 1105,'-2'11'0,"1"-1"-161,-3 0-783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9"/>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2.215"/>
    </inkml:context>
    <inkml:brush xml:id="br0">
      <inkml:brushProperty name="width" value="0.05" units="cm"/>
      <inkml:brushProperty name="height" value="0.05" units="cm"/>
      <inkml:brushProperty name="color" value="#004F8B"/>
    </inkml:brush>
  </inkml:definitions>
  <inkml:trace contextRef="#ctx0" brushRef="#br0">21 19 3570,'-14'-7'2891,"7"2"-2950,14 7 375,1 0-396,0-1 0,0 0 0,1 0 0,-1 0 0,0-1 0,12-1-1,40-8-3309,-36 5 623</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3.814"/>
    </inkml:context>
    <inkml:brush xml:id="br0">
      <inkml:brushProperty name="width" value="0.05" units="cm"/>
      <inkml:brushProperty name="height" value="0.05" units="cm"/>
      <inkml:brushProperty name="color" value="#004F8B"/>
    </inkml:brush>
  </inkml:definitions>
  <inkml:trace contextRef="#ctx0" brushRef="#br0">0 23 2241,'1'-1'81,"0"-1"0,0 1 0,0 0 0,0 0 0,0-1 0,0 1 0,0 0-1,0 0 1,0 0 0,1 0 0,-1 1 0,0-1 0,1 0 0,-1 1 0,0-1 0,1 0 0,2 0 0,0 0-65,-1 0 1,1 0 0,0 1 0,0-1 0,0 1-1,4 0 1,13 2 865,25 7 0,-25-4-586,23 2 0,-26-6-1436,-1 0 0,25-3 0,-26 0-1611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4.388"/>
    </inkml:context>
    <inkml:brush xml:id="br0">
      <inkml:brushProperty name="width" value="0.05" units="cm"/>
      <inkml:brushProperty name="height" value="0.05" units="cm"/>
      <inkml:brushProperty name="color" value="#004F8B"/>
    </inkml:brush>
  </inkml:definitions>
  <inkml:trace contextRef="#ctx0" brushRef="#br0">0 24 4594,'4'-1'300,"0"1"-1,-1-1 1,1 0-1,0 0 0,-1-1 1,7-2-1,11-4-562,-14 6-77,1 1-1,0 0 1,-1 1 0,12 1 0,16-2-2502,-24 0 958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4.886"/>
    </inkml:context>
    <inkml:brush xml:id="br0">
      <inkml:brushProperty name="width" value="0.05" units="cm"/>
      <inkml:brushProperty name="height" value="0.05" units="cm"/>
      <inkml:brushProperty name="color" value="#004F8B"/>
    </inkml:brush>
  </inkml:definitions>
  <inkml:trace contextRef="#ctx0" brushRef="#br0">0 16 5058,'22'-3'2728,"0"-1"-3249,-7 4-1204,-1-1 1,27-4 0,-31 3-368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05.387"/>
    </inkml:context>
    <inkml:brush xml:id="br0">
      <inkml:brushProperty name="width" value="0.05" units="cm"/>
      <inkml:brushProperty name="height" value="0.05" units="cm"/>
      <inkml:brushProperty name="color" value="#004F8B"/>
    </inkml:brush>
  </inkml:definitions>
  <inkml:trace contextRef="#ctx0" brushRef="#br0">0 22 4802,'6'3'2351,"19"-1"-2593,-25-2 326,31 0-274,0-1 0,51-10-1,-22 0-2937,-59 11 3017,17-4-3074</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1.986"/>
    </inkml:context>
    <inkml:brush xml:id="br0">
      <inkml:brushProperty name="width" value="0.05" units="cm"/>
      <inkml:brushProperty name="height" value="0.05" units="cm"/>
      <inkml:brushProperty name="color" value="#E71224"/>
    </inkml:brush>
  </inkml:definitions>
  <inkml:trace contextRef="#ctx0" brushRef="#br0">15 62 3922,'-1'2'141,"0"-1"1,0 0 0,0 1-1,0-1 1,0 1-1,0-1 1,0 1 0,0 0-1,1-1 1,-1 1-1,0 0 1,1 0 0,0-1-1,-1 1 1,1 0-1,0 0 1,0 0 0,0 0-1,0-1 1,0 1-1,0 0 1,1 0 0,-1 0-1,1-1 1,-1 1-1,1 0 1,1 3 0,0-3-84,0 0 1,-1 0 0,1 0-1,0-1 1,0 1 0,0 0-1,0-1 1,1 1 0,-1-1-1,0 0 1,1 1 0,-1-1-1,0 0 1,1-1 0,0 1-1,-1 0 1,1-1 0,-1 1-1,4-1 1,-1 0 19,0 0-1,1 0 1,-1-1 0,1 0-1,-1 0 1,0 0-1,0 0 1,0-1-1,0 0 1,0 0 0,0 0-1,9-6 1,-12 6-50,1 0 1,-1 0-1,1 0 0,-1 0 1,1 0-1,-1 0 0,0-1 1,0 1-1,0-1 0,0 0 1,-1 1-1,1-1 0,-1 0 1,0 0-1,1 0 0,-1 0 1,-1 0-1,1 0 0,0 0 1,-1-1-1,1 1 0,-1 0 1,0-4-1,0 6 23,-1-1-1,1 0 1,-1 0 0,1 0 0,-1 1-1,1-1 1,-1 0 0,0 0 0,0 1-1,0-1 1,0 1 0,0-1 0,0 1-1,0-1 1,0 1 0,-1 0 0,-1-2-1,0 1 10,0 0 1,-1 0-1,1 0 0,0 1 0,-1-1 0,1 1 0,-1 0 0,-4-1 1,0 1-14,0 0 0,-1 0 0,1 1 1,0 0-1,0 0 0,0 1 0,-11 2 1,16-3-62,1 1 0,0 0 0,0-1 0,0 1 0,-1 0 0,1 0 0,0 0 0,0 1 0,0-1 0,1 0 0,-1 1 0,0-1 0,0 1 0,1 0 0,-1-1 0,1 1 0,-2 3 0,2-4-142,1 0 0,-1 1 0,1-1 0,-1 0 0,1 0 0,0 1 0,0-1 0,0 0 0,0 0 0,0 1-1,0-1 1,0 0 0,0 2 0,1-1-358,-1 0 0,1 0-1,0 0 1,0 0 0,0 0-1,0 0 1,0-1-1,0 1 1,0 0 0,2 1-1,5 5-3972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2.342"/>
    </inkml:context>
    <inkml:brush xml:id="br0">
      <inkml:brushProperty name="width" value="0.05" units="cm"/>
      <inkml:brushProperty name="height" value="0.05" units="cm"/>
      <inkml:brushProperty name="color" value="#E71224"/>
    </inkml:brush>
  </inkml:definitions>
  <inkml:trace contextRef="#ctx0" brushRef="#br0">0 3 3153,'7'0'1073,"-1"-1"111,-2 1-63,-2-1-337,0 1-111,-1 0-129,0 0-128,-2 1-192,2-1-464,-1 3-640,0 0-449,1 0-992</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2.699"/>
    </inkml:context>
    <inkml:brush xml:id="br0">
      <inkml:brushProperty name="width" value="0.05" units="cm"/>
      <inkml:brushProperty name="height" value="0.05" units="cm"/>
      <inkml:brushProperty name="color" value="#E71224"/>
    </inkml:brush>
  </inkml:definitions>
  <inkml:trace contextRef="#ctx0" brushRef="#br0">0 8 4658,'14'-3'3479,"-11"2"-3218,-1 0 1,1 0-1,-1 1 1,1-1-1,-1 1 1,1 0 0,4 0-1,-7 0-252,0 0 0,1 0 1,-1 0-1,0 0 0,1 0 0,-1 0 0,0 0 0,0 1 0,1-1 0,-1 0 0,0 0 1,1 0-1,-1 1 0,0-1 0,0 0 0,1 0 0,-1 1 0,0-1 0,0 0 0,0 0 1,1 1-1,-1-1 0,0 0 0,0 1 0,0 0 12,0 0 0,1 1 1,-1-1-1,0 0 0,-1 0 0,1 0 1,0 0-1,0 1 0,0-1 0,-1 0 0,1 1 1,-3 5 125,0 0 0,0-1 0,-5 9 1,4-11-57,2 1 0,-1 0 0,1 0 0,-1 0 0,2 0 1,-4 11-1,5-16-84,0 1-1,0 0 1,0-1 0,0 1 0,0-1-1,0 1 1,0-1 0,0 1 0,0 0-1,0-1 1,0 1 0,1-1 0,-1 1-1,0-1 1,0 1 0,0-1 0,1 1-1,-1-1 1,0 1 0,1-1 0,-1 1-1,1-1 1,-1 1 0,0-1 0,2 1 0,-1-1 1,0 1 1,1 0-1,-1-1 1,0 1 0,1-1-1,-1 1 1,1-1 0,-1 0-1,3 1 1,2-1 5,-1 0 1,1 0-1,-1-1 0,8-1 0,-4 0-408,1 0-1,-1-1 1,1 0 0,-1-1-1,14-7 1,-6 3-4595,-8 4 72</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1.093"/>
    </inkml:context>
    <inkml:brush xml:id="br0">
      <inkml:brushProperty name="width" value="0.05" units="cm"/>
      <inkml:brushProperty name="height" value="0.05" units="cm"/>
      <inkml:brushProperty name="color" value="#E71224"/>
    </inkml:brush>
  </inkml:definitions>
  <inkml:trace contextRef="#ctx0" brushRef="#br0">101 16 1937,'17'-10'2752,"-11"4"1656,-9 9-4306,-1-1 0,1 1-1,0-1 1,1 1 0,-1 0-1,0 1 1,1-1 0,-4 6-1,-15 32-123,14-26 87,-20 36 153,3-7-764,10-13-2709,12-26 705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1.439"/>
    </inkml:context>
    <inkml:brush xml:id="br0">
      <inkml:brushProperty name="width" value="0.05" units="cm"/>
      <inkml:brushProperty name="height" value="0.05" units="cm"/>
      <inkml:brushProperty name="color" value="#E71224"/>
    </inkml:brush>
  </inkml:definitions>
  <inkml:trace contextRef="#ctx0" brushRef="#br0">2 31 2769,'0'-4'651,"-1"1"232,1-1 1,-1 1 0,1-1-1,0 1 1,1-7-1,11 44 926,-9-23-2210,2 1 1,5 11-1,7 5-4842,-8-17 1158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30"/>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3.449"/>
    </inkml:context>
    <inkml:brush xml:id="br0">
      <inkml:brushProperty name="width" value="0.05" units="cm"/>
      <inkml:brushProperty name="height" value="0.05" units="cm"/>
      <inkml:brushProperty name="color" value="#E71224"/>
    </inkml:brush>
  </inkml:definitions>
  <inkml:trace contextRef="#ctx0" brushRef="#br0">26 0 2721,'0'4'7070,"1"27"-6624,-22 86-4456,17-68-435,3-44 2663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3.790"/>
    </inkml:context>
    <inkml:brush xml:id="br0">
      <inkml:brushProperty name="width" value="0.05" units="cm"/>
      <inkml:brushProperty name="height" value="0.05" units="cm"/>
      <inkml:brushProperty name="color" value="#E71224"/>
    </inkml:brush>
  </inkml:definitions>
  <inkml:trace contextRef="#ctx0" brushRef="#br0">1 1 3346,'0'8'1040,"2"1"81,1 4-289,-2-4-192,0 1-160,-2 0-159,3 0-129,-1 1-224,2 0-256,-2 0-465,1-2-415,-1 0-833,4-1-1729</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4.758"/>
    </inkml:context>
    <inkml:brush xml:id="br0">
      <inkml:brushProperty name="width" value="0.05" units="cm"/>
      <inkml:brushProperty name="height" value="0.05" units="cm"/>
      <inkml:brushProperty name="color" value="#E71224"/>
    </inkml:brush>
  </inkml:definitions>
  <inkml:trace contextRef="#ctx0" brushRef="#br0">2 9 2177,'0'0'97,"0"0"0,0 0 0,0 0 1,-1 0-1,1 0 0,0-1 0,0 1 0,0 0 0,0 0 0,0 0 0,0 0 1,0-1-1,-1 1 0,1 0 0,0 0 0,0 0 0,0-1 0,0 1 1,0 0-1,0 0 0,0 0 0,0 0 0,0-1 0,0 1 0,0 0 0,0 0 1,0 0-1,0-1 0,0 1 0,0 0 0,0 0 0,1 0 0,-1-1 1,0 1-1,0 0 0,0 0 0,0 0 0,0 0 0,0-1 0,0 1 0,1 0 1,-1 0-1,0 0 0,0 0 0,0 0 0,0 0 0,1 0 0,-1-1 1,0 1-1,0 0 0,0 0 0,0 0 0,1 0 0,-1 0 0,0 0 0,1 0-27,0 0-1,0-1 1,0 1-1,0 0 0,-1 0 1,1 0-1,0 0 1,0 0-1,0 0 0,0 1 1,0-1-1,-1 0 1,1 0-1,0 0 0,1 2 1,5 0-27,-1 0 0,0 1 0,1-2 1,0 1-1,-1-1 0,1 0 0,0 0 1,-1-1-1,1 0 0,0 0 1,0-1-1,6-1 0,30 0-5127,-30 3 879</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5.103"/>
    </inkml:context>
    <inkml:brush xml:id="br0">
      <inkml:brushProperty name="width" value="0.05" units="cm"/>
      <inkml:brushProperty name="height" value="0.05" units="cm"/>
      <inkml:brushProperty name="color" value="#E71224"/>
    </inkml:brush>
  </inkml:definitions>
  <inkml:trace contextRef="#ctx0" brushRef="#br0">1 22 4002,'7'-2'1184,"-1"-1"49,4 1-417,-2 0-223,3-1-145,0 0-128,1 0-128,-1 1-144,-1 1-112,1 1-224,2 0-352,-1 0-641,-1 0-944,1 0-2113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6.054"/>
    </inkml:context>
    <inkml:brush xml:id="br0">
      <inkml:brushProperty name="width" value="0.05" units="cm"/>
      <inkml:brushProperty name="height" value="0.05" units="cm"/>
      <inkml:brushProperty name="color" value="#E71224"/>
    </inkml:brush>
  </inkml:definitions>
  <inkml:trace contextRef="#ctx0" brushRef="#br0">76 124 1153,'12'-6'1088,"23"-14"1,-32 18-814,0 0-1,1-1 0,-1 0 0,0 0 1,0 0-1,0 0 0,-1 0 0,1 0 0,-1-1 1,4-5-1,-6 8-187,1 0 0,-1-1 0,0 1 1,0 0-1,1 0 0,-1 0 0,0 0 0,0 0 0,0-1 1,0 1-1,0 0 0,0 0 0,0 0 0,-1 0 0,1 0 0,0 0 1,-1-1-1,1 1 0,-2-1 0,1 0 41,0 0-1,-1 0 1,1 0-1,-1 1 1,1-1-1,-1 1 1,0-1 0,0 1-1,-2-2 1,-1 0 51,0 1 0,0-1 0,0 1 1,0 1-1,0-1 0,0 1 0,-10-2 1,11 3-204,1 0 1,-1 0 0,1 0-1,-1 0 1,1 1 0,0 0-1,-1-1 1,1 1 0,0 0-1,-1 1 1,1-1 0,0 0-1,0 1 1,0 0 0,0 0-1,0 0 1,1 0 0,-1 0-1,0 1 1,1-1 0,0 1-1,0-1 1,-1 1 0,1 0-1,1 0 1,-1 0 0,0 0 0,1 0-1,0 0 1,0 1 0,0-1-1,0 0 1,0 1 0,0 3-1,1-5-463,0 0-1,0-1 0,0 1 0,0 0 1,0-1-1,0 1 0,1 0 1,-1-1-1,2 3 0,3 5-4618</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7.002"/>
    </inkml:context>
    <inkml:brush xml:id="br0">
      <inkml:brushProperty name="width" value="0.05" units="cm"/>
      <inkml:brushProperty name="height" value="0.05" units="cm"/>
      <inkml:brushProperty name="color" value="#E71224"/>
    </inkml:brush>
  </inkml:definitions>
  <inkml:trace contextRef="#ctx0" brushRef="#br0">2 7 3217,'-2'-5'3506,"4"5"-2642,0 0-95,2-1-81,-1 2-96,1 0-127,1 2-161,0 0-160,-1-1-224,0 3-464,-1 0-865,1-1-128,-2 1-1008</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17.502"/>
    </inkml:context>
    <inkml:brush xml:id="br0">
      <inkml:brushProperty name="width" value="0.05" units="cm"/>
      <inkml:brushProperty name="height" value="0.05" units="cm"/>
      <inkml:brushProperty name="color" value="#E71224"/>
    </inkml:brush>
  </inkml:definitions>
  <inkml:trace contextRef="#ctx0" brushRef="#br0">1 41 5955,'13'-19'4000,"-10"17"-3853,-1-1 0,1 1 0,-1-1 1,1 1-1,0 0 0,0 0 0,0 0 1,4-1-1,-7 3-143,1 0-1,-1 0 1,1 0 0,0 0-1,-1 0 1,1 0 0,-1 0-1,1 0 1,-1 1 0,1-1-1,-1 0 1,1 0 0,0 1 0,-1-1-1,1 0 1,-1 1 0,0-1-1,1 0 1,-1 1 0,1-1-1,-1 1 1,1-1 0,-1 1 0,0-1-1,1 1 1,-1-1 0,0 1-1,0-1 1,1 1 0,-1-1-1,0 1 1,0 0 0,0-1 0,0 1-1,0-1 1,0 1 0,0 0-1,3 24 38,-4-19-33,0-1 0,0 1 0,0 0 0,-5 10 0,4-12-7,0-1 1,1 1 0,0-1 0,0 1-1,0 0 1,0 0 0,0-1 0,1 1-1,0 0 1,0 0 0,0 0 0,0 0 0,1 6-1,0-9 1,-1-1-1,0 1 1,1 0-1,-1-1 1,0 1-1,1-1 0,-1 1 1,0-1-1,1 0 1,-1 1-1,1-1 1,-1 1-1,1-1 1,-1 0-1,1 1 1,-1-1-1,1 0 0,0 0 1,-1 1-1,1-1 1,-1 0-1,1 0 1,0 0-1,-1 0 1,1 0-1,0 0 1,-1 0-1,1 0 0,-1 0 1,1 0-1,0 0 1,-1 0-1,1 0 1,-1 0-1,2-1 1,25-11 106,-18 7-61,14-5 44,119-44 88,-140 53-208,20-4 37,-21 5-53,0-1 0,0 1 0,0 0-1,0 0 1,0 0 0,0 0 0,-1 0-1,1 0 1,0 0 0,0 0 0,0 0-1,0 1 1,0-1 0,0 0-1,0 0 1,-1 1 0,1-1 0,1 1-1,-2 0-98,1-1-1,-1 1 0,0-1 0,0 0 0,0 1 1,0-1-1,0 0 0,0 1 0,0-1 0,0 0 1,0 1-1,0-1 0,-1 0 0,1 1 0,0-1 1,0 0-1,0 1 0,0-1 0,0 0 0,-1 1 1,1-1-1,0 0 0,0 0 0,-1 1 0,1-1 1,0 0-1,0 0 0,-1 1 0,1-1 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25.102"/>
    </inkml:context>
    <inkml:brush xml:id="br0">
      <inkml:brushProperty name="width" value="0.05" units="cm"/>
      <inkml:brushProperty name="height" value="0.05" units="cm"/>
      <inkml:brushProperty name="color" value="#004F8B"/>
    </inkml:brush>
  </inkml:definitions>
  <inkml:trace contextRef="#ctx0" brushRef="#br0">24 15 3586,'-1'0'183,"0"0"0,0 1 0,0-1 0,-1 1 0,1-1 0,0 1 0,0 0 1,0 0-1,0-1 0,0 1 0,0 0 0,0 0 0,0 0 0,0 0 0,1 0 0,-1 0 1,0 0-1,1 0 0,-2 2 0,1 0-45,0 0 0,1 0 0,-1-1 0,1 1 0,0 0-1,-1 0 1,1 0 0,1 4 0,0 2-44,1 0 0,0 0 0,0 0 0,7 15 0,-7-19-69,1 0 1,0 1 0,0-1-1,1 0 1,0 0-1,0-1 1,0 1 0,0-1-1,1 0 1,0 0-1,-1 0 1,1-1 0,10 5-1,-13-7-5,0 0 0,0 0-1,0 0 1,0 0 0,1-1-1,-1 1 1,0-1 0,1 1 0,-1-1-1,0 0 1,1 0 0,-1 0-1,0 0 1,1-1 0,-1 1-1,0-1 1,1 1 0,-1-1 0,0 0-1,0 0 1,0 0 0,1 0-1,-1 0 1,0 0 0,-1 0-1,1-1 1,0 1 0,0-1 0,0 0-1,-1 1 1,1-1 0,-1 0-1,0 0 1,1 0 0,-1 0 0,0 0-1,2-4 1,-1 0 23,0 0 1,0 0-1,-1 0 0,1 0 1,-1 0-1,-1 0 1,1 0-1,-1 0 0,0 0 1,0-1-1,-1 1 0,0 0 1,0 0-1,0 0 1,-1 0-1,-2-6 0,3 9-22,0 1-1,0-1 0,-1 0 1,1 0-1,0 1 0,-1-1 0,0 0 1,0 1-1,0 0 0,0-1 1,0 1-1,0 0 0,-1 0 0,1 0 1,-1 0-1,1 1 0,-1-1 1,0 1-1,1 0 0,-1-1 0,0 1 1,0 0-1,0 1 0,0-1 1,0 0-1,0 1 0,0 0 1,0 0-1,0 0 0,0 0 0,0 0 1,0 0-1,-5 2 0,5-1-27,1-1 1,-1 1-1,1 0 0,-1 0 0,1 0 1,-1 1-1,1-1 0,0 1 0,0-1 0,-1 1 1,1 0-1,0 0 0,0 0 0,1 0 0,-1 0 1,0 0-1,1 0 0,-1 1 0,-1 3 0,1-1-715,0 1 0,1-1-1,-1 1 1,1-1-1,0 1 1,1 0-1,-1-1 1,2 9 0,-1-1-4134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27.602"/>
    </inkml:context>
    <inkml:brush xml:id="br0">
      <inkml:brushProperty name="width" value="0.05" units="cm"/>
      <inkml:brushProperty name="height" value="0.05" units="cm"/>
      <inkml:brushProperty name="color" value="#004F8B"/>
    </inkml:brush>
  </inkml:definitions>
  <inkml:trace contextRef="#ctx0" brushRef="#br0">35 30 5587,'-3'-2'1488,"0"-2"81,-1-1-657,0 2-207,0-1-129,1 1-96,-1 0-80,1-1-112,1 3-95,0 0-145,1 4-144,0-1-193,1 0-527,0 2-961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28.243"/>
    </inkml:context>
    <inkml:brush xml:id="br0">
      <inkml:brushProperty name="width" value="0.05" units="cm"/>
      <inkml:brushProperty name="height" value="0.05" units="cm"/>
      <inkml:brushProperty name="color" value="#004F8B"/>
    </inkml:brush>
  </inkml:definitions>
  <inkml:trace contextRef="#ctx0" brushRef="#br0">79 73 2465,'-1'-2'195,"1"0"0,-1 1 0,-1-1 0,1 0 0,0 1 0,0-1 0,-1 1 0,1-1-1,-1 1 1,1 0 0,-1 0 0,1-1 0,-1 1 0,0 0 0,0 1 0,1-1 0,-1 0 0,0 0 0,-3 0 0,3 0-126,0 1 0,0 0 0,1-1 0,-1 1 0,0 0 0,0 0 0,0 0 0,0 0 1,1 0-1,-1 0 0,0 1 0,0-1 0,1 1 0,-1-1 0,0 1 0,0 0 0,1-1 0,-1 1 1,1 0-1,-1 0 0,1 0 0,-3 3 0,3-3-24,0 0-1,1 0 1,-1 0-1,1 0 1,0 1 0,-1-1-1,1 0 1,0 0-1,0 1 1,-1-1-1,1 0 1,0 1 0,1-1-1,-1 0 1,0 0-1,0 1 1,0-1 0,2 3-1,8 22 486,-3-15-380,0-1 1,0 0 0,2 0 0,-1-1 0,1 0 0,15 12 0,22 23 44,-45-44-192,0 1 1,0 0-1,-1 0 0,1 0 1,0-1-1,-1 1 1,1 0-1,-1 0 0,1 0 1,-1 0-1,1 0 1,-1 0-1,0 0 0,1 0 1,-1 0-1,0 1 1,0-1-1,0 0 0,0 0 1,0 0-1,0 0 1,0 0-1,0 0 0,0 0 1,-1 0-1,1 0 1,0 0-1,-1 0 0,1 0 1,-1 0-1,0 2 1,0-2-3,-1 0 0,1 0-1,0 0 1,0 0 0,0 0 0,-1 0 0,1-1 0,0 1 0,-1 0 0,1-1 0,-1 1 0,1-1 0,-1 1 0,1-1 0,-1 0 0,1 0 0,-1 0 0,1 0 0,-1 0 0,1 0 0,-1 0 0,-2-1 0,2 1 1,-1-1 1,1 1 0,0-1 0,0 0 0,0 0 0,0 0 0,0 0-1,0 0 1,0 0 0,0-1 0,0 1 0,0-1 0,1 1-1,-1-1 1,1 0 0,-1 1 0,1-1 0,0 0 0,-1 0 0,1 0-1,0 0 1,0 0 0,0 0 0,1 0 0,-1-1 0,0 1 0,1 0-1,0 0 1,-1-1 0,1 1 0,0 0 0,0 0 0,0-1-1,0 1 1,1 0 0,-1 0 0,1-1 0,-1 1 0,1 0 0,0 0-1,0 0 1,0 0 0,2-4 0,9-17 38,5-8 154,0 1 1,32-41-1,-47 69-151,-1 0-1,1 0 1,-1 0-1,0 0 1,0 0-1,0-1 1,0 1 0,0 0-1,0-4 1,-1 5-36,0 1 0,1-1 1,-1 1-1,0-1 0,0 1 1,0-1-1,-1 1 0,1-1 1,0 1-1,0-1 0,0 1 1,0-1-1,0 1 0,-1-1 1,1 1-1,0-1 0,0 1 1,-1-1-1,1 1 0,0 0 1,-1-1-1,1 1 0,0-1 1,-1 1-1,1 0 0,-1-1 1,1 1-1,0 0 0,-1 0 0,1-1 1,-1 1-1,1 0 0,-1 0 1,1 0-1,-1 0 0,1-1 1,-1 1-1,1 0 0,-1 0 1,1 0-1,-1 0 0,0 0 1,1 0-1,-1 0 0,1 1 1,-1-1-1,-6 1-32,1 0 0,0 0 0,0 1 0,0 0 0,0 0 0,0 1 0,0-1 0,-7 5 0,5-2-2127,1 0 0,-12 10-1,10-8-3469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31"/>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3"/>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4"/>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5"/>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6"/>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7"/>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8"/>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6"/>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7"/>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8"/>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49"/>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32"/>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4"/>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5"/>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8"/>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9"/>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1"/>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2"/>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83"/>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0"/>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1"/>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3"/>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33"/>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2"/>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5"/>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6"/>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7"/>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0"/>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1"/>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2"/>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3"/>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4"/>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5"/>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3"/>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6"/>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7"/>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8"/>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69"/>
    </inkml:context>
    <inkml:brush xml:id="br0">
      <inkml:brushProperty name="width" value="0.05" units="cm"/>
      <inkml:brushProperty name="height" value="0.05" units="cm"/>
    </inkml:brush>
  </inkml:definitions>
  <inkml:trace contextRef="#ctx0" brushRef="#br0">5 0 1857,'-3'2'1784,"1"0"-1372,5 3-541,-3-3 118,1 0-1,-1 0 1,1 0-1,-1 0 0,0 0 1,0 3-1,1 7 24,11 106 51,-5-29 5,-6-82-63,21 237 262,-16-141-164,0-25-81,-1-12 2,-2-34 5,-1 1 1,-3 41-1,-1 49-33,2-112-2,1 48 23,1 34 11,-1-61-35,-5 45 0,-1-13 5,1-8 7,2-32-2,1 0 0,3 43-1,2-37-17,-2-1 0,-1 1-1,-4 55 1,1-69 29,2 0 0,1 19 0,0-21 5,0 0 0,-2 1 0,-1 17-1,-8 51-194,10-74-435,-1-4-787,0-1-1000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0"/>
    </inkml:context>
    <inkml:brush xml:id="br0">
      <inkml:brushProperty name="width" value="0.05" units="cm"/>
      <inkml:brushProperty name="height" value="0.05" units="cm"/>
    </inkml:brush>
  </inkml:definitions>
  <inkml:trace contextRef="#ctx0" brushRef="#br0">28 0 1601,'1'2'259,"-1"-1"0,1 0 0,-1 1 0,1-1 0,-1 1 0,0-1 0,0 1 0,0 0 0,0-1 0,0 1 0,0 1 0,0 4 106,7 134 722,-2-48-946,-7 83-73,0-57-56,9 0-7,-3-79 16,-2 0-1,-2 1 1,-8 60 0,4 45 50,5-102 464,-9 84 0,2-90-469,2 1 0,1 50 0,-3 159-79,-2-129-41,8-112-21,0-3-418,0 0-1,0 0 1,-1 0-1,1 0 1,-2 5-1,0-9-1392,1-2-934</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1"/>
    </inkml:context>
    <inkml:brush xml:id="br0">
      <inkml:brushProperty name="width" value="0.05" units="cm"/>
      <inkml:brushProperty name="height" value="0.05" units="cm"/>
    </inkml:brush>
  </inkml:definitions>
  <inkml:trace contextRef="#ctx0" brushRef="#br0">0 0 1153,'5'27'2996,"-3"-7"-2670,1 0-1,8 27 1,-6-27-135,0 1 0,1 23 0,0 109 426,-2-13-402,-4 129 294,0-261-490,-3 253 269,5-92-229,1-92-2,-8 86 1,1-124 24,1 0-1,5 66 1,1-70-5,1 13-1408</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2"/>
    </inkml:context>
    <inkml:brush xml:id="br0">
      <inkml:brushProperty name="width" value="0.05" units="cm"/>
      <inkml:brushProperty name="height" value="0.05" units="cm"/>
    </inkml:brush>
  </inkml:definitions>
  <inkml:trace contextRef="#ctx0" brushRef="#br0">16 0 800,'3'7'1748,"13"190"1904,-17-116-2558,-6 26-304,2-59-620,3-17-99,-1-3 16,2 38 1,4-14-27,1-1 78,-6 84 0,-2 99 250,5-138-255,-7 85 12,9-70-79,0 2-23,-4-77-21,-5 41 1,4-65-45,-6 72 136,7-74-189,1 0 1,1-1-1,0 1 0,0-1 1,1 1-1,5 14 0,-5-19-508,-2-5 496,0 0 0,0 0 1,0 1-1,0-1 0,0 0 1,0 0-1,0 0 1,0 0-1,0 0 0,0 0 1,0 0-1,0 0 0,0 0 1,0 0-1,0 0 0,1 0 1,1 1-3255,-2-5-526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3"/>
    </inkml:context>
    <inkml:brush xml:id="br0">
      <inkml:brushProperty name="width" value="0.05" units="cm"/>
      <inkml:brushProperty name="height" value="0.05" units="cm"/>
    </inkml:brush>
  </inkml:definitions>
  <inkml:trace contextRef="#ctx0" brushRef="#br0">250 0 3826,'0'0'70,"0"0"-1,0 0 1,-1 0 0,1 0 0,0 0 0,0 0 0,0 0 0,-1 0-1,1 0 1,0 0 0,0 1 0,-1-1 0,1 0 0,0 0 0,0 0-1,0 0 1,-1 0 0,1 0 0,0 0 0,0 1 0,0-1 0,0 0-1,-1 0 1,1 0 0,0 0 0,0 1 0,0-1 0,0 0-1,0 0 1,0 0 0,-1 1 0,1-1 0,0 0 0,-3 10 665,2-5-556,-12 29 464,1-1-306,-1 0 0,-18 32 0,-3-10-173,-49 59-1,60-84-586,22-30 407,-1 3-258,0 0 1,0-1-1,0 1 0,-4 2 1,6-5 186,0 0 0,0 0 0,-1 1 0,1-1-1,0 0 1,0 0 0,-1 0 0,1 0 0,0 1 0,-1-1 0,1 0 0,0 0 0,-1 0 0,1 0 0,0 0-1,-1 0 1,1 0 0,0 0 0,-1 0 0,1 0 0,0 0 0,-1 0 0,1 0 0,0 0 0,-1 0 0,1 0 0,0 0-1,-1 0 1,1-1 0,0 1 0,-1 0 0,1 0 0,0 0 0,-1 0 0,1-1 0,0 1 0,0 0 0,-1 0-1,1-1 1,0 1 0,0 0 0,0-1 0,-1 1 0,1 0 0,0 0 0,0-1 0,0 1 0,0 0 0,0-1-1,0 1 1,0 0 0,-1-1 0,-1-9-2586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74"/>
    </inkml:context>
    <inkml:brush xml:id="br0">
      <inkml:brushProperty name="width" value="0.05" units="cm"/>
      <inkml:brushProperty name="height" value="0.05" units="cm"/>
    </inkml:brush>
  </inkml:definitions>
  <inkml:trace contextRef="#ctx0" brushRef="#br0">1 19 3249,'-1'-19'2941,"4"27"-2205,1-1 0,6 10 1,-7-11-575,12 17-76,0 0-1,2-1 0,1 0 1,1-2-1,34 30 0,-9-6-569,-17-14-3924,-18-18 227</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4"/>
    </inkml:context>
    <inkml:brush xml:id="br0">
      <inkml:brushProperty name="width" value="0.05" units="cm"/>
      <inkml:brushProperty name="height" value="0.05" units="cm"/>
    </inkml:brush>
  </inkml:definitions>
  <inkml:trace contextRef="#ctx0" brushRef="#br0">133 382 1569,'0'0'57,"0"0"0,0 0 0,0 1 0,0-1 0,0 0 0,1 1 0,-1-1 0,0 0 0,0 0 0,0 0 0,0 1 0,1-1 0,-1 0 0,0 0 0,0 0 0,1 1 0,-1-1 0,0 0 0,0 0 0,1 0 0,-1 0 0,0 0 0,0 0 0,1 1 0,-1-1 0,0 0 0,1 0 0,-1 0 0,0 0 0,1 0 0,-1 0 0,0 0 0,0 0 0,1 0 0,-1-1 0,0 1 0,1 0 0,-1 0 0,0 0 0,7-12 1078,0-21-138,-6 2-348,-1-1 1,-2 1-1,-1 0 0,-1 1 0,-2-1 0,-16-50 0,18 70-418,0 0 1,0 0 0,-1 1-1,-9-16 1,13 26-225,1 0 1,0-1-1,0 1 0,0 0 1,0 0-1,0-1 1,0 1-1,-1 0 0,1 0 1,0 0-1,0-1 1,0 1-1,0 0 1,-1 0-1,1 0 0,0 0 1,0 0-1,-1-1 1,1 1-1,0 0 1,0 0-1,-1 0 0,1 0 1,0 0-1,0 0 1,-1 0-1,1 0 0,0 0 1,0 0-1,-1 0 1,1 0-1,0 0 1,0 0-1,-1 0 0,1 0 1,0 0-1,-1 0 1,-5 11 124,0 20-54,5-28-58,-9 136 162,8-96-121,-4 98 68,-26 379-301,31-499-564,1-13-261,-1-1-1,1 1 1,-2-1-1,1 1 1,-1-1-1,-3 10 1,1-9-3680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4"/>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5"/>
    </inkml:context>
    <inkml:brush xml:id="br0">
      <inkml:brushProperty name="width" value="0.05" units="cm"/>
      <inkml:brushProperty name="height" value="0.05" units="cm"/>
    </inkml:brush>
  </inkml:definitions>
  <inkml:trace contextRef="#ctx0" brushRef="#br0">1 148 6179,'7'-4'1601,"1"-3"79,3 0-847,3 0-225,3-1-32,0-2-128,2 1-111,3 1-97,3 0-96,3 1-64,0-2-48,1 1-144,1 1-176,-1-3-769,-3-1-784,2 0-1344,-6-6-3090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6"/>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7"/>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8"/>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39.953"/>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1"/>
    </inkml:context>
    <inkml:brush xml:id="br0">
      <inkml:brushProperty name="width" value="0.05" units="cm"/>
      <inkml:brushProperty name="height" value="0.05" units="cm"/>
    </inkml:brush>
  </inkml:definitions>
  <inkml:trace contextRef="#ctx0" brushRef="#br0">21 70 1377,'-4'-7'532,"1"-1"0,0 0 0,0 0 1,1-1-1,-1-10 0,1 10 380,2 8-315,0 4-271,0 1-376,0 21 349,-1-7-18,3 22 1,3 0-61,5 70-90,4 193 13,-10-268-133,-2 1 1,-3 54 0,-4-44-9,0-10 3,2 46 1,3-52 7,-1 139 262,-4-116-100,3-1 1,7 76-1,-4-119-174,6 56 29,0 87 0,-10-87-20,1 96 23,2-142-34,-1-1 0,-4 22 0,2-8 0,-3 67-8,6-79 5,2 0 1,6 39-1,-2-31 3,-2 0 0,-1 1 0,-2 57 0,-3 34 0,3-95 0,1 1 0,8 41 0,-5-41 1,0 0 1,0 46-1,-8 52 6,1 12-2,3-93 256,-2-1-1,-10 63 1,6-69 55,1 0 0,2 1 0,3 56 0,3-34 131,0-10-1218,-2-23-4841,-3-36 810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2"/>
    </inkml:context>
    <inkml:brush xml:id="br0">
      <inkml:brushProperty name="width" value="0.05" units="cm"/>
      <inkml:brushProperty name="height" value="0.05" units="cm"/>
    </inkml:brush>
  </inkml:definitions>
  <inkml:trace contextRef="#ctx0" brushRef="#br0">57 154 3890,'0'-4'527,"-2"3"358,-2 9 1432,-4 12 805,-2 15-3098,-8 61 0,4-22 5,13-67 19,4-9 39,3-13 34,2-11 29,-1-1 0,6-44 0,7-27 345,-13 73-322,2 0 1,1 1-1,19-35 0,-26 53-133,3-5 286,-6 19 26,0 27 111,1 0-1,6 37 1,-6-55-365,2 3-18,0 0-1,1-1 1,1 0 0,1 1-1,16 34 1,-22-54-93,0 0 1,0 0-1,0 0 1,0 0-1,1 0 1,-1 1 0,0-1-1,0 0 1,0 0-1,0 0 1,0 0-1,0 0 1,0 1-1,0-1 1,0 0-1,1 0 1,-1 0 0,0 0-1,0 0 1,0 0-1,0 0 1,0 0-1,0 0 1,1 0-1,-1 0 1,0 1-1,0-1 1,0 0 0,0 0-1,0 0 1,1 0-1,-1 0 1,0 0-1,0 0 1,0 0-1,0 0 1,1 0-1,-1 0 1,0-1 0,0 1-1,0 0 1,0 0-1,0 0 1,1 0-1,4-8-932,3-12-2765,-5 8-217,0 0-2324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3"/>
    </inkml:context>
    <inkml:brush xml:id="br0">
      <inkml:brushProperty name="width" value="0.05" units="cm"/>
      <inkml:brushProperty name="height" value="0.05" units="cm"/>
    </inkml:brush>
  </inkml:definitions>
  <inkml:trace contextRef="#ctx0" brushRef="#br0">51 43 2385,'0'0'80,"0"0"0,0-1 0,0 1-1,0 0 1,0-1 0,0 1 0,-1 0 0,1-1 0,0 1 0,0 0-1,0-1 1,0 1 0,0 0 0,-1-1 0,1 1 0,0 0 0,0-1-1,0 1 1,-1 0 0,1 0 0,0-1 0,-1 1 0,1 0-1,0 0 1,0-1 0,-1 1 0,1 0 0,-1 0-28,0-1 0,0 1 0,0 0 1,0 0-1,0 0 0,0 0 0,0 0 0,0 0 1,-2 0-1,-1 1 128,1 0 0,-1 0 0,0 0 0,-4 2 0,8-2-54,-1-1-1,1 0 1,-1 0 0,0 1 0,1-1-1,-1 0 1,0 0 0,1 0 0,-1 0-1,0 0 1,1 0 0,-1 0 0,-1 0 0,1-2 775,7 2-338,15 1 827,-14 0-1110,0-1 1,11 0-1,-1 1 227,-15 0-460,0-1 1,0 0 0,1 1 0,-1-1-1,0 0 1,0 0 0,0 0 0,0-1-1,4 0 1,1-1 6,1 0 1,0 1-1,0 0 1,-1 0-1,1 0 0,15 2 1,-4 1-4,32 7 0,-43-7-20,0-1-1,1-1 1,-1 1 0,11-2-1,-10 1-8,0-1 0,0 2-1,14 1 1,-6 0 110,0 0-1,0-2 0,21-1 1,-27 1-82,39-3 165,36-1-62,47 1-117,-96 1-7,106 4 97,-91 0-77,75-5 0,-110 1-33,15-1 16,18 0-5,-14 0-22,3 0-5,38 0 16,414-7 66,-360-4-68,-107 12-12,0 0 1,1 2 0,42 5 0,17 1 2,87-7 11,26 9-16,-98-3 0,-8-8 7,-42 0-1,17 2-4,16-1 12,21 1 1,-81 1-9,14 1 13,-20 0-4,-1-1 0,22-2 0,1-1 38,50 2 0,-48 1-33,11 3-4,-30-2-16,34-1 0,80-5 15,-101 5-11,13 3 9,-12 0-13,20-1 0,197 4 0,-230-6-1,29 3 1,-12 1 14,-21 0-27,-15-3 15,-2-1 9,-2-2 40,1 2-72,0 0 0,0 0 0,1 0-1,-1 0 1,0 0 0,0 0 0,0 0 0,0-1 0,1 1 0,-1 0 0,0 0 0,0 0-1,0 0 1,0 0 0,1 0 0,-1-1 0,0 1 0,0 0 0,0 0 0,0 0-1,0 0 1,0-1 0,0 1 0,0 0 0,0 0 0,1 0 0,-1-1 0,0 1 0,0 0-1,0 0 1,0 0 0,0-1 0,0 1 0,0 0 0,5-3-1974,-4 2 1640,0 0-1,0 0 1,0 1 0,0-1 0,1 0-1,-1 1 1,2-2 0,1 2-575,-1 0 0,1-1 1,-1 1-1,7-3 0,-8 2 641,0 0 0,0 0 0,0 1 0,1-1 1,-1 1-1,0 0 0,0 0 0,1 0 0,-1 0 0,0 0 0,3 0 0,-4 1 266,1-1-1,-1 0 1,0 0-1,1 0 0,-1 0 1,0 0-1,1 0 1,-1-1-1,0 1 1,1 0-1,1-1 0,-4-3-346,2 3-300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4"/>
    </inkml:context>
    <inkml:brush xml:id="br0">
      <inkml:brushProperty name="width" value="0.05" units="cm"/>
      <inkml:brushProperty name="height" value="0.05" units="cm"/>
    </inkml:brush>
  </inkml:definitions>
  <inkml:trace contextRef="#ctx0" brushRef="#br0">79 29 4930,'-15'-12'3904,"10"4"-2699,5 8-1180,0-1-1,0 1 1,0 0-1,0 0 1,0-1 0,0 1-1,0 0 1,0 0-1,0-1 1,1 1-1,-1 0 1,0 0 0,0-1-1,0 1 1,0 0-1,0 0 1,0-1-1,1 1 1,-1 0-1,0 0 1,0 0 0,0-1-1,0 1 1,1 0-1,-1 0 1,0 0-1,0 0 1,1-1 0,1 1 64,0-1 0,0 1 0,1 0 0,-1-1 0,0 1 0,0 0 0,5 1 0,-1 0 73,0 1 0,10 3 0,5 2 78,1-1-143,0 1 1,23 11 0,-33-13-91,0 1 0,0 0 0,0 1-1,-1 0 1,0 1 0,12 10 0,-15-8 0,-8-9-6,0-1 1,1 0-1,-1 0 1,0 0-1,0 1 0,0-1 1,0 0-1,0 0 1,1 1-1,-1-1 0,0 0 1,0 0-1,0 1 1,0-1-1,0 0 0,0 1 1,0-1-1,0 0 1,0 0-1,0 1 1,0-1-1,0 0 0,0 0 1,0 1-1,0-1 1,-1 0-1,1 0 0,0 1 1,0-1-1,0 0 1,0 0-1,-1 1 0,-2 4 128,-3 3 60,0-3-65,5-4-108,0-1 0,0 1 0,0 0 1,0 0-1,0-1 0,0 1 0,0-1 0,0 1 0,0-1 0,0 1 0,-3 0 0,-47 10 292,20-3-219,-44 4 0,43-9-294,-54 13-1,78-15-14,-2 1-1006</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5"/>
    </inkml:context>
    <inkml:brush xml:id="br0">
      <inkml:brushProperty name="width" value="0.05" units="cm"/>
      <inkml:brushProperty name="height" value="0.05" units="cm"/>
    </inkml:brush>
  </inkml:definitions>
  <inkml:trace contextRef="#ctx0" brushRef="#br0">34 79 2897,'-2'1'712,"0"1"-1,0-1 0,0 1 0,1-1 0,-1 1 0,-1 2 1,1-1-525,0 0 0,0 1 0,0-1-1,1 0 1,0 0 0,-1 1 0,1-1 0,-1 7 0,1 0 51,-2 19 0,3-19-193,1 0-1,-1 0 1,2 0-1,-1 0 1,1 0 0,1-1-1,0 1 1,0-1-1,5 10 1,-6-15-23,0 0 0,1 0-1,-1 0 1,1 0 0,0-1 0,0 1-1,0-1 1,1 0 0,5 4 0,-6-5 11,0 0 0,0-1 0,0 1 0,0-1 0,0 0 0,1 0 0,-1 0 0,0 0 0,1 0 0,-1-1 0,1 0 0,-1 0 0,7 0 0,-1-1 20,-1-1 1,0 0 0,0 0-1,0-1 1,0 0 0,-1 0 0,1-1-1,-1 0 1,0 0 0,8-6-1,5-5 6,-1-2-1,18-19 0,-32 31-45,0-1-1,0 0 0,0-1 0,-1 1 0,0-1 0,0 1 0,0-1 0,-1 0 0,3-10 0,-5 13-3,0 1 1,0-1-1,-1 0 0,0 1 1,1-1-1,-1 0 0,0 1 1,-1-1-1,1 0 0,-1 1 1,1-1-1,-1 1 0,0-1 0,0 1 1,-1-1-1,1 1 0,-1-1 1,0 1-1,0 0 0,0 0 1,-3-4-1,0 2 34,0 0 1,-1 0-1,1 1 0,-1 0 0,0 0 1,0 0-1,-1 1 0,-10-5 1,2 3 89,0 0 0,-28-5 1,35 8-99,0 1 1,0 1 0,0-1 0,0 1-1,0 0 1,0 1 0,0 0-1,-9 3 1,13-3-30,-1 0 0,0 1 0,1 0 0,0 0 0,-1 1 0,1-1 0,0 1 0,0 0 0,0 0 0,1 0 0,-1 0 0,1 1 0,0 0 0,-5 6-1,4-5-126,1 1-1,0 0 0,0 0 1,0 0-1,1 1 0,0-1 0,-2 9 1,3-10-675,1-1 0,-1 1 0,1-1 0,0 1 0,0-1 0,1 1-1,0 4 1,3 3-5313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5"/>
    </inkml:context>
    <inkml:brush xml:id="br0">
      <inkml:brushProperty name="width" value="0.05" units="cm"/>
      <inkml:brushProperty name="height" value="0.05" units="cm"/>
    </inkml:brush>
  </inkml:definitions>
  <inkml:trace contextRef="#ctx0" brushRef="#br0">124 1 3842,'-3'0'182,"1"0"0,-1 1 0,1-1 0,0 0 0,-1 1 0,1 0 1,0 0-1,0 0 0,-1 0 0,1 0 0,0 0 0,0 0 0,0 1 0,0-1 1,0 1-1,0-1 0,1 1 0,-1 0 0,0 0 0,1 0 0,0-1 0,-1 2 0,1-1 1,-1 3-1,-3 5-16,1 1 1,0 0-1,-4 21 1,7-26-13,-18 82 546,-12 145 1,30-229-762,0 53-730,1-52 188,1 1 0,0-1 1,-1 0-1,2 0 0,-1 0 0,1 0 0,0 0 0,3 7 0,3 0-3735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6"/>
    </inkml:context>
    <inkml:brush xml:id="br0">
      <inkml:brushProperty name="width" value="0.05" units="cm"/>
      <inkml:brushProperty name="height" value="0.05" units="cm"/>
    </inkml:brush>
  </inkml:definitions>
  <inkml:trace contextRef="#ctx0" brushRef="#br0">0 268 2353,'11'-9'1500,"0"0"0,9-11 0,-11 10-1262,-1 0 0,1-1 1,-2 0-1,8-15 0,-3 3-73,-2 7-82,-2 0-1,0-1 1,11-34 0,-19 48-17,1 0-1,-1 1 1,0-1 0,1 0-1,-1 1 1,0-1 0,-1 0-1,1-3 1,-1 6-39,1-1 0,0 1 1,0-1-1,0 1 0,0-1 1,-1 1-1,1-1 0,0 1 1,0-1-1,-1 1 0,1-1 1,0 1-1,-1 0 0,1-1 1,-1 1-1,1-1 0,0 1 1,-1 0-1,1-1 0,-1 1 0,1 0 1,-1 0-1,1-1 0,-1 1 1,1 0-1,-1 0 0,1 0 1,-1 0-1,1 0 0,-1 0 1,0 0-1,1-1 0,-1 2 1,1-1-1,-1 0 0,1 0 1,-1 0-1,1 0 0,-1 0 0,1 0 1,-1 0-1,1 1 0,-2-1 1,0 1 38,-1 0 0,0 1 0,1-1 0,-1 1 1,1-1-1,-1 1 0,1 0 0,0 0 0,-1 0 1,-1 2-1,3-2-44,0-1 0,0 0 0,0 1 0,0 0 0,0-1 0,0 1 0,1-1 0,-1 1 0,1 0 0,-1-1 0,1 1 0,0 0 1,-1 0-1,1-1 0,0 1 0,0 0 0,0 0 0,1 2 0,1 6 85,1-1 1,0 1-1,0-1 0,8 14 0,21 33 176,1-1-147,-28-46-116,-1 0 0,-1 0-1,0 0 1,4 15 0,-6-18-12,-1 1 0,0-1 0,1 1 0,-2-1 0,1 1 0,-1-1 0,0 1 0,-1-1 0,1 1 0,-1-1 0,0 0 0,-1 0 0,1 0 0,-1 0 0,-1 0 0,1-1 0,-1 0 0,-5 6 0,6-6-8,-1-1 0,0 0 1,0 0-1,-1 0 1,1-1-1,-1 1 0,0-1 1,0 0-1,0-1 1,0 1-1,0-1 0,-1 0 1,1 0-1,-1 0 0,1-1 1,-1 0-1,1 0 1,-1-1-1,0 1 0,-9-2 1,14 1-2,0 0 0,0 0-1,0 0 1,1 0 0,-1-1 0,0 1 0,0 0 0,0-1 0,1 1 0,-1 0-1,0-1 1,1 1 0,-1-1 0,0 1 0,1-1 0,-1 1 0,-1-2 0,2 2-1,0-1 1,0 1 0,0-1 0,0 1 0,0 0-1,0-1 1,0 1 0,0-1 0,0 1-1,0-1 1,0 1 0,0 0 0,0-1 0,0 1-1,0-1 1,0 1 0,0-1 0,1 1 0,-1 0-1,0-1 1,0 1 0,0-1 0,1 1 0,-1 0-1,0-1 1,1 1 0,-1 0 0,0-1-1,1 1 1,-1 0 0,0 0 0,1-1 0,0 1-1,11-8 22,0 0 0,1 1 0,-1 0-1,2 1 1,-1 0 0,1 2 0,0-1-1,18-2 1,15-1 19,55-2 1,-90 10-21,1 0 0,-1 0 1,19 3-1,-30-3-34,-1 0 0,0 0 1,1 0-1,-1 0 0,0 0 1,0 0-1,1 0 0,-1 0 0,0 0 1,0 0-1,1 1 0,-1-1 0,0 0 1,1 0-1,-1 0 0,0 0 1,0 0-1,0 0 0,1 1 0,-1-1 1,0 0-1,0 0 0,0 0 0,1 1 1,-1-1-1,0 0 0,0 0 1,0 1-1,0-1 0,0 0 0,1 0 1,-1 1-1,0-1 0,0 0 0,0 0 1,0 1-1,0-1 0,0 0 1,0 0-1,0 1 0,0-1 0,0 0 1,0 1-1,0-1 0,0 0 0,0 0 1,-1 1-1,1-1 0,0 0 1,-1 5-3102</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7"/>
    </inkml:context>
    <inkml:brush xml:id="br0">
      <inkml:brushProperty name="width" value="0.05" units="cm"/>
      <inkml:brushProperty name="height" value="0.05" units="cm"/>
    </inkml:brush>
  </inkml:definitions>
  <inkml:trace contextRef="#ctx0" brushRef="#br0">45 4 1137,'-3'-4'1459,"2"9"-1045,2 7-444,0-1 62,0 0 0,-1 0 0,0 0 0,-3 19 0,0 9 86,3 43 0,0-34-98,2 109-6,-1-122-10,-1-15 2,-1 29 0,-8 10 96,5-38-20,1 0 1,1 0-1,1 33 1,2 21 412,-1-18-142,-3 8-202,2-49-139,-3 36 38,-6 69 108,8-108-42,1-1 1,1 1-1,1 20 0,9 36 96,-2-27-155,-5-9 64,-2 63 0,-2-49-78,2 63-8,-2-56-26,-1-34-14,4 35 1,0-40 18,-1-10-7,0 0 1,0 0-1,-1 0 1,0 0-1,0 0 1,-1 5 0,-2 10-8,1 0 0,1 0 0,2 38 0,3 33-3,-4-45 595,-1-33-266,0-9-222,0-5-134,0-7-3534,0 2-59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8"/>
    </inkml:context>
    <inkml:brush xml:id="br0">
      <inkml:brushProperty name="width" value="0.05" units="cm"/>
      <inkml:brushProperty name="height" value="0.05" units="cm"/>
    </inkml:brush>
  </inkml:definitions>
  <inkml:trace contextRef="#ctx0" brushRef="#br0">243 0 3826,'0'0'70,"0"0"-1,-1 0 1,1 0 0,0 0 0,0 0 0,-1 0 0,1 0 0,0 0-1,0 0 1,0 0 0,-1 0 0,1 1 0,0-1 0,0 0 0,0 0-1,-1 0 1,1 0 0,0 0 0,0 0 0,0 0 0,-1 1 0,1-1-1,0 0 1,0 0 0,0 0 0,0 0 0,0 1 0,-1-1-1,1 0 1,0 0 0,0 0 0,0 1 0,0-1 0,-3 10 665,1-6-556,-10 29 464,1 0-306,-2-1 0,-17 31 0,-3-10-173,-48 58-1,59-82-586,21-29 407,0 3-258,-1-1 1,-1 1-1,1-1 0,-3 3 1,5-5 186,-1 0 0,1 0 0,0 1 0,0-1-1,-1 0 1,1 0 0,0 0 0,0 1 0,-1-1 0,1 0 0,0 0 0,-1 0 0,1 0 0,0 0 0,-1 0-1,1 0 1,0 0 0,-1 0 0,1 0 0,0 0 0,-1 0 0,1 0 0,0 0 0,-1 0 0,1 0 0,0 0 0,-1 0-1,1 0 1,0 0 0,-1-1 0,1 1 0,0 0 0,0 0 0,-1 0 0,1-1 0,0 1 0,0 0 0,-1 0-1,1 0 1,0-1 0,0 1 0,0 0 0,-1-1 0,1 1 0,0 0 0,0-1 0,0 1 0,0 0 0,0 0-1,0-1 1,-1 1 0,1-1 0,-2-8-2586</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9"/>
    </inkml:context>
    <inkml:brush xml:id="br0">
      <inkml:brushProperty name="width" value="0.05" units="cm"/>
      <inkml:brushProperty name="height" value="0.05" units="cm"/>
    </inkml:brush>
  </inkml:definitions>
  <inkml:trace contextRef="#ctx0" brushRef="#br0">1 18 3249,'-1'-18'2941,"4"26"-2205,1-1 0,5 9 1,-6-10-575,12 16-76,0 1-1,1-2 0,2 0 1,0-1-1,33 28 0,-8-5-569,-17-14-3924,-17-17 227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9"/>
    </inkml:context>
    <inkml:brush xml:id="br0">
      <inkml:brushProperty name="width" value="0.05" units="cm"/>
      <inkml:brushProperty name="height" value="0.05" units="cm"/>
    </inkml:brush>
  </inkml:definitions>
  <inkml:trace contextRef="#ctx0" brushRef="#br0">68 0 1169,'-3'0'240,"-1"2"-48,-1-2-240,0 0-64,0 0 144,0 0 144,-1 2 160,-1-1 208,1 0-464,-1 0-224,0 2-304,-1 0-1569</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10"/>
    </inkml:context>
    <inkml:brush xml:id="br0">
      <inkml:brushProperty name="width" value="0.05" units="cm"/>
      <inkml:brushProperty name="height" value="0.05" units="cm"/>
    </inkml:brush>
  </inkml:definitions>
  <inkml:trace contextRef="#ctx0" brushRef="#br0">4 2216 2017,'-1'0'14,"1"0"0,0 0 0,0 0 0,0 0 0,0 0 0,0 0 0,0 0 0,0 0 0,-1 0 0,1 0 0,0 0 0,0 0 0,0 0 0,0 1 0,0-1 0,0 0 0,0 0 0,-1 0 0,1 0 0,0 0 0,0 0 0,0 0 0,0 0 0,0 0 0,0 0 0,0 0 0,0 0 0,0 0 0,0 1 0,0-1 0,0 0 0,0 0 0,-1 0 0,1 0 0,0 0 0,0 0 0,0 0 0,0 1 0,0-1 0,0 0 0,0 0 0,0 0 0,0 0 0,0 0 0,0 0 0,0 0 0,0 1 0,0-1 0,0 0 0,1 0 0,-1 0 0,7 4 1043,-5-3-738,1-1 0,-1 1 0,1-1-1,0 1 1,4-1 0,-7 0-284,3 0 161,-1-1 0,1 1 0,0-1 0,-1 1 0,1-1 0,-1 0 0,1 0 0,-1 0 0,0-1 0,1 1 0,2-3 0,11-8 512,23-22 84,-20 15-624,1 2 1,0 0 0,33-19 0,-13 15-146,-28 16-11,-1-1 0,0 0 0,0-1 0,13-10-1,-7 1 14,-11 9 28,1 1 1,0 0-1,11-7 0,-3 2-7,17-14 1,-3 2-44,-21 16 5,0 0 0,9-11 0,-11 11 4,0 1 0,0 0 0,0 0 0,1 1 0,8-6 0,31-13 20,-26 14-11,-1 0 1,25-19-1,-28 18-18,-1 0 1,2 1-1,31-13 0,-31 14 2,1-1 0,-2-1 0,18-13-1,-17 11 1,2 0-1,24-13 0,102-39-1,-92 42 0,-5 3 9,21-10-11,-59 25-1,0-1 0,0 0 0,-1-1 0,13-10 0,12-16 4,-11 11 10,46-36 0,-16 25-14,-29 19 0,36-29 0,91-64 31,-138 98-30,65-36-1,18-13 0,67-66-13,-117 88 9,25-17 5,-2 12 7,-39 24 0,-1-1 0,52-42 0,-58 40 30,1 0 0,1 2 0,0 0 0,31-14-1,75-46 104,-66 38-105,49-41-22,3-2 6,-57 48-22,-5 4 91,76-57 0,-123 81-73,0 0 0,1 1 0,-1 1 0,1-1 0,1 1 0,-1 1 0,14-5 0,-23 9-15,0 0 0,0 0 0,1 0 0,-1 0 0,0 0 0,0 0 0,1-1 0,-1 1-1,0 0 1,0 0 0,1 0 0,-1 0 0,0 0 0,0-1 0,0 1 0,1 0 0,-1 0-1,0 0 1,0-1 0,0 1 0,1 0 0,-1 0 0,0 0 0,0-1 0,0 1 0,0-1 0,0 1 1,0 0 0,0 0 0,1 0 0,-1-1 0,0 1 0,0 0 0,0 0 1,0 0-1,0-1 0,1 1 0,-1 0 0,0 0 0,0 0 0,0 0 1,1-1-1,-1 1 0,0 0 0,0 0 0,1 0 0,-1 0 0,0 0 0,0 0 1,0 0-1,1 0 0,-1 0 0,0 0 0,0 0 0,1 0 0,-1 0 0,0 0 1,0 0-1,1 0 0,-1 0 0,1 0 0,2 0-2,0-1 0,0 0-1,0 0 1,0 0 0,0 0 0,0 0-1,4-3 1,7-2-14,55-19-1280,-44 15-4770,-21 9 1606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5"/>
    </inkml:context>
    <inkml:brush xml:id="br0">
      <inkml:brushProperty name="width" value="0.05" units="cm"/>
      <inkml:brushProperty name="height" value="0.05" units="cm"/>
    </inkml:brush>
  </inkml:definitions>
  <inkml:trace contextRef="#ctx0" brushRef="#br0">2 23 2001,'-1'-2'238,"1"1"0,0 0 1,0 0-1,0 0 0,0-1 0,0 1 1,0 0-1,0 0 0,0 0 0,1-1 0,-1 1 1,0 0-1,1 0 0,-1 0 0,1 0 1,0-2-1,-1 7-131,-1 0 1,1 1-1,0-1 1,1 7-1,0 4-4,1 71 151,0 0-4195,-2-69 937</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6"/>
    </inkml:context>
    <inkml:brush xml:id="br0">
      <inkml:brushProperty name="width" value="0.05" units="cm"/>
      <inkml:brushProperty name="height" value="0.05" units="cm"/>
    </inkml:brush>
  </inkml:definitions>
  <inkml:trace contextRef="#ctx0" brushRef="#br0">0 6 1473,'1'-1'288,"3"1"-32,-1-1-400,2 0-160,-2 0-257,2 0-447</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7"/>
    </inkml:context>
    <inkml:brush xml:id="br0">
      <inkml:brushProperty name="width" value="0.05" units="cm"/>
      <inkml:brushProperty name="height" value="0.05" units="cm"/>
    </inkml:brush>
  </inkml:definitions>
  <inkml:trace contextRef="#ctx0" brushRef="#br0">0 68 784,'113'-3'467,"9"-3"-225,-67 2 157,-33 4-183,0 1 1,0 1 0,26 6 0,-25-4-314,0-1 0,43 0 0,3-4 353,74-7-112,-1-2-101,-30 5-38,41 3 31,-23 1-24,109 1 610,-48 2-415,-165-2-60,90-8 659,-74 4-730,46 1 0,18 0-58,2 0 15,-51 5-12,126 1 70,83-7 178,-87-7-141,-114 4-134,11-1-21,105 3-1,-102 15 46,-19-2-468,-42-7-2149,-13 1 233</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8"/>
    </inkml:context>
    <inkml:brush xml:id="br0">
      <inkml:brushProperty name="width" value="0.05" units="cm"/>
      <inkml:brushProperty name="height" value="0.05" units="cm"/>
    </inkml:brush>
  </inkml:definitions>
  <inkml:trace contextRef="#ctx0" brushRef="#br0">111 458 2321,'2'-2'305,"1"0"-1,-1 0 1,0-1-1,0 1 1,0 0-1,-1-1 1,1 1-1,-1-1 1,1 0-1,1-3 1,7-12 35,4-5-235,0-2 0,-2 1 0,10-28 0,-5 11-53,-10 20-48,0-1 1,6-30-1,-6 19 2,8-53 351,-13 70 47,-2 15-369,0 1 1,0-1-1,0 0 1,0 1-1,0-1 0,0 0 1,0 1-1,0-1 0,0 0 1,-1 1-1,1-1 0,0 0 1,0 1-1,-1-1 0,1 1 1,0-1-1,0 0 1,-1 1-1,1-1 0,-1 1 1,0-1-1,1 1-30,0 0 1,-1 0-1,1 0 0,0 0 1,-1 0-1,1 0 0,0 0 1,0 0-1,-1 0 0,1 0 0,0 0 1,0 1-1,-1-1 0,1 0 1,0 0-1,0 0 0,-1 0 1,1 1-1,0-1 0,0 0 1,0 0-1,-1 0 0,1 1 0,0-1 1,0 0-1,0 0 0,0 1 1,0-1-1,0 0 0,-1 1 1,-3 10-28,4-8 31,-8 14-30,1 1-9,-10 30 1,3 9-16,-17 76-18,25-102 52,2 1 1,0 41 0,5-17 3,3 0 0,13 69 0,-7-37-57,-10-82-1,0 1-1,-1 0 1,0 0-1,-1-1 1,1 1 0,-1-1-1,0 1 1,-1-1 0,-5 11-1,5-13 4,0-1 0,0 1-1,0-1 1,0 1 0,-1-1-1,1 0 1,-1 0-1,0-1 1,0 1 0,0-1-1,0 0 1,0 0 0,0 0-1,-1 0 1,-5 1 0,-1-1 93,1 0 0,-1 0 0,0-1 0,0 0 0,-16-1 0,24-1 120,-1 1-1,1 0 0,0-1 1,0 1-1,-1-1 1,1 0-1,-5-3 0,34-4 184,-6 2-253,0 2-1,0 0 1,0 1 0,22 0-1,-28 1-43,32 1 79,10-2 22,-50 2-124,3-1 15,0 1 1,1 1-1,-1-1 0,0 1 0,0 1 0,0-1 1,10 3-1,-11-2 136,-7 0-1091,-1-1 849,0 0 0,0 0 0,0 0 0,0 0 0,0 0 0,0 0-1,1 0 1,-1 0 0,0 0 0,0 0 0,0 0 0,0 0 0,0 0 0,0 0-1,0 0 1,0 0 0,0 0 0,0 0 0,1 0 0,-1-2-1620,0 2 1620,0 0 0,0 0 0,0 0 0,0-1-1,0 1 1,0 0 0,0 0 0,0 0 0,0 0 0,0 0 0,0 0 0,0 0-1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6"/>
    </inkml:context>
    <inkml:brush xml:id="br0">
      <inkml:brushProperty name="width" value="0.05" units="cm"/>
      <inkml:brushProperty name="height" value="0.05" units="cm"/>
    </inkml:brush>
  </inkml:definitions>
  <inkml:trace contextRef="#ctx0" brushRef="#br0">120 1 4786,'-13'69'4670,"7"-50"-4318,0 0 0,-1-1 0,-12 23 0,14-31-414,-16 27 354,19-34-439,0-1-1,0 0 1,0 1 0,0-1 0,0 0-1,-1 0 1,1 0 0,-1-1 0,1 1-1,-1 0 1,-3 1 0,5-3 5,1 0 1,-1 0-1,1 0 1,0 0-1,-1 0 1,1 0-1,0 0 1,-1 0-1,1 0 1,-1 0-1,1 0 1,0 0-1,-1 0 1,1 0-1,0 0 1,-1 0-1,1 0 1,-1-1-1,1 1 1,0 0-1,-1 0 1,1 0-1,0-1 1,0 1-1,-1 0 0,1 0 1,-1-1-1,0 0-476</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8"/>
    </inkml:context>
    <inkml:brush xml:id="br0">
      <inkml:brushProperty name="width" value="0.05" units="cm"/>
      <inkml:brushProperty name="height" value="0.05" units="cm"/>
    </inkml:brush>
  </inkml:definitions>
  <inkml:trace contextRef="#ctx0" brushRef="#br0">58 44 3233,'-1'-2'456,"0"0"0,-1 1 0,1-1 0,0 1 0,-1 0-1,1-1 1,-1 1 0,1 0 0,-1 0 0,-2-2 0,-3-1 1554,5 2-1794,1 0-1,0 1 1,-1-1-1,1 0 1,0 0-1,0 0 1,1 0 0,-1 0-1,-1-3 1,3 9-218,0 0 1,0 0 0,0 1 0,-1-1-1,1 0 1,-1 1 0,-1 5 0,1-7 5,-7 312 650,6-295-649,0 12-58,-1 0 1,-11 52 0,13-73-2639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9"/>
    </inkml:context>
    <inkml:brush xml:id="br0">
      <inkml:brushProperty name="width" value="0.05" units="cm"/>
      <inkml:brushProperty name="height" value="0.05" units="cm"/>
    </inkml:brush>
  </inkml:definitions>
  <inkml:trace contextRef="#ctx0" brushRef="#br0">0 203 3522,'0'-2'392,"0"0"1,1 0 0,-1 0-1,1 0 1,-1-1 0,1 1-1,0 0 1,-1 0 0,1 0-1,0 0 1,0 0 0,1 1-1,1-3 1,0 0-84,0 0 0,1 1 0,0-1 0,-1 1 0,7-4 0,5-2-208,0 1 0,23-9 0,-31 15 182,-2 0-248,154-70 778,-150 68-788,3-2-14,-1-1-1,12-7 0,-22 13-38,0 0 1,0 0-1,0 1 1,0-1-1,0 1 1,0-1-1,0 1 1,0-1-1,1 1 0,-1 0 1,0 0-1,2-1 1,-2 1-77,-1 0-1,0 0 1,1 0 0,-1 1-1,0-1 1,1 0 0,-1 0 0,0 0-1,1 0 1,-1 0 0,0 1-1,1-1 1,-1 0 0,0 0 0,0 1-1,1-1 1,-1 0 0,0 0 0,0 1-1,0-1 1,1 0 0,-1 1-1,0-1 1,0 0 0,0 1 0,0-1-1,0 0 1,1 1 0,-1-1-1,0 0 1,0 1 0,0-1 0,0 1-1,0-1 1,0 0 0,0 1-1,0-1 1,0 0 0,-1 1 0,1-1-1,0 0 1,0 1 0,-2 10-2900,-1 1-1513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0"/>
    </inkml:context>
    <inkml:brush xml:id="br0">
      <inkml:brushProperty name="width" value="0.05" units="cm"/>
      <inkml:brushProperty name="height" value="0.05" units="cm"/>
    </inkml:brush>
  </inkml:definitions>
  <inkml:trace contextRef="#ctx0" brushRef="#br0">0 27 3890,'3'-2'749,"0"1"0,0-1 0,0 1 0,0 0 0,0 0 0,6-1 1,-5 1-282,44-11 1175,-40 11-1529,1-1 0,-1 2 0,0-1 0,1 1-1,13 2 1,-5-1-12,-12 0-254,32 3 382,-34-4-688,-1 1-1,1 0 1,-1 0 0,1 0-1,-1 0 1,0 0 0,3 2-1,1 1-2753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1"/>
    </inkml:context>
    <inkml:brush xml:id="br0">
      <inkml:brushProperty name="width" value="0.05" units="cm"/>
      <inkml:brushProperty name="height" value="0.05" units="cm"/>
    </inkml:brush>
  </inkml:definitions>
  <inkml:trace contextRef="#ctx0" brushRef="#br0">212 6 2769,'0'0'81,"0"0"0,0 0 0,0 0 0,0 0 0,0 0 0,0-1 0,0 1 0,0 0 0,0 0 0,0 0 0,0 0 0,0-1 0,0 1 0,0 0 0,0 0 0,0 0 0,0 0 0,0-1 0,0 1 0,0 0 0,0 0 0,0 0 0,0 0 0,0 0 0,0-1 0,0 1 0,-1 0 0,1 0 0,0 0 0,0 0 0,0 0 0,0 0 0,0-1 0,0 1 0,0 0 0,-1 0 0,1 0 0,0 0 0,0 0 0,0 0 0,0 0 0,0 0 0,-1 0 0,1 0 0,0 0 0,0 0 1,0 0-1,0 0 0,-1 0 0,1 0 0,0 0 0,0 0 0,0 0 0,0 0 0,-1 0 0,1 0 0,0 0 0,0 0 0,0 0 0,0 0 0,0 0 0,-1 0 0,1 0 0,0 0 0,0 1 0,0-1 0,0 0 0,0 0 0,-2 0 110,1 1 0,0-1 0,0 1 0,0-1 1,0 1-1,0 0 0,0-1 0,0 1 0,0 0 1,0 0-1,-2 1 0,-26 42 380,-39 76 0,54-90-443,1 0 1,1 1 0,-12 51 0,-6 70-44,30-151-156,0 0-1,0 1 1,-1-1-1,1 0 1,0 0-1,0 0 1,0 0-1,1 1 1,-1-1-1,0 0 1,0 0-1,1 0 1,-1 0-1,0 0 1,1 1-1,-1-1 1,1 0-1,0 0 1,-1 0-1,1 0 1,0 0-1,-1-1 1,1 1-1,0 0 1,0 0-1,0 0 1,0-1-1,0 1 1,0 0-1,0-1 1,0 1-1,0-1 1,0 1-1,0-1 1,0 0-1,1 0 1,-1 1-1,0-1 1,0 0-1,0 0 1,1 0-1,-1 0 1,0 0-1,0 0 1,0 0 0,0-1-1,1 1 1,0-1-1,13-3-3279,0-6-2190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2"/>
    </inkml:context>
    <inkml:brush xml:id="br0">
      <inkml:brushProperty name="width" value="0.05" units="cm"/>
      <inkml:brushProperty name="height" value="0.05" units="cm"/>
    </inkml:brush>
  </inkml:definitions>
  <inkml:trace contextRef="#ctx0" brushRef="#br0">139 1 3746,'-3'3'412,"-1"0"0,1 0 0,1 0 0,-1 0-1,0 1 1,1-1 0,0 1 0,0-1 0,0 1 0,-2 6 0,-7 12 513,-57 99 1185,63-111-2078,1-1 1,1 1-1,0 0 1,-2 11 0,2-10-140,1-7-1599,1-8-7,0-18-1560,0 6 883,0 3 104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3"/>
    </inkml:context>
    <inkml:brush xml:id="br0">
      <inkml:brushProperty name="width" value="0.05" units="cm"/>
      <inkml:brushProperty name="height" value="0.05" units="cm"/>
    </inkml:brush>
  </inkml:definitions>
  <inkml:trace contextRef="#ctx0" brushRef="#br0">7 13 2945,'-7'-12'5007,"13"19"-2448,9 14-1820,13 12-259,-21-24-529,-1-1 0,1 0 0,1 0-1,0 0 1,0-1 0,0-1 0,1 1 0,9 5 0,-16-11-281,-1-1 0,1 1 0,0-1 0,0 1 0,-1-1 0,1 0 0,0 1 0,0-1 0,-1 0 1,1 0-1,0 0 0,0 0 0,-1-1 0,1 1 0,0 0 0,0-1 0,1 0 0,5-5-5019</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704"/>
    </inkml:context>
    <inkml:brush xml:id="br0">
      <inkml:brushProperty name="width" value="0.05" units="cm"/>
      <inkml:brushProperty name="height" value="0.05" units="cm"/>
    </inkml:brush>
  </inkml:definitions>
  <inkml:trace contextRef="#ctx0" brushRef="#br0">1 1 4994,'9'1'3671,"-3"3"-3357,0 0-1,-1-1 1,0 2-1,0-1 1,0 1 0,0-1-1,-1 1 1,8 11-1,-8-11-155,14 19 357,0 0-1,22 44 0,-34-57-475,-1 0-1,0 1 1,-1-1 0,0 1-1,-1 0 1,0 1-1,-1-1 1,0 0 0,-1 16-1,-2-11-272,0 1-1,-2-1 1,-8 31-1,-22 46-6172,30-87 5527,-8 19-4469</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5"/>
    </inkml:context>
    <inkml:brush xml:id="br0">
      <inkml:brushProperty name="width" value="0.05" units="cm"/>
      <inkml:brushProperty name="height" value="0.05" units="cm"/>
      <inkml:brushProperty name="color" value="#004F8B"/>
    </inkml:brush>
  </inkml:definitions>
  <inkml:trace contextRef="#ctx0" brushRef="#br0">80 41 5106,'-1'0'196,"0"0"0,0-1 0,0 1 0,0 0 0,0 0 0,0 0 0,-1 0 0,1 1 0,0-1 0,0 0 0,0 0 0,0 1 0,0-1 0,0 0 0,0 1 0,0-1 0,0 1 0,0 0-1,0-1 1,0 1 0,0 0 0,-1 1-82,1 0-1,-1 0 1,1 0 0,0-1-1,0 1 1,0 1-1,0-1 1,0 0 0,-1 4-1,0 1-57,0 1 1,1 0-1,0 0 0,0 15 0,2-15 1,-1 0-1,1-1 1,1 1-1,3 12 1,-4-17-46,0 1 1,1 0 0,-1-1-1,1 0 1,0 1-1,0-1 1,0 0-1,0 0 1,1 0 0,-1 0-1,5 3 1,-5-5-9,-1 0 1,0 0-1,0 0 0,1-1 1,-1 1-1,1 0 0,-1-1 1,0 1-1,1-1 0,-1 0 1,1 1-1,-1-1 1,1 0-1,-1 0 0,1 0 1,-1 0-1,1 0 0,1-1 1,0 1 0,-1-1 1,1 0-1,-1 0 0,1 0 1,0 0-1,-1-1 1,0 1-1,1-1 1,1-2-1,3-2-1,0 0 0,-1-1 0,-1 0 0,11-15 0,-13 17-4,0-1 1,0 1 0,0-1 0,-1 1 0,0-1 0,0 0 0,-1 0 0,0 0-1,0 0 1,0 0 0,0 0 0,-1-10 0,-1 13 9,1-1 0,-1 1 0,1 0-1,-1-1 1,0 1 0,0 0 0,-1 0 0,1 0 0,-1 0-1,1 0 1,-1 0 0,0 0 0,0 0 0,-1 1 0,1-1 0,0 1-1,-1-1 1,1 1 0,-1 0 0,0 0 0,0 0 0,0 0-1,-6-2 1,6 3-1,-1-1-1,0 1 1,0-1 0,0 1-1,0 0 1,0 1-1,0-1 1,0 1 0,0-1-1,0 1 1,-1 1-1,1-1 1,0 1-1,0-1 1,0 1 0,0 0-1,0 0 1,0 1-1,1-1 1,-1 1 0,0 0-1,1 0 1,-1 0-1,1 1 1,-1-1-1,1 1 1,0 0 0,0-1-1,0 2 1,1-1-1,-1 0 1,1 0 0,0 1-1,0-1 1,0 1-1,0 0 1,-2 6-1,2-4-197,0 0-1,0 0 0,-2 11 0,4-15-189,0 0 1,0 1-1,0-1 0,0 0 1,0 1-1,0-1 0,1 0 0,-1 0 1,1 1-1,-1-1 0,1 0 1,0 0-1,0 0 0,1 2 0,6 6-5038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6"/>
    </inkml:context>
    <inkml:brush xml:id="br0">
      <inkml:brushProperty name="width" value="0.05" units="cm"/>
      <inkml:brushProperty name="height" value="0.05" units="cm"/>
      <inkml:brushProperty name="color" value="#004F8B"/>
    </inkml:brush>
  </inkml:definitions>
  <inkml:trace contextRef="#ctx0" brushRef="#br0">11 1 6483,'-4'1'3201,"1"0"-2400,2 0-449,-1 0-240,2 0-224,1 1-432,0 0-673</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7"/>
    </inkml:context>
    <inkml:brush xml:id="br0">
      <inkml:brushProperty name="width" value="0.05" units="cm"/>
      <inkml:brushProperty name="height" value="0.05" units="cm"/>
      <inkml:brushProperty name="color" value="#004F8B"/>
    </inkml:brush>
  </inkml:definitions>
  <inkml:trace contextRef="#ctx0" brushRef="#br0">100 14 4050,'-13'-6'4524,"12"5"-4344,-1 0 0,1 0 0,-1 0-1,1 1 1,-1-1 0,1 0 0,-1 1 0,1 0 0,-3-1 0,3 1-165,1 0 0,-1 0 1,0 0-1,0 1 0,0-1 1,0 0-1,1 1 0,-1-1 1,0 0-1,0 1 0,1-1 1,-1 1-1,0-1 0,1 1 1,-1-1-1,0 1 0,1 0 1,-1-1-1,1 1 1,-1 0-1,1-1 0,0 1 1,-1 1-1,-2 3 10,1-1 0,0 1 0,1 0 0,-1 0 0,1 0 0,0 0 0,0 0 0,0 1 0,1-1 0,0 0 0,0 0 0,1 9 0,1-3 19,-1-1 0,2 1 0,-1-1 0,2 0 0,4 12 1,6 1-11,-11-20-46,-1 0-1,0 0 1,0 0-1,0 0 1,-1 0-1,1 0 1,-1 1-1,0-1 1,1 0-1,-1 1 1,-1-1-1,2 7 0,-3-9-6,1 1-1,0-1 0,-1 0 0,1 0 1,0 0-1,-1 0 0,1 0 0,-1 0 1,0 0-1,1 0 0,-1 0 0,0 0 1,0 0-1,0 0 0,1-1 0,-1 1 1,0 0-1,0 0 0,0-1 0,0 1 1,0-1-1,-1 1 0,1-1 0,0 1 1,0-1-1,0 0 0,0 1 0,-3-1 1,1 1-1,0-1 1,-1 0 0,1 1-1,-1-1 1,0-1 0,1 1-1,-1 0 1,-5-2-1,7 1 26,1 1 0,-1-1 0,0 1 0,1-1 0,-1 0 0,0 0 0,1 0 0,-1 0 0,1 0 0,-1 0 0,1 0 0,0 0 0,-1-1 0,1 1 0,0 0 0,0-1 0,0 1 0,0-1 0,0 1 0,0-1 0,0 0 0,1 1 0,-1-1 0,1 0 0,-1 0 0,1 1 0,0-1 0,-1 0 0,1 0 0,0 0 0,0 1-1,1-4 1,-1 0 10,1 1-1,1-1 1,-1 1-1,1 0 0,-1-1 1,1 1-1,1 0 0,-1 0 1,0 0-1,1 0 1,6-6-1,9-10 9,36-29 0,-48 44 0,9-7 114,-14 12-136,-1 0 1,0-1 0,0 1 0,0 0-1,1-1 1,-1 1 0,0-1 0,0 1-1,0 0 1,0-1 0,0 1 0,0-1-1,0 1 1,0-1 0,0 1 0,0 0 0,0-1-1,0 1 1,0-1 0,0 1 0,0-1-1,0 1 1,0 0 0,-1-1 0,1 1-1,0-1 1,0 1 0,0 0 0,-1-1-1,1 1 1,0 0 0,-1-1 0,1 1 0,0 0-1,0 0 1,-1-1 0,1 1 0,-1 0-1,1-1 1,-2 1-92,0-1 1,0 0-1,0 1 0,0-1 1,-1 1-1,1 0 0,0 0 0,0-1 1,0 1-1,0 1 0,0-1 1,0 0-1,-4 1 0,-5 0-5395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7"/>
    </inkml:context>
    <inkml:brush xml:id="br0">
      <inkml:brushProperty name="width" value="0.05" units="cm"/>
      <inkml:brushProperty name="height" value="0.05" units="cm"/>
    </inkml:brush>
  </inkml:definitions>
  <inkml:trace contextRef="#ctx0" brushRef="#br0">0 174 3330,'2'5'1088,"0"5"129,4 3-33,-2-5-448,4 5-127,2-1-81,6 5-96,-4-5-112,2 2-112,-2-4-80,0 0-80,-1-3-160,0 0-320,-3-5-496,2 1-481,2 0-1008,2-3-2113</inkml:trace>
  <inkml:trace contextRef="#ctx0" brushRef="#br0" timeOffset="1">228 11 4994,'13'-4'1528,"-11"3"-1303,0 0 1,1 0-1,-1 0 1,0 1-1,0-1 1,0 1-1,0-1 1,1 1-1,-1 0 1,0 0-1,1 0 1,-1 0-1,0 0 1,0 1-1,0-1 1,1 1-1,3 1 1,0 1-101,1 0 0,-1 1 0,0 0 1,0 1-1,0-1 0,0 1 0,-1 0 0,0 0 1,8 11-1,0 2 111,20 37-1,-22-36-146,-2 1 0,0 1 0,-1-1 0,-1 1 0,6 34-1,-10-40-470,-2 0 0,0 1 0,0-1-1,-2 0 1,0 0 0,0 0 0,-1 0-1,-1 0 1,-5 15 0,-2 3-3028,2-1-2195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69"/>
    </inkml:context>
    <inkml:brush xml:id="br0">
      <inkml:brushProperty name="width" value="0.05" units="cm"/>
      <inkml:brushProperty name="height" value="0.05" units="cm"/>
      <inkml:brushProperty name="color" value="#004F8B"/>
    </inkml:brush>
  </inkml:definitions>
  <inkml:trace contextRef="#ctx0" brushRef="#br0">13 35 1521,'0'0'41,"0"-1"0,0 0 0,0 1 0,0-1 0,0 1 0,0-1 0,0 1 0,0-1 0,1 1 0,-1-1 0,0 0 1,0 1-1,1-1 0,-1 1 0,0-1 0,1 1 0,-1 0 0,0-1 0,1 1 0,0-1 0,0 0 74,-1 0 0,1 1 0,0-1 0,-1 0 0,1 0 0,-1 0 0,1 1 0,-1-1 0,1 0 0,-1 0 0,0 0 0,1 0 0,-1 0 0,0 0 0,0 0 0,1-1 0,-4-6 2147,2 19-1733,-1 5-231,-3 14-95,-1 53-1,2-15-1228,0-25-3696,4-36 2638</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0"/>
    </inkml:context>
    <inkml:brush xml:id="br0">
      <inkml:brushProperty name="width" value="0.05" units="cm"/>
      <inkml:brushProperty name="height" value="0.05" units="cm"/>
      <inkml:brushProperty name="color" value="#004F8B"/>
    </inkml:brush>
  </inkml:definitions>
  <inkml:trace contextRef="#ctx0" brushRef="#br0">3 1 2801,'-1'52'3574,"0"-21"-4991,5 55-1,-3-78-14,0-1-676</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1"/>
    </inkml:context>
    <inkml:brush xml:id="br0">
      <inkml:brushProperty name="width" value="0.05" units="cm"/>
      <inkml:brushProperty name="height" value="0.05" units="cm"/>
      <inkml:brushProperty name="color" value="#004F8B"/>
    </inkml:brush>
  </inkml:definitions>
  <inkml:trace contextRef="#ctx0" brushRef="#br0">10 0 2545,'-4'66'2971,"1"10"-2783,1 8-4142,2-74 2204</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2"/>
    </inkml:context>
    <inkml:brush xml:id="br0">
      <inkml:brushProperty name="width" value="0.05" units="cm"/>
      <inkml:brushProperty name="height" value="0.05" units="cm"/>
      <inkml:brushProperty name="color" value="#004F8B"/>
    </inkml:brush>
  </inkml:definitions>
  <inkml:trace contextRef="#ctx0" brushRef="#br0">133 5 3314,'-6'-4'5791,"2"9"-3876,1 3-2101,-18 35 523,11-20-172,-15 23 1,21-40-190,-1 1 1,1-1 0,-1 0-1,-1 0 1,1-1-1,-1 0 1,-11 9 0,17-14-31,0 0 0,0 0 0,0 1 0,0-1 0,-1 0 1,1 0-1,0 0 0,0 0 0,0 1 0,-1-1 1,1 0-1,0 0 0,0 0 0,-1 0 0,1 0 0,0 1 1,0-1-1,-1 0 0,1 0 0,0 0 0,-1 0 1,1 0-1,0 0 0,0 0 0,-1 0 0,1 0 0,0 0 1,-1 0-1,1 0 0,0-1 0,0 1 0,-1 0 1,1 0-1,0 0 0,0 0 0,-1 0 0,1 0 0,0-1 1,0 1-1,-1 0 0,1 0 0,0 0 0,0-1 1,0 1-1,0 0 0,-1 0 0,1 0 0,0-1 0,-1-14-4843,3 5 1117</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3"/>
    </inkml:context>
    <inkml:brush xml:id="br0">
      <inkml:brushProperty name="width" value="0.05" units="cm"/>
      <inkml:brushProperty name="height" value="0.05" units="cm"/>
      <inkml:brushProperty name="color" value="#004F8B"/>
    </inkml:brush>
  </inkml:definitions>
  <inkml:trace contextRef="#ctx0" brushRef="#br0">1 0 2561,'6'7'6183,"20"19"-5315,-8-9-595,-15-13-358,31 31-457,-16-8-4770,-13-18 1366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4"/>
    </inkml:context>
    <inkml:brush xml:id="br0">
      <inkml:brushProperty name="width" value="0.05" units="cm"/>
      <inkml:brushProperty name="height" value="0.05" units="cm"/>
      <inkml:brushProperty name="color" value="#004F8B"/>
    </inkml:brush>
  </inkml:definitions>
  <inkml:trace contextRef="#ctx0" brushRef="#br0">7 0 1105,'-2'11'0,"1"-1"-161,-3 0-783</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0"/>
    </inkml:context>
    <inkml:brush xml:id="br0">
      <inkml:brushProperty name="width" value="0.05" units="cm"/>
      <inkml:brushProperty name="height" value="0.05" units="cm"/>
      <inkml:brushProperty name="color" value="#004F8B"/>
    </inkml:brush>
  </inkml:definitions>
  <inkml:trace contextRef="#ctx0" brushRef="#br0">21 19 3570,'-14'-7'2891,"7"2"-2950,14 7 375,1 0-396,0-1 0,0 0 0,1 0 0,-1 0 0,0-1 0,12-1-1,40-8-3309,-36 5 623</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91"/>
    </inkml:context>
    <inkml:brush xml:id="br0">
      <inkml:brushProperty name="width" value="0.05" units="cm"/>
      <inkml:brushProperty name="height" value="0.05" units="cm"/>
      <inkml:brushProperty name="color" value="#004F8B"/>
    </inkml:brush>
  </inkml:definitions>
  <inkml:trace contextRef="#ctx0" brushRef="#br0">0 23 2241,'1'-1'81,"0"-1"0,0 1 0,0 0 0,0 0 0,0-1 0,0 1 0,0 0-1,0 0 1,0 0 0,1 0 0,-1 1 0,0-1 0,1 0 0,-1 1 0,0-1 0,1 0 0,2 0 0,0 0-65,-1 0 1,1 0 0,0 1 0,0-1 0,0 1-1,4 0 1,13 2 865,25 7 0,-25-4-586,23 2 0,-26-6-1436,-1 0 0,25-3 0,-26 0-1611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2"/>
    </inkml:context>
    <inkml:brush xml:id="br0">
      <inkml:brushProperty name="width" value="0.05" units="cm"/>
      <inkml:brushProperty name="height" value="0.05" units="cm"/>
      <inkml:brushProperty name="color" value="#004F8B"/>
    </inkml:brush>
  </inkml:definitions>
  <inkml:trace contextRef="#ctx0" brushRef="#br0">0 24 4594,'4'-1'300,"0"1"-1,-1-1 1,1 0-1,0 0 0,-1-1 1,7-2-1,11-4-562,-14 6-77,1 1-1,0 0 1,-1 1 0,12 1 0,16-2-2502,-24 0 958</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3"/>
    </inkml:context>
    <inkml:brush xml:id="br0">
      <inkml:brushProperty name="width" value="0.05" units="cm"/>
      <inkml:brushProperty name="height" value="0.05" units="cm"/>
      <inkml:brushProperty name="color" value="#004F8B"/>
    </inkml:brush>
  </inkml:definitions>
  <inkml:trace contextRef="#ctx0" brushRef="#br0">0 16 5058,'22'-3'2728,"0"-1"-3249,-7 4-1204,-1-1 1,27-4 0,-31 3-368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2"/>
    </inkml:context>
    <inkml:brush xml:id="br0">
      <inkml:brushProperty name="width" value="0.05" units="cm"/>
      <inkml:brushProperty name="height" value="0.05" units="cm"/>
    </inkml:brush>
  </inkml:definitions>
  <inkml:trace contextRef="#ctx0" brushRef="#br0">49 336 3554,'-1'0'276,"-1"0"0,1 0 0,-1 0 0,1 0 0,-1 0 0,1 0 1,0-1-1,-1 1 0,1-1 0,-1 1 0,1-1 0,-2 0 0,2 0-201,1 1 0,-1 0-1,1 0 1,-1-1 0,1 1-1,-1 0 1,1-1 0,0 1-1,-1 0 1,1-1 0,-1 1-1,1-1 1,0 1 0,-1 0-1,1-1 1,0 1 0,0-1-1,-1 1 1,1-1 0,0 0-1,0 1 1,0-1 0,0 1-1,0-1 1,0 1 0,-1-1-1,1 1 1,1-1 0,-1 1-1,0-1 1,0 0 0,0 1-1,0-1 1,0 1 0,0-1-1,1 0 1,7-19 1050,-7 15-970,1 0-1,0 0 0,0 1 0,5-9 1,2 0 17,-8 10-150,1-1 0,0 1 1,0 0-1,1 1 0,-1-1 1,5-4-1,2 0-13,0-1-1,-1 0 1,0 0 0,-1-1 0,0 0-1,0 0 1,-1-1 0,0 0-1,0 0 1,4-12 0,-1-2 1,-6 20-4,-1 0 0,0-1 0,-1 1 0,1-1 0,-1 1 0,0-1 0,0 0 0,0 0 0,-1 1 0,0-1 1,0-9-1,-1 12-4,0 0 0,0 1 0,0-1 0,0 0 0,-1 1 0,1-1 0,-1 1 0,1-1 0,-1 1 0,1 0 0,-1 0 0,0 0 0,1 0 0,-1 0 0,0 0 0,0 0 0,0 0 0,0 1 0,0-1 0,0 1 0,0 0 0,0-1 0,0 1 0,-3 0 0,4 0-3,0 1 0,1-1 0,-1 0-1,0 1 1,1-1 0,-1 1 0,0-1-1,1 0 1,-1 1 0,1 0-1,-1-1 1,1 1 0,-1-1 0,1 1-1,-1 0 1,1-1 0,0 1 0,-1 0-1,1-1 1,0 1 0,-1 0 0,1-1-1,0 1 1,0 1 0,-3 22-15,2-13 13,-3 19 10,2-1 0,1 1 1,5 56-1,13 12 4,-10-69-4,-2-1 0,4 55 0,-9-74-8,0-1 0,-1 0 0,0 0 0,0 0 0,0 0 0,-1 0 0,-1 0 0,1 0 0,-1-1 0,0 1 1,-1-1-1,0 0 0,-6 10 0,4-9-14,0 0 1,0 1-1,-1-2 1,0 1 0,-1-1-1,0 0 1,0-1-1,0 0 1,-11 6 0,0-7-4,8-4 20,10-1-1,1 0-1,0 0 1,0 0-1,0 0 0,0 0 1,0 0-1,-1 0 0,1 0 1,0 0-1,0 0 1,0 0-1,0 0 0,0 0 1,0 0-1,-1 0 1,1 0-1,0 0 0,0 0 1,0 0-1,0 0 0,0 0 1,0 0-1,-1 0 1,1-1-1,0 1 0,0 0 1,0 0-1,0 0 0,0 0 1,0 0-1,0 0 1,0 0-1,0-1 0,0 1 1,0 0-1,0 0 0,-1 0 1,1 0-1,0-1 1,2 0 7,-1 0 0,1 0 0,-1 0 1,1 0-1,-1 0 0,1 0 1,-1 0-1,1 1 0,0-1 1,-1 0-1,1 1 0,3-1 0,2-1 34,118-53 844,-110 50-849,0 1 0,0 0 1,0 1-1,0 1 0,25-1 1,-28 0 340,-4-1-2132,-1 3-4194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4"/>
    </inkml:context>
    <inkml:brush xml:id="br0">
      <inkml:brushProperty name="width" value="0.05" units="cm"/>
      <inkml:brushProperty name="height" value="0.05" units="cm"/>
      <inkml:brushProperty name="color" value="#004F8B"/>
    </inkml:brush>
  </inkml:definitions>
  <inkml:trace contextRef="#ctx0" brushRef="#br0">0 22 4802,'6'3'2351,"19"-1"-2593,-25-2 326,31 0-274,0-1 0,51-10-1,-22 0-2937,-59 11 3017,17-4-3074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7"/>
    </inkml:context>
    <inkml:brush xml:id="br0">
      <inkml:brushProperty name="width" value="0.05" units="cm"/>
      <inkml:brushProperty name="height" value="0.05" units="cm"/>
      <inkml:brushProperty name="color" value="#E71224"/>
    </inkml:brush>
  </inkml:definitions>
  <inkml:trace contextRef="#ctx0" brushRef="#br0">15 62 3922,'-1'2'141,"0"-1"1,0 0 0,0 1-1,0-1 1,0 1-1,0-1 1,0 1 0,0 0-1,1-1 1,-1 1-1,0 0 1,1 0 0,0-1-1,-1 1 1,1 0-1,0 0 1,0 0 0,0 0-1,0-1 1,0 1-1,0 0 1,1 0 0,-1 0-1,1-1 1,-1 1-1,1 0 1,1 3 0,0-3-84,0 0 1,-1 0 0,1 0-1,0-1 1,0 1 0,0 0-1,0-1 1,1 1 0,-1-1-1,0 0 1,1 1 0,-1-1-1,0 0 1,1-1 0,0 1-1,-1 0 1,1-1 0,-1 1-1,4-1 1,-1 0 19,0 0-1,1 0 1,-1-1 0,1 0-1,-1 0 1,0 0-1,0 0 1,0-1-1,0 0 1,0 0 0,0 0-1,9-6 1,-12 6-50,1 0 1,-1 0-1,1 0 0,-1 0 1,1 0-1,-1 0 0,0-1 1,0 1-1,0-1 0,0 0 1,-1 1-1,1-1 0,-1 0 1,0 0-1,1 0 0,-1 0 1,-1 0-1,1 0 0,0 0 1,-1-1-1,1 1 0,-1 0 1,0-4-1,0 6 23,-1-1-1,1 0 1,-1 0 0,1 0 0,-1 1-1,1-1 1,-1 0 0,0 0 0,0 1-1,0-1 1,0 1 0,0-1 0,0 1-1,0-1 1,0 1 0,-1 0 0,-1-2-1,0 1 10,0 0 1,-1 0-1,1 0 0,0 1 0,-1-1 0,1 1 0,-1 0 0,-4-1 1,0 1-14,0 0 0,-1 0 0,1 1 1,0 0-1,0 0 0,0 1 0,-11 2 1,16-3-62,1 1 0,0 0 0,0-1 0,0 1 0,-1 0 0,1 0 0,0 0 0,0 1 0,0-1 0,1 0 0,-1 1 0,0-1 0,0 1 0,1 0 0,-1-1 0,1 1 0,-2 3 0,2-4-142,1 0 0,-1 1 0,1-1 0,-1 0 0,1 0 0,0 1 0,0-1 0,0 0 0,0 0 0,0 1-1,0-1 1,0 0 0,0 2 0,1-1-358,-1 0 0,1 0-1,0 0 1,0 0 0,0 0-1,0 0 1,0-1-1,0 1 1,0 0 0,2 1-1,5 5-3972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8"/>
    </inkml:context>
    <inkml:brush xml:id="br0">
      <inkml:brushProperty name="width" value="0.05" units="cm"/>
      <inkml:brushProperty name="height" value="0.05" units="cm"/>
      <inkml:brushProperty name="color" value="#E71224"/>
    </inkml:brush>
  </inkml:definitions>
  <inkml:trace contextRef="#ctx0" brushRef="#br0">0 3 3153,'7'0'1073,"-1"-1"111,-2 1-63,-2-1-337,0 1-111,-1 0-129,0 0-128,-2 1-192,2-1-464,-1 3-640,0 0-449,1 0-992</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9"/>
    </inkml:context>
    <inkml:brush xml:id="br0">
      <inkml:brushProperty name="width" value="0.05" units="cm"/>
      <inkml:brushProperty name="height" value="0.05" units="cm"/>
      <inkml:brushProperty name="color" value="#E71224"/>
    </inkml:brush>
  </inkml:definitions>
  <inkml:trace contextRef="#ctx0" brushRef="#br0">0 8 4658,'14'-3'3479,"-11"2"-3218,-1 0 1,1 0-1,-1 1 1,1-1-1,-1 1 1,1 0 0,4 0-1,-7 0-252,0 0 0,1 0 1,-1 0-1,0 0 0,1 0 0,-1 0 0,0 0 0,0 1 0,1-1 0,-1 0 0,0 0 1,1 0-1,-1 1 0,0-1 0,0 0 0,1 0 0,-1 1 0,0-1 0,0 0 0,0 0 1,1 1-1,-1-1 0,0 0 0,0 1 0,0 0 12,0 0 0,1 1 1,-1-1-1,0 0 0,-1 0 0,1 0 1,0 0-1,0 1 0,0-1 0,-1 0 0,1 1 1,-3 5 125,0 0 0,0-1 0,-5 9 1,4-11-57,2 1 0,-1 0 0,1 0 0,-1 0 0,2 0 1,-4 11-1,5-16-84,0 1-1,0 0 1,0-1 0,0 1 0,0-1-1,0 1 1,0-1 0,0 1 0,0 0-1,0-1 1,0 1 0,1-1 0,-1 1-1,0-1 1,0 1 0,0-1 0,1 1-1,-1-1 1,0 1 0,1-1 0,-1 1-1,1-1 1,-1 1 0,0-1 0,2 1 0,-1-1 1,0 1 1,1 0-1,-1-1 1,0 1 0,1-1-1,-1 1 1,1-1 0,-1 0-1,3 1 1,2-1 5,-1 0 1,1 0-1,-1-1 0,8-1 0,-4 0-408,1 0-1,-1-1 1,1 0 0,-1-1-1,14-7 1,-6 3-4595,-8 4 72</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8"/>
    </inkml:context>
    <inkml:brush xml:id="br0">
      <inkml:brushProperty name="width" value="0.05" units="cm"/>
      <inkml:brushProperty name="height" value="0.05" units="cm"/>
      <inkml:brushProperty name="color" value="#E71224"/>
    </inkml:brush>
  </inkml:definitions>
  <inkml:trace contextRef="#ctx0" brushRef="#br0">101 16 1937,'17'-10'2752,"-11"4"1656,-9 9-4306,-1-1 0,1 1-1,0-1 1,1 1 0,-1 0-1,0 1 1,1-1 0,-4 6-1,-15 32-123,14-26 87,-20 36 153,3-7-764,10-13-2709,12-26 705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9"/>
    </inkml:context>
    <inkml:brush xml:id="br0">
      <inkml:brushProperty name="width" value="0.05" units="cm"/>
      <inkml:brushProperty name="height" value="0.05" units="cm"/>
      <inkml:brushProperty name="color" value="#E71224"/>
    </inkml:brush>
  </inkml:definitions>
  <inkml:trace contextRef="#ctx0" brushRef="#br0">2 31 2769,'0'-4'651,"-1"1"232,1-1 1,-1 1 0,1-1-1,0 1 1,1-7-1,11 44 926,-9-23-2210,2 1 1,5 11-1,7 5-4842,-8-17 1158</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0"/>
    </inkml:context>
    <inkml:brush xml:id="br0">
      <inkml:brushProperty name="width" value="0.05" units="cm"/>
      <inkml:brushProperty name="height" value="0.05" units="cm"/>
      <inkml:brushProperty name="color" value="#E71224"/>
    </inkml:brush>
  </inkml:definitions>
  <inkml:trace contextRef="#ctx0" brushRef="#br0">26 0 2721,'0'4'7070,"1"27"-6624,-22 86-4456,17-68-435,3-44 2663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1"/>
    </inkml:context>
    <inkml:brush xml:id="br0">
      <inkml:brushProperty name="width" value="0.05" units="cm"/>
      <inkml:brushProperty name="height" value="0.05" units="cm"/>
      <inkml:brushProperty name="color" value="#E71224"/>
    </inkml:brush>
  </inkml:definitions>
  <inkml:trace contextRef="#ctx0" brushRef="#br0">1 1 3346,'0'8'1040,"2"1"81,1 4-289,-2-4-192,0 1-160,-2 0-159,3 0-129,-1 1-224,2 0-256,-2 0-465,1-2-415,-1 0-833,4-1-1729</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2"/>
    </inkml:context>
    <inkml:brush xml:id="br0">
      <inkml:brushProperty name="width" value="0.05" units="cm"/>
      <inkml:brushProperty name="height" value="0.05" units="cm"/>
      <inkml:brushProperty name="color" value="#E71224"/>
    </inkml:brush>
  </inkml:definitions>
  <inkml:trace contextRef="#ctx0" brushRef="#br0">2 9 2177,'0'0'97,"0"0"0,0 0 0,0 0 1,-1 0-1,1 0 0,0-1 0,0 1 0,0 0 0,0 0 0,0 0 0,0 0 1,0-1-1,-1 1 0,1 0 0,0 0 0,0 0 0,0-1 0,0 1 1,0 0-1,0 0 0,0 0 0,0 0 0,0-1 0,0 1 0,0 0 0,0 0 1,0 0-1,0-1 0,0 1 0,0 0 0,0 0 0,1 0 0,-1-1 1,0 1-1,0 0 0,0 0 0,0 0 0,0 0 0,0-1 0,0 1 0,1 0 1,-1 0-1,0 0 0,0 0 0,0 0 0,0 0 0,1 0 0,-1-1 1,0 1-1,0 0 0,0 0 0,0 0 0,1 0 0,-1 0 0,0 0 0,1 0-27,0 0-1,0-1 1,0 1-1,0 0 0,-1 0 1,1 0-1,0 0 1,0 0-1,0 0 0,0 1 1,0-1-1,-1 0 1,1 0-1,0 0 0,1 2 1,5 0-27,-1 0 0,0 1 0,1-2 1,0 1-1,-1-1 0,1 0 0,0 0 1,-1-1-1,1 0 0,0 0 1,0-1-1,6-1 0,30 0-5127,-30 3 879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3"/>
    </inkml:context>
    <inkml:brush xml:id="br0">
      <inkml:brushProperty name="width" value="0.05" units="cm"/>
      <inkml:brushProperty name="height" value="0.05" units="cm"/>
      <inkml:brushProperty name="color" value="#E71224"/>
    </inkml:brush>
  </inkml:definitions>
  <inkml:trace contextRef="#ctx0" brushRef="#br0">1 22 4002,'7'-2'1184,"-1"-1"49,4 1-417,-2 0-223,3-1-145,0 0-128,1 0-128,-1 1-144,-1 1-112,1 1-224,2 0-352,-1 0-641,-1 0-944,1 0-2113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0.592"/>
    </inkml:context>
    <inkml:brush xml:id="br0">
      <inkml:brushProperty name="width" value="0.05" units="cm"/>
      <inkml:brushProperty name="height" value="0.05" units="cm"/>
      <inkml:brushProperty name="color" value="#E71224"/>
    </inkml:brush>
  </inkml:definitions>
  <inkml:trace contextRef="#ctx0" brushRef="#br0">59 61 3394,'-3'1'427,"0"1"0,1 0 0,-1 0 0,0 0 0,1 0 0,-1 0 1,1 1-1,0-1 0,0 1 0,0-1 0,0 1 0,0 0 0,1 0 0,-3 5 1,1-1-261,1 0-1,-1-1 1,1 1 0,1 1 0,-2 11 0,2-14-101,1 0-1,0 0 0,0 1 1,1-1-1,0 0 1,0 0-1,0 0 1,0 0-1,4 8 0,-4-11-51,-1-1 0,1 1 1,0-1-1,0 1 0,0-1 0,0 0 0,1 1 0,-1-1 0,0 0 0,0 0 0,1 0 0,-1 0 0,1 0 0,-1 0 0,1 0 1,-1 0-1,1 0 0,0-1 0,-1 1 0,1-1 0,0 1 0,-1-1 0,1 0 0,0 0 0,0 1 0,-1-1 0,1-1 0,0 1 1,0 0-1,-1 0 0,4-1 0,1-1 1,1 0 1,-1-1-1,1 0 1,-1 0 0,0 0-1,0-1 1,0 0-1,-1 0 1,1 0-1,-1-1 1,0 0-1,8-10 1,-9 11-8,0-1 0,-1 0 1,1-1-1,-1 1 0,0 0 0,-1-1 0,1 0 1,-1 1-1,0-1 0,-1 0 0,1 0 1,-1 0-1,0 0 0,-1-11 0,0 13-3,-1 1 0,0 0 1,0 0-1,0 0 0,0 0 0,-1 0 0,1 0 0,-1 0 0,0 0 0,0 1 0,0-1 0,0 1 0,0-1 1,-1 1-1,1 0 0,-1 0 0,1 0 0,-1 0 0,-5-2 0,-1-2 54,-1 1 0,0 1 1,-1-1-1,-15-3 0,24 8-33,-1-1 1,1 0 0,-1 1-1,1 0 1,-1 0 0,1 0-1,-1 0 1,1 0 0,0 0-1,-1 1 1,1-1 0,-1 1 0,1-1-1,0 1 1,-1 0 0,1 0-1,0 0 1,0 0 0,0 1-1,0-1 1,0 0 0,0 1-1,0 0 1,0-1 0,1 1-1,-1 0 1,0 0 0,1 0-1,0 0 1,-1 0 0,1 0-1,-1 3 1,0-1-201,1 0 0,-1 0 1,1 0-1,0 0 0,0 0 1,0 0-1,0 9 0,1-9-548,1 0 0,-1 0 0,0 0 0,1 0 0,0 0 0,0-1-1,0 1 1,3 6 0,1-2-4899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4"/>
    </inkml:context>
    <inkml:brush xml:id="br0">
      <inkml:brushProperty name="width" value="0.05" units="cm"/>
      <inkml:brushProperty name="height" value="0.05" units="cm"/>
      <inkml:brushProperty name="color" value="#E71224"/>
    </inkml:brush>
  </inkml:definitions>
  <inkml:trace contextRef="#ctx0" brushRef="#br0">76 124 1153,'12'-6'1088,"23"-14"1,-32 18-814,0 0-1,1-1 0,-1 0 0,0 0 1,0 0-1,0 0 0,-1 0 0,1 0 0,-1-1 1,4-5-1,-6 8-187,1 0 0,-1-1 0,0 1 1,0 0-1,1 0 0,-1 0 0,0 0 0,0 0 0,0-1 1,0 1-1,0 0 0,0 0 0,0 0 0,-1 0 0,1 0 0,0 0 1,-1-1-1,1 1 0,-2-1 0,1 0 41,0 0-1,-1 0 1,1 0-1,-1 1 1,1-1-1,-1 1 1,0-1 0,0 1-1,-2-2 1,-1 0 51,0 1 0,0-1 0,0 1 1,0 1-1,0-1 0,0 1 0,-10-2 1,11 3-204,1 0 1,-1 0 0,1 0-1,-1 0 1,1 1 0,0 0-1,-1-1 1,1 1 0,0 0-1,-1 1 1,1-1 0,0 0-1,0 1 1,0 0 0,0 0-1,0 0 1,1 0 0,-1 0-1,0 1 1,1-1 0,0 1-1,0-1 1,-1 1 0,1 0-1,1 0 1,-1 0 0,0 0 0,1 0-1,0 0 1,0 1 0,0-1-1,0 0 1,0 1 0,0 3-1,1-5-463,0 0-1,0-1 0,0 1 0,0 0 1,0-1-1,0 1 0,1 0 1,-1-1-1,2 3 0,3 5-4618</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5"/>
    </inkml:context>
    <inkml:brush xml:id="br0">
      <inkml:brushProperty name="width" value="0.05" units="cm"/>
      <inkml:brushProperty name="height" value="0.05" units="cm"/>
      <inkml:brushProperty name="color" value="#E71224"/>
    </inkml:brush>
  </inkml:definitions>
  <inkml:trace contextRef="#ctx0" brushRef="#br0">2 7 3217,'-2'-5'3506,"4"5"-2642,0 0-95,2-1-81,-1 2-96,1 0-127,1 2-161,0 0-160,-1-1-224,0 3-464,-1 0-865,1-1-128,-2 1-1008</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86"/>
    </inkml:context>
    <inkml:brush xml:id="br0">
      <inkml:brushProperty name="width" value="0.05" units="cm"/>
      <inkml:brushProperty name="height" value="0.05" units="cm"/>
      <inkml:brushProperty name="color" value="#E71224"/>
    </inkml:brush>
  </inkml:definitions>
  <inkml:trace contextRef="#ctx0" brushRef="#br0">1 41 5955,'13'-19'4000,"-10"17"-3853,-1-1 0,1 1 0,-1-1 1,1 1-1,0 0 0,0 0 0,0 0 1,4-1-1,-7 3-143,1 0-1,-1 0 1,1 0 0,0 0-1,-1 0 1,1 0 0,-1 0-1,1 0 1,-1 1 0,1-1-1,-1 0 1,1 0 0,0 1 0,-1-1-1,1 0 1,-1 1 0,0-1-1,1 0 1,-1 1 0,1-1-1,-1 1 1,1-1 0,-1 1 0,0-1-1,1 1 1,-1-1 0,0 1-1,0-1 1,1 1 0,-1-1-1,0 1 1,0 0 0,0-1 0,0 1-1,0-1 1,0 1 0,0 0-1,3 24 38,-4-19-33,0-1 0,0 1 0,0 0 0,-5 10 0,4-12-7,0-1 1,1 1 0,0-1 0,0 1-1,0 0 1,0 0 0,0-1 0,1 1-1,0 0 1,0 0 0,0 0 0,0 0 0,1 6-1,0-9 1,-1-1-1,0 1 1,1 0-1,-1-1 1,0 1-1,1-1 0,-1 1 1,0-1-1,1 0 1,-1 1-1,1-1 1,-1 1-1,1-1 1,-1 0-1,1 1 1,-1-1-1,1 0 0,0 0 1,-1 1-1,1-1 1,-1 0-1,1 0 1,0 0-1,-1 0 1,1 0-1,0 0 1,-1 0-1,1 0 0,-1 0 1,1 0-1,0 0 1,-1 0-1,1 0 1,-1 0-1,2-1 1,25-11 106,-18 7-61,14-5 44,119-44 88,-140 53-208,20-4 37,-21 5-53,0-1 0,0 1 0,0 0-1,0 0 1,0 0 0,0 0 0,-1 0-1,1 0 1,0 0 0,0 0 0,0 0-1,0 1 1,0-1 0,0 0-1,0 0 1,-1 1 0,1-1 0,1 1-1,-2 0-98,1-1-1,-1 1 0,0-1 0,0 0 0,0 1 1,0-1-1,0 0 0,0 1 0,0-1 0,0 0 1,0 1-1,0-1 0,-1 0 0,1 1 0,0-1 1,0 0-1,0 1 0,0-1 0,0 0 0,-1 1 1,1-1-1,0 0 0,0 0 0,-1 1 0,1-1 1,0 0-1,0 0 0,-1 1 0,1-1 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5"/>
    </inkml:context>
    <inkml:brush xml:id="br0">
      <inkml:brushProperty name="width" value="0.05" units="cm"/>
      <inkml:brushProperty name="height" value="0.05" units="cm"/>
      <inkml:brushProperty name="color" value="#004F8B"/>
    </inkml:brush>
  </inkml:definitions>
  <inkml:trace contextRef="#ctx0" brushRef="#br0">24 15 3586,'-1'0'183,"0"0"0,0 1 0,0-1 0,-1 1 0,1-1 0,0 1 0,0 0 1,0 0-1,0-1 0,0 1 0,0 0 0,0 0 0,0 0 0,0 0 0,1 0 0,-1 0 1,0 0-1,1 0 0,-2 2 0,1 0-45,0 0 0,1 0 0,-1-1 0,1 1 0,0 0-1,-1 0 1,1 0 0,1 4 0,0 2-44,1 0 0,0 0 0,0 0 0,7 15 0,-7-19-69,1 0 1,0 1 0,0-1-1,1 0 1,0 0-1,0-1 1,0 1 0,0-1-1,1 0 1,0 0-1,-1 0 1,1-1 0,10 5-1,-13-7-5,0 0 0,0 0-1,0 0 1,0 0 0,1-1-1,-1 1 1,0-1 0,1 1 0,-1-1-1,0 0 1,1 0 0,-1 0-1,0 0 1,1-1 0,-1 1-1,0-1 1,1 1 0,-1-1 0,0 0-1,0 0 1,0 0 0,1 0-1,-1 0 1,0 0 0,-1 0-1,1-1 1,0 1 0,0-1 0,0 0-1,-1 1 1,1-1 0,-1 0-1,0 0 1,1 0 0,-1 0 0,0 0-1,2-4 1,-1 0 23,0 0 1,0 0-1,-1 0 0,1 0 1,-1 0-1,-1 0 1,1 0-1,-1 0 0,0 0 1,0-1-1,-1 1 0,0 0 1,0 0-1,0 0 1,-1 0-1,-2-6 0,3 9-22,0 1-1,0-1 0,-1 0 1,1 0-1,0 1 0,-1-1 0,0 0 1,0 1-1,0 0 0,0-1 1,0 1-1,0 0 0,-1 0 0,1 0 1,-1 0-1,1 1 0,-1-1 1,0 1-1,1 0 0,-1-1 0,0 1 1,0 0-1,0 1 0,0-1 1,0 0-1,0 1 0,0 0 1,0 0-1,0 0 0,0 0 0,0 0 1,0 0-1,-5 2 0,5-1-27,1-1 1,-1 1-1,1 0 0,-1 0 0,1 0 1,-1 1-1,1-1 0,0 1 0,0-1 0,-1 1 1,1 0-1,0 0 0,0 0 0,1 0 0,-1 0 1,0 0-1,1 0 0,-1 1 0,-1 3 0,1-1-715,0 1 0,1-1-1,-1 1 1,1-1-1,0 1 1,1 0-1,-1-1 1,2 9 0,-1-1-4134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6"/>
    </inkml:context>
    <inkml:brush xml:id="br0">
      <inkml:brushProperty name="width" value="0.05" units="cm"/>
      <inkml:brushProperty name="height" value="0.05" units="cm"/>
      <inkml:brushProperty name="color" value="#004F8B"/>
    </inkml:brush>
  </inkml:definitions>
  <inkml:trace contextRef="#ctx0" brushRef="#br0">35 30 5587,'-3'-2'1488,"0"-2"81,-1-1-657,0 2-207,0-1-129,1 1-96,-1 0-80,1-1-112,1 3-95,0 0-145,1 4-144,0-1-193,1 0-527,0 2-961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15:58.677"/>
    </inkml:context>
    <inkml:brush xml:id="br0">
      <inkml:brushProperty name="width" value="0.05" units="cm"/>
      <inkml:brushProperty name="height" value="0.05" units="cm"/>
      <inkml:brushProperty name="color" value="#004F8B"/>
    </inkml:brush>
  </inkml:definitions>
  <inkml:trace contextRef="#ctx0" brushRef="#br0">79 73 2465,'-1'-2'195,"1"0"0,-1 1 0,-1-1 0,1 0 0,0 1 0,0-1 0,-1 1 0,1-1-1,-1 1 1,1 0 0,-1 0 0,1-1 0,-1 1 0,0 0 0,0 1 0,1-1 0,-1 0 0,0 0 0,-3 0 0,3 0-126,0 1 0,0 0 0,1-1 0,-1 1 0,0 0 0,0 0 0,0 0 0,0 0 1,1 0-1,-1 0 0,0 1 0,0-1 0,1 1 0,-1-1 0,0 1 0,0 0 0,1-1 0,-1 1 1,1 0-1,-1 0 0,1 0 0,-3 3 0,3-3-24,0 0-1,1 0 1,-1 0-1,1 0 1,0 1 0,-1-1-1,1 0 1,0 0-1,0 1 1,-1-1-1,1 0 1,0 1 0,1-1-1,-1 0 1,0 0-1,0 1 1,0-1 0,2 3-1,8 22 486,-3-15-380,0-1 1,0 0 0,2 0 0,-1-1 0,1 0 0,15 12 0,22 23 44,-45-44-192,0 1 1,0 0-1,-1 0 0,1 0 1,0-1-1,-1 1 1,1 0-1,-1 0 0,1 0 1,-1 0-1,1 0 1,-1 0-1,0 0 0,1 0 1,-1 0-1,0 1 1,0-1-1,0 0 0,0 0 1,0 0-1,0 0 1,0 0-1,0 0 0,0 0 1,-1 0-1,1 0 1,0 0-1,-1 0 0,1 0 1,-1 0-1,0 2 1,0-2-3,-1 0 0,1 0-1,0 0 1,0 0 0,0 0 0,-1 0 0,1-1 0,0 1 0,-1 0 0,1-1 0,-1 1 0,1-1 0,-1 1 0,1-1 0,-1 0 0,1 0 0,-1 0 0,1 0 0,-1 0 0,1 0 0,-1 0 0,-2-1 0,2 1 1,-1-1 1,1 1 0,0-1 0,0 0 0,0 0 0,0 0 0,0 0-1,0 0 1,0 0 0,0-1 0,0 1 0,0-1 0,1 1-1,-1-1 1,1 0 0,-1 1 0,1-1 0,0 0 0,-1 0 0,1 0-1,0 0 1,0 0 0,0 0 0,1 0 0,-1-1 0,0 1 0,1 0-1,0 0 1,-1-1 0,1 1 0,0 0 0,0 0 0,0-1-1,0 1 1,1 0 0,-1 0 0,1-1 0,-1 1 0,1 0 0,0 0-1,0 0 1,0 0 0,2-4 0,9-17 38,5-8 154,0 1 1,32-41-1,-47 69-151,-1 0-1,1 0 1,-1 0-1,0 0 1,0 0-1,0-1 1,0 1 0,0 0-1,0-4 1,-1 5-36,0 1 0,1-1 1,-1 1-1,0-1 0,0 1 1,0-1-1,-1 1 0,1-1 1,0 1-1,0-1 0,0 1 1,0-1-1,0 1 0,-1-1 1,1 1-1,0-1 0,0 1 1,-1-1-1,1 1 0,0 0 1,-1-1-1,1 1 0,0-1 1,-1 1-1,1 0 0,-1-1 1,1 1-1,0 0 0,-1 0 0,1-1 1,-1 1-1,1 0 0,-1 0 1,1 0-1,-1 0 0,1-1 1,-1 1-1,1 0 0,-1 0 1,1 0-1,-1 0 0,0 0 1,1 0-1,-1 0 0,1 1 1,-1-1-1,-6 1-32,1 0 0,0 0 0,0 1 0,0 0 0,0 0 0,0 1 0,0-1 0,-7 5 0,5-2-2127,1 0 0,-12 10-1,10-8-3469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0"/>
    </inkml:context>
    <inkml:brush xml:id="br0">
      <inkml:brushProperty name="width" value="0.05" units="cm"/>
      <inkml:brushProperty name="height" value="0.05" units="cm"/>
    </inkml:brush>
  </inkml:definitions>
  <inkml:trace contextRef="#ctx0" brushRef="#br0">10 35 1377,'-1'-4'532,"-1"0"0,0 0 0,1 0 1,0 0-1,-1-5 0,2 4 380,0 4-315,0 3-271,0 0-376,-1 11 349,1-4-18,1 10 1,2 2-61,2 33-90,2 98 13,-6-134-133,1 0 1,-3 27 0,-2-22-9,1-5 3,0 23 1,3-26 7,-2 70 262,-1-59-100,1 0 1,3 38-1,-2-59-174,4 28 29,-1 43 0,-4-44-20,0 49 23,1-72-34,0 0 0,-3 11 0,1-4 0,-1 34-8,4-40 5,-1 0 1,5 19-1,-3-15 3,0 1 0,0-1 0,-1 29 0,-3 17 0,3-47 0,0-1 0,4 22 0,-2-21 1,-1 0 1,0 23-1,-3 26 6,0 7-2,2-48 256,-2 0-1,-4 31 1,2-34 55,1 1 0,1-1 0,2 28 0,1-16 131,-1-5-1218,1-12-4841,-3-18 810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1"/>
    </inkml:context>
    <inkml:brush xml:id="br0">
      <inkml:brushProperty name="width" value="0.05" units="cm"/>
      <inkml:brushProperty name="height" value="0.05" units="cm"/>
    </inkml:brush>
  </inkml:definitions>
  <inkml:trace contextRef="#ctx0" brushRef="#br0">29 77 3890,'-1'-2'527,"1"2"358,-2 4 1432,-2 6 805,-1 7-3098,-5 31 0,4-11 5,5-33 19,2-5 39,3-7 34,0-5 29,-1 0 0,4-23 0,2-13 345,-5 37-322,1-1 1,-1 1-1,11-18 0,-14 27-133,2-2 286,-2 9 26,-2 14 111,2-1-1,2 19 1,-2-27-365,1 1-18,-1-1-1,1 1 1,1 0 0,0-1-1,8 19 1,-11-28-93,0 0 1,0 0-1,0 0 1,0 0-1,0 0 1,0 0 0,0 0-1,0 0 1,0 0-1,0 0 1,0 0-1,0 0 1,0 0-1,0 1 1,0-1-1,0 0 1,0 0 0,0 0-1,1 0 1,-1 0-1,0 0 1,0 0-1,0 0 1,0 0-1,0 0 1,0 0-1,0 0 1,0 0 0,0 0-1,0 0 1,0 0-1,1 0 1,-1 0-1,0 0 1,0 0-1,0 0 1,0 0-1,0 0 1,0 0 0,0 0-1,0 0 1,0 0-1,0 0 1,0 0-1,3-4-932,1-6-2765,-3 4-217,1 0-2324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2"/>
    </inkml:context>
    <inkml:brush xml:id="br0">
      <inkml:brushProperty name="width" value="0.05" units="cm"/>
      <inkml:brushProperty name="height" value="0.05" units="cm"/>
    </inkml:brush>
  </inkml:definitions>
  <inkml:trace contextRef="#ctx0" brushRef="#br0">25 22 2385,'0'0'80,"0"-1"0,0 1 0,0 0-1,0 0 1,0 0 0,0-1 0,0 1 0,0 0 0,0 0 0,0 0-1,0 0 1,0-1 0,0 1 0,0 0 0,0 0 0,0 0 0,-1 0-1,1 0 1,0-1 0,0 1 0,0 0 0,0 0 0,0 0-1,-1 0 1,1 0 0,0 0 0,0 0 0,-1-1-28,1 1 0,-1 0 0,1 0 1,-1 0-1,1 0 0,-1 0 0,1 0 0,-1 0 1,0 0-1,-1 0 128,0 1 0,1-1 0,-1 1 0,-2 1 0,3-2-54,1 0-1,0 0 1,-1 0 0,1 0 0,0 0-1,-1 0 1,1 0 0,0 1 0,-1-1-1,1 0 1,0 0 0,-1-1 0,0 1 0,1 0 775,3-1-338,7 2 827,-6-1-1110,0 1 1,4-2-1,1 2 227,-8-1-460,0 1 1,0-1 0,0 0 0,0 0-1,0 0 1,1 0 0,-1 0 0,0 0-1,1-1 1,2 0 6,0 0 1,0 0-1,0 1 1,0-1-1,0 1 0,7 0 1,-1 1-4,15 4 0,-21-4-20,0-1-1,0 1 1,1-1 0,4 0-1,-4-1-8,-1 1 0,1 0-1,6 2 1,-2-1 110,-1-1-1,1 1 0,10-2 1,-14 1-82,20-2 165,18 1-62,24-1-117,-49 1-7,54 2 97,-46 0-77,38-3 0,-56 1-33,9 0 16,7-1-5,-6 1-22,2 0-5,18-1 16,208-3 66,-180-2-68,-54 6-12,0 0 1,0 1 0,22 3 0,8-1 2,44-2 11,12 4-16,-48-1 0,-5-5 7,-20 1-1,8 0-4,8 0 12,10 0 1,-39 1-9,5 1 13,-9-1-4,0 1 0,10-3 0,1 1 38,26 0 0,-25 2-33,5 0-4,-14 0-16,16-2 0,41-1 15,-51 2-11,7 1 9,-7 1-13,11-1 0,98 2 0,-115-3-1,14 2 1,-5-1 14,-11 1-27,-8-1 15,0-1 9,-2-1 40,1 1-72,0 0 0,0 0 0,1 0-1,-1 0 1,0 0 0,0 0 0,0 0 0,0 0 0,0 0 0,0 0 0,0 0 0,0 0-1,0-1 1,0 1 0,1 0 0,-1 0 0,0 0 0,0 0 0,0 0 0,0 0-1,0 0 1,0 0 0,0 0 0,0 0 0,0-1 0,0 1 0,0 0 0,0 0 0,0 0-1,0 0 1,0 0 0,0 0 0,0 0 0,0-1 0,3 0-1974,-3 0 1640,1 1-1,-1 0 1,1-1 0,0 1 0,-1 0-1,1-1 1,0 1 0,1 0-575,0-1 0,0 1 1,-1 0-1,4-2 0,-4 2 641,0 0 0,0-1 0,1 1 0,-1 0 1,0 0-1,0-1 0,0 1 0,0 0 0,0 0 0,0 0 0,2 1 0,-2-1 266,-1 0-1,1 0 1,0 0-1,-1 0 0,1 0 1,0 0-1,-1 0 1,1 0-1,0-1 1,-1 1-1,2 0 0,-3-2-346,2 2-300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3"/>
    </inkml:context>
    <inkml:brush xml:id="br0">
      <inkml:brushProperty name="width" value="0.05" units="cm"/>
      <inkml:brushProperty name="height" value="0.05" units="cm"/>
    </inkml:brush>
  </inkml:definitions>
  <inkml:trace contextRef="#ctx0" brushRef="#br0">39 14 4930,'-7'-6'3904,"5"2"-2699,2 4-1180,0 0-1,0 0 1,0 0-1,0 0 1,0 0 0,0 0-1,0-1 1,0 1-1,0 0 1,0 0-1,0 0 1,0 0 0,0 0-1,0 0 1,0-1-1,0 1 1,0 0-1,0 0 1,0 0-1,0 0 1,1 0 0,-1 0-1,0 0 1,0 0-1,0-1 1,0 1-1,0 0 1,0 0 0,2 0 64,-1 0 0,0-1 0,0 1 0,0 0 0,0 0 0,0 0 0,3 0 0,-1 1 73,0 0 0,4 2 0,4 0 78,0 0-143,0 1 1,11 4 0,-15-5-91,-1 0 0,0 0 0,-1 0-1,1 1 1,0 0 0,5 5 0,-7-4 0,-4-5-6,0 0 1,0 1-1,1-1 1,-1 0-1,0 0 0,0 0 1,0 0-1,0 0 1,0 0-1,0 1 0,0-1 1,0 0-1,0 0 1,0 0-1,0 0 0,0 0 1,0 0-1,0 1 1,0-1-1,0 0 1,0 0-1,0 0 0,0 0 1,0 0-1,0 1 1,0-1-1,0 0 0,0 0 1,0 0-1,0 0 1,0 0-1,-1 1 0,0 1 128,-2 2 60,0-1-65,2-3-108,1 0 0,-1 1 0,1-1 1,-1 0-1,1 1 0,-1-1 0,1 0 0,-1 1 0,1-1 0,-1 0 0,-1 0 0,-24 6 292,11-2-219,-22 2 0,20-4-294,-25 6-1,37-8-14,0 1-1006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0.935"/>
    </inkml:context>
    <inkml:brush xml:id="br0">
      <inkml:brushProperty name="width" value="0.05" units="cm"/>
      <inkml:brushProperty name="height" value="0.05" units="cm"/>
      <inkml:brushProperty name="color" value="#E71224"/>
    </inkml:brush>
  </inkml:definitions>
  <inkml:trace contextRef="#ctx0" brushRef="#br0">7 1 4370,'-1'1'2689,"1"1"-1760,-1 1-161,1-1-128,0 2-127,-1 1-145,0 1-96,1 1-80,0 2-80,-2-2-48,2 1-80,0-1-128,0 1-320,1-3-593,0 0-511,1-2-1090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4"/>
    </inkml:context>
    <inkml:brush xml:id="br0">
      <inkml:brushProperty name="width" value="0.05" units="cm"/>
      <inkml:brushProperty name="height" value="0.05" units="cm"/>
    </inkml:brush>
  </inkml:definitions>
  <inkml:trace contextRef="#ctx0" brushRef="#br0">17 39 2897,'-1'1'712,"0"0"-1,0 0 0,0-1 0,0 1 0,1 0 0,-2 1 1,1 0-525,0-1 0,0 1 0,0-1-1,0 1 1,1 0 0,-1 0 0,1-1 0,-1 4 0,0 0 51,0 10 0,1-10-193,0 0-1,0 0 1,1 0-1,0-1 1,0 1 0,0 0-1,0 0 1,1 0-1,2 4 1,-3-7-23,0 0 0,0 0-1,1 0 1,-1 0 0,1 0 0,-1 0-1,1-1 1,-1 1 0,4 1 0,-4-2 11,1 0 0,-1 0 0,1 0 0,0-1 0,-1 1 0,1-1 0,0 1 0,-1-1 0,1 0 0,0 1 0,-1-1 0,1 0 0,3 0 0,-1-1 20,1 0 1,-1 0 0,0 0-1,0 0 1,-1-1 0,1 1 0,0-1-1,0 0 1,-1 0 0,5-3-1,1-3 6,1 0-1,9-10 0,-17 15-45,1 0-1,-1 0 0,1 0 0,-1 0 0,0-1 0,0 1 0,0-1 0,-1 1 0,2-5 0,-2 6-3,-1 0 1,0 0-1,1 0 0,-1 0 1,0 1-1,0-1 0,0 0 1,0 0-1,0 0 0,-1 0 1,1 1-1,0-1 0,-1 0 0,1 0 1,-1 1-1,0-1 0,0 0 1,0 1-1,0-1 0,0 1 1,-1-3-1,-1 1 34,0 1 1,1 0-1,-1-1 0,0 1 0,0 0 1,0 1-1,0-1 0,-6-2 1,2 1 89,-1 1 0,-13-3 1,17 4-99,0 1 1,0-1 0,0 1 0,0 0-1,0 0 1,0 1 0,0-1-1,-5 2 1,7-2-30,0 1 0,-1 0 0,1 0 0,0 0 0,0 0 0,0 1 0,0-1 0,0 0 0,0 1 0,0 0 0,0-1 0,0 1 0,1 0 0,-3 3-1,2-2-126,0 0-1,1 0 0,-1 0 1,1 0-1,0 0 0,0 0 0,-1 5 1,2-6-675,-1 0 0,1 0 0,0 1 0,0-1 0,0 0 0,0 0-1,1 3 1,1 1-5313</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5"/>
    </inkml:context>
    <inkml:brush xml:id="br0">
      <inkml:brushProperty name="width" value="0.05" units="cm"/>
      <inkml:brushProperty name="height" value="0.05" units="cm"/>
    </inkml:brush>
  </inkml:definitions>
  <inkml:trace contextRef="#ctx0" brushRef="#br0">0 134 2353,'6'-4'1500,"-1"-1"0,5-5 0,-5 5-1262,-1 0 0,0 0 1,0-1-1,3-7 0,-1 2-73,-1 3-82,-1-1-1,0 1 1,5-18 0,-8 25-17,-1 0-1,0-1 1,0 1 0,0 0-1,0-1 1,0 1 0,0 0-1,0-2 1,0 2-39,0 1 0,0 0 1,0 0-1,0-1 0,-1 1 1,1 0-1,0 0 0,0-1 1,0 1-1,0 0 0,0 0 1,-1 0-1,1-1 0,0 1 1,0 0-1,0 0 0,-1 0 1,1-1-1,0 1 0,0 0 0,-1 0 1,1 0-1,0 0 0,0 0 1,-1 0-1,1-1 0,0 1 1,0 0-1,-1 0 0,1 0 1,0 0-1,0 0 0,-1 0 1,1 0-1,0 0 0,-1 0 1,1 0-1,0 0 0,0 1 0,-1-1 1,1 0-1,0 0 0,-1 0 1,0 1 38,0-1 0,-1 1 0,1 0 0,0-1 1,-1 1-1,1 0 0,0 0 0,0 0 0,0 0 1,-2 1-1,3-1-44,-1 0 0,1-1 0,-1 1 0,1 0 0,0 0 0,-1-1 0,1 1 0,0 0 0,-1 0 0,1 0 0,0 0 0,0-1 1,0 1-1,0 0 0,0 0 0,0 0 0,0 0 0,0 1 0,1 3 85,0 0 1,1-1-1,0 1 0,3 6 0,11 17 176,1 0-147,-15-23-116,0-1 0,0 1-1,-1-1 1,2 8 0,-2-9-12,-1 1 0,0-1 0,0 0 0,0 0 0,0 1 0,0-1 0,-1 0 0,0 0 0,1 1 0,-1-1 0,-1 0 0,1 0 0,0 0 0,-1 0 0,1 0 0,-1-1 0,0 1 0,-2 2 0,2-2-8,0-1 0,0 0 1,0 0-1,0 0 1,0-1-1,-1 1 0,1 0 1,-1-1-1,1 1 1,-1-1-1,1 0 0,-1 0 1,0 0-1,0 0 0,1-1 1,-1 1-1,0-1 1,0 0-1,0 1 0,-5-2 1,8 1-2,0 0 0,-1 0-1,1 0 1,-1 0 0,1 0 0,-1 0 0,1 0 0,0 0 0,-1-1 0,1 1-1,0 0 1,-1 0 0,1-1 0,0 1 0,-1 0 0,1 0 0,-1-1 0,1 1-1,0-1 1,0 1 0,0 0 0,0 0 0,0 0-1,0-1 1,0 1 0,0 0 0,0 0-1,0-1 1,0 1 0,0 0 0,0 0 0,0 0-1,0-1 1,0 1 0,0 0 0,0 0 0,0 0-1,1-1 1,-1 1 0,0 0 0,0 0 0,0 0-1,0-1 1,0 1 0,0 0 0,1 0-1,-1 0 1,0 0 0,0 0 0,0 0 0,1-1-1,5-3 22,0 0 0,0 1 0,1-1-1,-1 1 1,1 0 0,0 1 0,0 0-1,9-2 1,8 0 19,27-1 1,-45 5-21,0 0 0,0 0 1,10 2-1,-16-2-34,0 0 0,0 0 1,1 0-1,-1 0 0,0 0 1,0 0-1,0 0 0,0 0 0,0 0 1,1 0-1,-1 0 0,0 0 0,0 0 1,0 0-1,0 0 0,0 0 1,0 0-1,0 0 0,1 1 0,-1-1 1,0 0-1,0 0 0,0 0 0,0 0 1,0 0-1,0 0 0,0 0 1,0 1-1,0-1 0,0 0 0,1 0 1,-1 0-1,0 0 0,0 0 0,0 0 1,0 1-1,0-1 0,0 0 1,0 0-1,0 0 0,0 0 0,0 0 1,0 1-1,0-1 0,0 0 0,0 0 1,0 0-1,-1 0 0,1 0 1,0 3-3102</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6"/>
    </inkml:context>
    <inkml:brush xml:id="br0">
      <inkml:brushProperty name="width" value="0.05" units="cm"/>
      <inkml:brushProperty name="height" value="0.05" units="cm"/>
    </inkml:brush>
  </inkml:definitions>
  <inkml:trace contextRef="#ctx0" brushRef="#br0">0 5 2529,'0'1'88,"0"-1"-1,1 0 0,-1 0 1,0 0-1,0 0 0,0 0 1,0 0-1,0 0 1,1 0-1,-1 1 0,0-1 1,0 0-1,0 0 1,0 0-1,1 0 0,-1 0 1,0 0-1,0 0 1,0 0-1,0 0 0,1 0 1,5-1 302,0 1-328,0 0 3662,-6 0-3692,1 0-1,-1 1 1,1-1 0,-1 0 0,1 0 0,-1 0-1,1 0 1,-1 1 0,2-1 0,3 3 37,8-1 657,23 2 0,-3 0-71,39 1-583,-53-4-61,12 3 21,-22-2-16,-1-1 0,16 0 0,-8-1 16,55-1 320,-63 2-308,0-1 0,1 0 0,10-1 0,-9 0-20,20 0 0,2 1 6,44-5 36,-42-1 22,-24 4-58,1 1 1,19-1-1,12 0 2,0 1 11,35-2-34,-24 1 17,-47 1-24,97 2 76,-87-1-61,19-2 0,4 0 10,-15 1-20,-15 0 12,1 1 0,15 1 0,53 6 16,-21-3-19,3 1 0,-28-7-2,-24 2-12,27-3 33,44-2 90,-55 5-108,-8-1 15,21 3-1,-17-1-6,27-1 1,-15 0 72,26-2 54,-16-1-117,-41 3-35,1 0 0,-1 0 0,0 0 0,0 0 0,0 0 0,0 1 0,0-1 0,0 0 0,0 1 0,0-1 0,1 1 0,-1 0 9,-1-2 15,0 1-23,0 0-1,0 0 1,0 0-1,0 0 1,0 0 0,0 0-1,0 0 1,0 0-1,0 0 1,0 0 0,0 0-1,0 0 1,0 0-1,0 0 1,0 0-1,0 0 1,0 0 0,0 0-1,0 0 1,0 0-1,0 0 1,0 0 0,0 0-1,0 0 1,0 0-1,0 0 1,0 0-1,0 0 1,0 0 0,0 0-1,0 0 1,0 0-1,0 0 1,0 0 0,0 0-1,0 0 1,0 0-1,0 0 1,0 0-1,0 0 1,0 0 0,0 0-1,0 0 1,0 0-1,0 0 1,0 0 0,0 0-1,0 0 1,0 0-1,0 0 1,0 0 0,0 0-1,0 0 1,0 0-1,0 0 1,0 0-1,0 0 1,0 0 0,0 0-1,0 0 1,0 0-1,0-5-6531,-1 1-149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7"/>
    </inkml:context>
    <inkml:brush xml:id="br0">
      <inkml:brushProperty name="width" value="0.05" units="cm"/>
      <inkml:brushProperty name="height" value="0.05" units="cm"/>
    </inkml:brush>
  </inkml:definitions>
  <inkml:trace contextRef="#ctx0" brushRef="#br0">23 2 1137,'-2'-2'1459,"1"4"-1045,2 5-444,-1-2 62,1 0 0,-1 1 0,0-1 0,-2 11 0,1 3 86,1 22 0,0-17-98,1 55-6,-1-62-10,1-7 2,-2 15 0,-4 4 96,3-18-20,1-1 1,0 1-1,0 16 1,2 10 412,-1-8-142,-1 4-202,0-25-139,-1 18 38,-3 34 108,4-53-42,1-1 1,-1 0-1,2 11 0,4 17 96,-1-13-155,-3-4 64,0 31 0,-1-24-78,0 31-8,-1-29-26,1-16-14,1 18 1,0-20 18,-1-6-7,1 1 1,-1-1-1,0 1 1,0-1-1,0 1 1,-1 2 0,0 5-8,0 0 0,0 0 0,2 19 0,1 16-3,-2-21 595,-1-18-266,1-4-222,0-2-134,-1-5-3534,1 3-59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8"/>
    </inkml:context>
    <inkml:brush xml:id="br0">
      <inkml:brushProperty name="width" value="0.05" units="cm"/>
      <inkml:brushProperty name="height" value="0.05" units="cm"/>
    </inkml:brush>
  </inkml:definitions>
  <inkml:trace contextRef="#ctx0" brushRef="#br0">14 8 640,'0'0'7,"0"0"0,0 0 0,0 0 0,0 0-1,0 0 1,0 0 0,0 0 0,0 0 0,0 0-1,0 0 1,0 0 0,0 0 0,1 0 0,-1 0 0,0 0-1,0-1 1,0 1 0,0 0 0,0 0 0,0 0-1,0 0 1,0 0 0,0 0 0,0 0 0,0 0 0,0 0-1,0 0 1,0 0 0,0 0 0,0 0 0,0 0-1,0 0 1,0 0 0,0 0 0,0 0 0,0 0 0,0 0-1,0 0 1,0 0 0,0 0 0,0 0 0,0 0-1,0 0 1,0 0 0,0 0 0,0 0 0,0 0 0,0 0-1,0 0 1,0 0 0,0 0 0,0 0 0,0 0 0,0 0-1,0 0 1,0 0 0,0 0 0,0 0 0,0 0-1,0 0 1,0 0 0,0 0 0,0 0 0,0 0 0,0 0-1,0 0 1,0 1 0,0-1 0,0-3 57,-2 0 402,-1 1 1972,2 6-2076,0-3-353,0 1 0,1 0 0,-1 0 0,1 0 0,-1 3 0,-4 50 77,5-39-79,1 0 0,0 1 1,5 17-1,-5-31-7,0 9 9,0 0-1,-2 19 0,1-8-1,-2 1 5,1-4-8,0-2-4,4 31 0,-2-40 0,0-1 0,0 1 0,-1-1 0,-2 16 0,0-10 0,1 21 0,1-10 0,0-15 8,2 10 1,-1-8 3,0 4-10,-1 30-1,-1-32 0,0 18 1,1-28 0,0 1 1,0-1-1,-2 6 1,0 6 0,2-15-3,0 2-4,-1 0 0,2 0 0,-1 4 0,1 14-9,-1-8 10,0-10 3,0 0 0,0 0 0,1 4 0,0 5-71,1 26 1,-2-36 62,0 7-34,0 0 0,-3 17 0,1-15-22,0 10 0,2-10-223,1-9 7,-1 1 1,0-1-1,-1 5 0,1-6 184,0 0 0,0 0 0,0 1 0,0-1 0,1 0 0,-1 0 0,1 2 0,0 1-93,-1 0 164,1 8 0,-1-3 43,0 6-56,1-11-810,-2-3-142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9"/>
    </inkml:context>
    <inkml:brush xml:id="br0">
      <inkml:brushProperty name="width" value="0.05" units="cm"/>
      <inkml:brushProperty name="height" value="0.05" units="cm"/>
    </inkml:brush>
  </inkml:definitions>
  <inkml:trace contextRef="#ctx0" brushRef="#br0">3 0 1857,'-2'1'1784,"1"0"-1372,2 1-541,0-1 118,-1 0-1,0 0 1,0 0-1,0 0 0,0 0 1,1 2-1,-1 2 24,6 53 51,-3-15 5,-2-40-63,9 116 262,-7-69-164,0-12-81,-1-6 2,0-16 5,-1-1 1,-2 22-1,1 22-33,0-54-2,0 24 23,1 17 11,0-31-35,-4 23 0,1-8 5,0-2 7,1-17-2,1 1 0,1 21-1,0-19-17,1 0 0,-2 1-1,-2 26 1,2-33 29,0 0 0,0 8 0,1-9 5,-1 0 0,0 0 0,-1 9-1,-4 24-194,5-35-435,-1-3-787,1 0-1000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0"/>
    </inkml:context>
    <inkml:brush xml:id="br0">
      <inkml:brushProperty name="width" value="0.05" units="cm"/>
      <inkml:brushProperty name="height" value="0.05" units="cm"/>
    </inkml:brush>
  </inkml:definitions>
  <inkml:trace contextRef="#ctx0" brushRef="#br0">14 0 1601,'0'1'259,"0"-1"0,0 1 0,1 0 0,-1 0 0,0-1 0,0 1 0,0 0 0,0 0 0,0-1 0,0 1 0,0 1 0,0 1 106,4 66 722,-2-24-946,-3 40-73,0-27-56,4 0-7,-1-39 16,-1 1-1,-1-1 1,-3 31 0,1 21 50,2-50 464,-4 41 0,1-43-469,1 0 0,1 24 0,-2 77-79,-1-62-41,4-54-21,0-2-418,0-1-1,0 1 1,0 0-1,-1 0 1,0 3-1,1-5-1392,-1-1-934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1"/>
    </inkml:context>
    <inkml:brush xml:id="br0">
      <inkml:brushProperty name="width" value="0.05" units="cm"/>
      <inkml:brushProperty name="height" value="0.05" units="cm"/>
    </inkml:brush>
  </inkml:definitions>
  <inkml:trace contextRef="#ctx0" brushRef="#br0">0 0 1153,'2'13'2996,"-1"-3"-2670,1 0-1,3 12 1,-2-12-135,-1 0 0,1 11 0,0 54 426,-1-7-402,-2 63 294,0-128-490,-2 125 269,3-47-229,1-43-2,-5 41 1,1-60 24,1 0-1,2 32 1,0-34-5,1 6-1408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2"/>
    </inkml:context>
    <inkml:brush xml:id="br0">
      <inkml:brushProperty name="width" value="0.05" units="cm"/>
      <inkml:brushProperty name="height" value="0.05" units="cm"/>
    </inkml:brush>
  </inkml:definitions>
  <inkml:trace contextRef="#ctx0" brushRef="#br0">8 0 800,'1'3'1748,"7"93"1904,-9-57-2558,-2 14-304,1-30-620,1-8-99,-1-2 16,2 20 1,1-8-27,1-1 78,-3 42 0,-1 48 250,3-67-255,-4 41 12,4-35-79,1 2-23,-3-37-21,-2 19 1,2-31-45,-3 35 136,4-36-189,0-1 1,0 1-1,1 0 0,0-1 1,-1 1-1,4 7 0,-3-10-508,-1-2 496,0 0 0,0 0 1,0 0-1,0 0 0,0 0 1,0 0-1,0 0 1,0 0-1,0 0 0,0 1 1,0-1-1,0 0 0,0 0 1,0 0-1,0 0 0,0 0 1,1 0-3255,-1-2-526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3"/>
    </inkml:context>
    <inkml:brush xml:id="br0">
      <inkml:brushProperty name="width" value="0.05" units="cm"/>
      <inkml:brushProperty name="height" value="0.05" units="cm"/>
    </inkml:brush>
  </inkml:definitions>
  <inkml:trace contextRef="#ctx0" brushRef="#br0">122 0 3826,'0'0'70,"-1"0"-1,1 0 1,0 0 0,0 0 0,0 0 0,0 0 0,0 0 0,0 0-1,0 0 1,-1 0 0,1 0 0,0 0 0,0 0 0,0 0 0,0 0-1,0 0 1,0 1 0,0-1 0,0 0 0,-1 0 0,1 0 0,0 0-1,0 0 1,0 0 0,0 0 0,0 0 0,0 0 0,0 0-1,0 1 1,0-1 0,0 0 0,0 0 0,0 0 0,-2 5 665,1-3-556,-5 15 464,1-1-306,-2 0 0,-8 15 0,-2-4-173,-23 29-1,29-42-586,11-14 407,-1 2-258,0-1 1,0 0-1,0 0 0,-2 2 1,3-3 186,0 0 0,0 0 0,-1 0 0,1 0-1,0 0 1,0 0 0,0 0 0,0 1 0,0-1 0,-1 0 0,1 0 0,0 0 0,0 0 0,0 0 0,0 0-1,-1 0 1,1 0 0,0 0 0,0 0 0,0 0 0,0 0 0,-1 0 0,1 0 0,0 0 0,0 0 0,0 0 0,0 0-1,0 0 1,-1 0 0,1-1 0,0 1 0,0 0 0,0 0 0,0 0 0,0 0 0,-1 0 0,1 0 0,0 0-1,0 0 1,0-1 0,0 1 0,0 0 0,0 0 0,0 0 0,0 0 0,-1 0 0,1-1 0,0 1 0,0 0-1,0 0 1,0 0 0,0-1 0,-1-3-2586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1.526"/>
    </inkml:context>
    <inkml:brush xml:id="br0">
      <inkml:brushProperty name="width" value="0.05" units="cm"/>
      <inkml:brushProperty name="height" value="0.05" units="cm"/>
      <inkml:brushProperty name="color" value="#E71224"/>
    </inkml:brush>
  </inkml:definitions>
  <inkml:trace contextRef="#ctx0" brushRef="#br0">0 85 4226,'1'-8'991,"0"1"1,0-1-1,1 1 1,0-1-1,6-11 0,-7 16-900,0 1 0,0 0 0,0 0 1,1 0-1,-1 0 0,1 1 0,-1-1 0,1 0 0,0 1 0,2-3 0,-3 3-65,0 1 1,0-1-1,1 1 1,-1-1 0,0 1-1,0-1 1,1 1-1,-1 0 1,0 0-1,0 0 1,1 0-1,-1 0 1,0 0-1,1 0 1,-1 0 0,0 0-1,0 0 1,1 1-1,-1-1 1,1 1-1,2 0 4,-1 1-1,0 0 1,1 0-1,-1 0 0,0 0 1,-1 1-1,1-1 1,0 1-1,-1 0 0,1 0 1,-1 0-1,0 0 1,0 0-1,0 0 1,0 0-1,0 1 0,-1-1 1,0 1-1,2 5 1,-2-3-9,1 0 0,-1 0 0,0 0 0,-1 0 0,1 1-1,-1-1 1,0 0 0,-1 0 0,0 1 0,-2 10 0,0-11-6,1 0-1,-1 0 1,0 0-1,0 0 1,-8 9-1,9-12-10,0-1-1,0 1 1,0-1 0,0 0-1,0 0 1,0 0 0,-1 0-1,1-1 1,-1 1 0,0-1-1,1 1 1,-1-1 0,0 0-1,-5 2 1,7-5 7,6-2 36,7-4 74,-4 6-60,0-1 0,0 2 1,0-1-1,1 1 0,-1 0 1,0 1-1,1 0 0,-1 0 1,0 1-1,1 0 1,-1 0-1,0 1 0,0 0 1,0 1-1,0 0 0,0 0 1,13 8-1,-12-8-1102</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4"/>
    </inkml:context>
    <inkml:brush xml:id="br0">
      <inkml:brushProperty name="width" value="0.05" units="cm"/>
      <inkml:brushProperty name="height" value="0.05" units="cm"/>
    </inkml:brush>
  </inkml:definitions>
  <inkml:trace contextRef="#ctx0" brushRef="#br0">1 9 3249,'-1'-9'2941,"3"13"-2205,-1-1 0,4 6 1,-3-7-575,5 10-76,1-1-1,0 0 0,0-1 1,1 0-1,17 14 0,-4-3-569,-9-6-3924,-9-9 227</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4"/>
    </inkml:context>
    <inkml:brush xml:id="br0">
      <inkml:brushProperty name="width" value="0.05" units="cm"/>
      <inkml:brushProperty name="height" value="0.05" units="cm"/>
    </inkml:brush>
  </inkml:definitions>
  <inkml:trace contextRef="#ctx0" brushRef="#br0">65 185 1569,'0'1'57,"0"-1"0,0 0 0,0 0 0,0 0 0,0 0 0,0 0 0,0 0 0,0 1 0,0-1 0,0 0 0,0 0 0,0 0 0,1 0 0,-1 0 0,0 0 0,0 0 0,0 0 0,0 0 0,0 1 0,0-1 0,1 0 0,-1 0 0,0 0 0,0 0 0,0 0 0,0 0 0,0 0 0,0 0 0,1 0 0,-1 0 0,0 0 0,0 0 0,0 0 0,0 0 0,0 0 0,1 0 0,-1 0 0,0 0 0,0 0 0,4-6 1078,-1-11-138,-3 2-348,0 0 1,-1 0-1,0 0 0,-1 0 0,-1 0 0,-8-24 0,10 34-418,-1-1 1,-1 1 0,1 0-1,-5-8 1,7 13-225,0 0 1,0 0-1,0 0 0,0 0 1,0 0-1,0 0 1,0 0-1,-1-1 0,1 1 1,0 0-1,0 0 1,0 0-1,0 0 1,0 0-1,0 0 0,0 0 1,0 0-1,-1 0 1,1 0-1,0 0 1,0 0-1,0 0 0,0-1 1,0 1-1,0 0 1,0 0-1,-1 0 0,1 0 1,0 0-1,0 0 1,0 0-1,0 0 1,0 0-1,0 0 0,-1 1 1,1-1-1,0 0 1,-3 5 124,0 10-54,3-13-58,-5 65 162,4-46-121,-2 47 68,-13 185-301,16-243-564,0-6-261,-1 0-1,1-1 1,0 1-1,-1-1 1,0 1-1,-2 4 1,1-4-3680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5"/>
    </inkml:context>
    <inkml:brush xml:id="br0">
      <inkml:brushProperty name="width" value="0.05" units="cm"/>
      <inkml:brushProperty name="height" value="0.05" units="cm"/>
    </inkml:brush>
  </inkml:definitions>
  <inkml:trace contextRef="#ctx0" brushRef="#br0">0 72 6179,'4'-2'1601,"0"-2"79,1 1-847,2 0-225,1-1-32,0-1-128,2 1-111,1 0-97,1 0-96,1 0-64,1 0-48,0 0-144,0 1-176,0-2-769,-1 0-784,1-1-1344,-3-2-3090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6"/>
    </inkml:context>
    <inkml:brush xml:id="br0">
      <inkml:brushProperty name="width" value="0.05" units="cm"/>
      <inkml:brushProperty name="height" value="0.05" units="cm"/>
    </inkml:brush>
  </inkml:definitions>
  <inkml:trace contextRef="#ctx0" brushRef="#br0">60 0 3842,'-1'0'182,"0"1"0,0-1 0,-1 0 0,1 0 0,0 0 0,0 1 1,0-1-1,0 1 0,0-1 0,0 1 0,0-1 0,0 1 0,0 0 0,0-1 1,0 1-1,0 0 0,0 0 0,0 0 0,1-1 0,-1 1 0,0 0 0,1 0 0,-1 0 1,0 2-1,-2 2-16,1 0 1,1 0-1,-3 11 1,3-13-13,-8 40 546,-6 70 1,15-111-762,-1 26-730,1-26 188,0 1 0,1-1 1,-1 1-1,1-1 0,-1 1 0,1-1 0,0 1 0,2 2 0,1 1-3735</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7"/>
    </inkml:context>
    <inkml:brush xml:id="br0">
      <inkml:brushProperty name="width" value="0.05" units="cm"/>
      <inkml:brushProperty name="height" value="0.05" units="cm"/>
    </inkml:brush>
  </inkml:definitions>
  <inkml:trace contextRef="#ctx0" brushRef="#br0">58 0 4786,'-6'34'4670,"3"-25"-4318,0 0 0,0 0 0,-6 11 0,6-15-414,-7 13 354,9-17-439,0 0-1,0 1 1,0-1 0,0 0 0,0 0-1,0 0 1,0 0 0,-1-1 0,1 1-1,0 0 1,-2 0 0,2 0 5,1-1 1,0 0-1,0 0 1,0 0-1,0 0 1,-1 0-1,1 0 1,0 0-1,0 0 1,0 0-1,-1 0 1,1 0-1,0 0 1,0 0-1,0 0 1,0-1-1,-1 1 1,1 0-1,0 0 1,0 0-1,0 0 1,0 0-1,-1 0 1,1 0-1,0 0 0,0-1 1,0 1-1,-1 0-476</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8"/>
    </inkml:context>
    <inkml:brush xml:id="br0">
      <inkml:brushProperty name="width" value="0.05" units="cm"/>
      <inkml:brushProperty name="height" value="0.05" units="cm"/>
    </inkml:brush>
  </inkml:definitions>
  <inkml:trace contextRef="#ctx0" brushRef="#br0">0 84 3330,'1'3'1088,"0"2"129,2 1-33,-1-2-448,2 2-127,1 0-81,2 2-96,-1-2-112,1 1-112,-1-2-80,-1 0-80,1-2-160,-1 0-320,-1-1-496,1-1-481,1 0-1008,1-1-2113</inkml:trace>
  <inkml:trace contextRef="#ctx0" brushRef="#br0" timeOffset="1">111 5 4994,'6'-2'1528,"-5"2"-1303,0-1 1,0 1-1,0 0 1,0-1-1,0 1 1,0 0-1,1 0 1,-1-1-1,0 1 1,0 0-1,0 0 1,0 0-1,0 1 1,0-1-1,0 0 1,0 0-1,2 1 1,1 1-101,-1 0 0,0-1 0,0 1 1,0 0-1,-1 1 0,1-1 0,0 0 0,-1 1 1,4 5-1,1 0 111,9 19-1,-11-17-146,0-1 0,-1 1 0,0 0 0,-1 0 0,4 17-1,-6-20-470,0 1 0,-1-1 0,0 0-1,0 1 1,0-1 0,-1 0 0,0 1-1,-1-1 1,-1 7 0,-2 2-3028,1 0-2195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3"/>
    </inkml:context>
    <inkml:brush xml:id="br0">
      <inkml:brushProperty name="width" value="0.05" units="cm"/>
      <inkml:brushProperty name="height" value="0.05" units="cm"/>
    </inkml:brush>
  </inkml:definitions>
  <inkml:trace contextRef="#ctx0" brushRef="#br0">24 163 3554,'-1'0'276,"1"0"0,-1 0 0,0 0 0,0 0 0,1 0 0,-1 0 1,0 0-1,1 0 0,-1-1 0,0 1 0,0 0 0,0-1 0,1 1-201,0 0 0,-1 0-1,1 0 1,0 0 0,0-1-1,-1 1 1,1 0 0,0 0-1,0 0 1,0-1 0,-1 1-1,1 0 1,0 0 0,0 0-1,0-1 1,0 1 0,0 0-1,-1 0 1,1-1 0,0 1-1,0 0 1,0 0 0,0-1-1,0 1 1,0 0 0,0 0-1,0-1 1,0 1 0,0 0-1,0-1 1,0 1 0,0 0-1,0 0 1,0-1 0,0 1-1,1 0 1,2-10 1050,-2 7-970,0 1-1,0 0 0,0-1 0,3-3 1,0 0 17,-4 4-150,1 1 0,0-1 1,0 1-1,0-1 0,1 1 1,1-2-1,1-1-13,1 1-1,-1-1 1,-1 0 0,1-1 0,-1 1-1,1 0 1,-1-1 0,0 0-1,-1 0 1,3-5 0,0-2 1,-4 10-4,0 0 0,0-1 0,0 1 0,-1 0 0,1 0 0,0 0 0,-1-1 0,0 1 0,1 0 0,-1-1 1,-1-3-1,1 5-4,0 0 0,-1 0 0,0 0 0,1 0 0,-1 1 0,0-1 0,1 0 0,-1 1 0,0-1 0,1 0 0,-1 1 0,0-1 0,0 1 0,0-1 0,0 1 0,0 0 0,0-1 0,0 1 0,0 0 0,1-1 0,-1 1 0,0 0 0,0 0 0,-2 0 0,3 0-3,-1 0 0,1 0 0,0 1-1,-1-1 1,1 0 0,0 0 0,-1 0-1,1 1 1,0-1 0,0 0-1,-1 0 1,1 1 0,0-1 0,0 0-1,-1 1 1,1-1 0,0 0 0,0 1-1,0-1 1,0 0 0,-1 1 0,1-1-1,0 0 1,0 1 0,-1 11-15,0-7 13,0 10 10,-1-1 0,2 0 1,2 29-1,6 4 4,-4-33-4,-2 0 0,2 26 0,-4-36-8,0 0 0,0 0 0,-1 0 0,1 0 0,-1 0 0,0 0 0,0-1 0,0 1 0,-1 0 0,1 0 1,-1-1-1,0 1 0,-3 4 0,2-4-14,0 0 1,0 0-1,0-1 1,0 1 0,-1 0-1,0-1 1,0 0-1,0 0 1,-5 3 0,0-4-4,3-1 20,6-1-1,0 0-1,0 0 1,0 0-1,0 0 0,0 0 1,0 0-1,0 0 0,0 0 1,0 0-1,-1 0 1,1 0-1,0 0 0,0 0 1,0 0-1,0 0 1,0 0-1,0 0 0,0 0 1,0 0-1,0-1 0,0 1 1,0 0-1,0 0 1,0 0-1,0 0 0,0 0 1,0 0-1,-1 0 0,1 0 1,0 0-1,0 0 1,0 0-1,0 0 0,0 0 1,0 0-1,0 0 0,0 0 1,0-1-1,0 1 1,1 0 7,0-1 0,-1 1 0,1-1 1,0 1-1,-1-1 0,1 1 1,0-1-1,0 1 0,0 0 1,-1-1-1,1 1 0,2 0 0,0-1 34,58-26 844,-54 25-849,0 0 0,1 0 1,-1 0-1,0 1 0,13 0 1,-15-1 340,-1 1-2132,0 0-4194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5"/>
    </inkml:context>
    <inkml:brush xml:id="br0">
      <inkml:brushProperty name="width" value="0.05" units="cm"/>
      <inkml:brushProperty name="height" value="0.05" units="cm"/>
    </inkml:brush>
  </inkml:definitions>
  <inkml:trace contextRef="#ctx0" brushRef="#br0">11 39 1377,'-2'-5'532,"1"1"0,-1 0 0,1-1 1,-1 1-1,0-7 0,2 6 380,0 4-315,0 3-271,0 1-376,0 10 349,-1-3-18,2 12 1,2 0-61,2 38-90,3 106 13,-6-146-133,-1-1 1,-1 31 0,-3-25-9,0-5 3,1 24 1,3-27 7,-2 76 262,-2-64-100,2-1 1,4 43-1,-3-66-174,5 30 29,-2 49 0,-4-48-20,-1 51 23,2-76-34,0-1 0,-3 12 0,1-5 0,-1 38-8,3-44 5,1 0 1,4 21-1,-2-17 3,-1 1 0,0 0 0,-2 31 0,-1 18 0,2-51 0,0 0 0,5 23 0,-4-22 1,1-1 1,0 25-1,-5 29 6,1 7-2,1-52 256,0 0-1,-6 35 1,3-38 55,1 0 0,1 0 0,1 31 0,3-19 131,-1-5-1218,-1-13-4841,-2-19 810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6"/>
    </inkml:context>
    <inkml:brush xml:id="br0">
      <inkml:brushProperty name="width" value="0.05" units="cm"/>
      <inkml:brushProperty name="height" value="0.05" units="cm"/>
    </inkml:brush>
  </inkml:definitions>
  <inkml:trace contextRef="#ctx0" brushRef="#br0">31 84 3890,'0'-2'527,"-1"2"358,-1 4 1432,-2 7 805,-2 8-3098,-4 34 0,3-12 5,6-37 19,3-6 39,1-6 34,2-6 29,-2-1 0,4-24 0,4-15 345,-7 41-322,1-1 1,0 1-1,11-20 0,-14 30-133,1-3 286,-2 11 26,-2 14 111,2 0-1,2 20 1,-1-29-365,-1 1-18,1-1-1,0 1 1,1 0 0,0-1-1,9 20 1,-12-30-93,0 0 1,0 0-1,0 0 1,0 0-1,0 0 1,0 0 0,0 0-1,0 0 1,0 1-1,0-1 1,0 0-1,0 0 1,1 0-1,-1 0 1,0 0-1,0 0 1,0 0 0,0 0-1,0 0 1,0 0-1,0 0 1,0 0-1,0 0 1,0 0-1,0 0 1,0 0-1,1 0 1,-1 0 0,0 0-1,0 0 1,0 0-1,0 0 1,0 0-1,0 0 1,0 0-1,0 0 1,0 0-1,0 0 1,1 0 0,-1 0-1,0 0 1,0 0-1,0 0 1,0 0-1,3-4-932,1-7-2765,-2 4-217,0 1-2324</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7"/>
    </inkml:context>
    <inkml:brush xml:id="br0">
      <inkml:brushProperty name="width" value="0.05" units="cm"/>
      <inkml:brushProperty name="height" value="0.05" units="cm"/>
    </inkml:brush>
  </inkml:definitions>
  <inkml:trace contextRef="#ctx0" brushRef="#br0">28 24 2385,'0'0'80,"0"-1"0,0 1 0,0 0-1,0 0 1,0 0 0,0-1 0,0 1 0,0 0 0,0 0 0,-1 0-1,1-1 1,0 1 0,0 0 0,0 0 0,0 0 0,0 0 0,0-1-1,0 1 1,-1 0 0,1 0 0,0 0 0,0 0 0,0 0-1,0 0 1,0-1 0,-1 1 0,1 0 0,-1 0-28,1 0 0,-1 0 0,1 0 1,-1 0-1,1 0 0,-1 0 0,1 0 0,-1 0 1,0 0-1,-1 0 128,0 1 0,0-1 0,0 1 0,-3 1 0,5-2-54,0 0-1,-1 0 1,1 0 0,0 0 0,-1 0-1,1 0 1,-1 1 0,1-1 0,0 0-1,-1 0 1,1 0 0,0 0 0,-1-1 0,0 1 775,4-1-338,9 2 827,-8-1-1110,0 1 1,5-2-1,1 2 227,-9 0-460,0-1 1,0 0 0,0 0 0,1 0-1,-1 0 1,0 0 0,0 0 0,0 0-1,2-1 1,1 0 6,1 0 1,-1 0-1,0 1 1,0-1-1,1 1 0,7 0 1,-1 1-4,16 5 0,-22-6-20,0 1-1,-1-1 1,1 0 0,5 0-1,-5 0-8,0 0 0,0 0-1,7 1 1,-2 0 110,-1 0-1,0-1 0,12 0 1,-15-1-82,22 0 165,19-1-62,26 0-117,-53 1-7,59 2 97,-51 0-77,42-2 0,-61-1-33,9 1 16,9-1-5,-7 1-22,1-1-5,21 0 16,228-3 66,-198-3-68,-59 7-12,0 0 1,1 1 0,23 3 0,9 0 2,48-3 11,13 4-16,-52-1 0,-5-5 7,-23 0-1,9 2-4,9-1 12,11 0 1,-43 1-9,6 1 13,-10-1-4,-1 0 0,12-1 0,1-1 38,28 2 0,-27 0-33,6 1-4,-17 0-16,19-1 0,44-3 15,-55 3-11,7 2 9,-7 0-13,11-1 0,108 2 0,-125-3-1,14 2 1,-6 0 14,-10 0-27,-10-1 15,0-1 9,-2-1 40,1 1-72,0 0 0,0 0 0,1 0-1,-1-1 1,0 1 0,0 0 0,0 0 0,0 0 0,0 0 0,0 0 0,0 0 0,0 0-1,0 0 1,1 0 0,-1 0 0,0 0 0,0 0 0,0-1 0,0 1 0,0 0-1,0 0 1,0 0 0,0 0 0,0 0 0,0 0 0,0 0 0,0 0 0,0-1 0,0 1-1,0 0 1,0 0 0,0 0 0,0 0 0,0 0 0,3-2-1974,-2 2 1640,-1-1-1,1 1 1,-1-1 0,1 1 0,0 0-1,0-1 1,0 1 0,1-1-575,0 1 0,0 0 1,0 0-1,3-2 0,-4 2 641,1-1 0,-1 1 0,0-1 0,0 1 1,0 0-1,1 0 0,-1 0 0,0 0 0,0 0 0,1 0 0,0 0 0,-1 0 266,0 0-1,0 0 1,-1 0-1,1 0 0,0 0 1,-1 0-1,1 0 1,0 0-1,0 0 1,-1 0-1,2-1 0,-2-1-346,0 2-300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4"/>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19.162"/>
    </inkml:context>
    <inkml:brush xml:id="br0">
      <inkml:brushProperty name="width" value="0.05" units="cm"/>
      <inkml:brushProperty name="height" value="0.05" units="cm"/>
      <inkml:brushProperty name="color" value="#E71224"/>
    </inkml:brush>
  </inkml:definitions>
  <inkml:trace contextRef="#ctx0" brushRef="#br0">62 25 2545,'-1'0'456,"0"-1"-1,1 0 0,-1 0 1,1 0-1,-1 0 1,0 0-1,1 1 0,0-1 1,-1 0-1,1 0 1,-1-2-1,1 2-408,0 1-1,0-1 1,0 1 0,0-1-1,0 1 1,0-1-1,0 1 1,0-1 0,0 1-1,0-1 1,0 1 0,1-1-1,-1 1 1,0 0 0,0-1-1,0 1 1,1-1 0,-1 1-1,0-1 1,1 1 0,-1 0-1,0-1 1,1 1 0,-1 0-1,1-1 1,-1 8 225,0-1 0,-1 1 0,0 0 0,-3 11 1,2-8-139,-1 0 1,-1-1 0,0 1-1,0-1 1,-11 17 0,7-7 65,7-16-187,0 0 0,0 0 0,0-1 0,0 1 0,-1 0 0,1-1 0,-4 5 0,6-8-257,0 0 1,-1-1-1,1 0 1,0 1-1,0-1 1,-1 1-1,1-1 1,-1 0-1,0 1 1,1-1-1,-1-2 1,4-13-5188,-1 11 2088</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8"/>
    </inkml:context>
    <inkml:brush xml:id="br0">
      <inkml:brushProperty name="width" value="0.05" units="cm"/>
      <inkml:brushProperty name="height" value="0.05" units="cm"/>
    </inkml:brush>
  </inkml:definitions>
  <inkml:trace contextRef="#ctx0" brushRef="#br0">43 16 4930,'-8'-7'3904,"6"3"-2699,2 4-1180,0 0-1,0-1 1,0 1-1,0 0 1,0 0 0,0 0-1,0 0 1,0 0-1,0-1 1,0 1-1,0 0 1,0 0 0,0 0-1,0 0 1,0 0-1,0 0 1,0-1-1,0 1 1,0 0-1,0 0 1,1 0 0,-1 0-1,0 0 1,0 0-1,0 0 1,0-1-1,0 1 1,0 0 0,2 0 64,-1 0 0,0-1 0,0 1 0,1 0 0,-1 0 0,0 0 0,3 0 0,-1 1 73,0 0 0,6 2 0,2 1 78,2-1-143,-1 1 1,12 6 0,-17-7-91,0 0 0,-1 0 0,0 1-1,1 0 1,-1 0 0,6 6 0,-7-4 0,-5-6-6,0 0 1,0 0-1,0 0 1,0 0-1,0 0 0,0 1 1,0-1-1,0 0 1,1 0-1,-1 0 0,0 0 1,0 0-1,0 1 1,0-1-1,0 0 0,0 0 1,0 0-1,0 0 1,0 0-1,0 1 1,0-1-1,0 0 0,0 0 1,0 0-1,0 0 1,0 0-1,-1 1 0,1-1 1,0 0-1,0 0 1,0 0-1,0 0 0,-2 3 128,-1 1 60,-1-1-65,4-2-108,-1-1 0,1 1 0,-1-1 1,1 0-1,-1 1 0,1-1 0,-1 0 0,1 1 0,-1-1 0,0 0 0,0 1 0,-28 5 292,12-2-219,-24 3 0,23-5-294,-29 6-1,43-7-14,-2 0-1006</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9"/>
    </inkml:context>
    <inkml:brush xml:id="br0">
      <inkml:brushProperty name="width" value="0.05" units="cm"/>
      <inkml:brushProperty name="height" value="0.05" units="cm"/>
    </inkml:brush>
  </inkml:definitions>
  <inkml:trace contextRef="#ctx0" brushRef="#br0">19 43 2897,'-2'1'712,"1"0"-1,0 0 0,0-1 0,1 1 0,-1 0 0,-1 2 1,1-2-525,0 1 0,0 0 0,0-1-1,0 1 1,0 0 0,1 0 0,-1 0 0,0 3 0,0 1 51,0 10 0,1-11-193,0 0-1,0 1 1,1-1-1,0 1 1,0-1 0,0 1-1,1-1 1,0 0-1,2 5 1,-3-7-23,0-1 0,1 0-1,-1 0 1,1 0 0,-1 0 0,1 0-1,0 0 1,0-1 0,3 3 0,-4-3 11,1 0 0,0 0 0,-1 0 0,1 0 0,0-1 0,0 1 0,0-1 0,-1 1 0,1-1 0,0 0 0,0 1 0,0-1 0,4-1 0,-2 1 20,1-1 1,-1 0 0,0-1-1,1 1 1,-1-1 0,0 1 0,0-1-1,0-1 1,0 1 0,4-4-1,3-2 6,0-1-1,9-11 0,-17 17-45,0 0-1,-1 0 0,1-1 0,-1 1 0,1-1 0,-1 0 0,0 1 0,-1-1 0,3-5 0,-4 7-3,1 0 1,-1 0-1,0 0 0,1 0 1,-1 0-1,0 0 0,0 0 1,0 0-1,-1 0 0,1 0 1,0 0-1,-1 0 0,1 0 0,-1 0 1,0 0-1,0 0 0,1 0 1,-1 0-1,0 1 0,-1-1 1,-1-2-1,1 1 34,-1 1 1,0-1-1,0 1 0,-1-1 0,1 1 1,0 0-1,-1 0 0,-5-2 1,1 1 89,-1 0 0,-14-2 1,18 4-99,1 1 1,0-1 0,-1 1 0,1 0-1,0 0 1,-1 1 0,1-1-1,-6 2 1,8-1-30,-1 0 0,1 0 0,-1 0 0,1 0 0,0 0 0,-1 1 0,1-1 0,0 1 0,0-1 0,0 1 0,0 0 0,0 0 0,0 0 0,-2 3-1,2-2-126,0 1-1,1-1 0,-1 0 1,1 1-1,-1-1 0,1 1 0,-1 4 1,2-6-675,-1 1 0,1-1 0,0 1 0,0-1 0,0 1 0,0-1-1,1 3 1,1 2-5313</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58"/>
    </inkml:context>
    <inkml:brush xml:id="br0">
      <inkml:brushProperty name="width" value="0.05" units="cm"/>
      <inkml:brushProperty name="height" value="0.05" units="cm"/>
    </inkml:brush>
  </inkml:definitions>
  <inkml:trace contextRef="#ctx0" brushRef="#br0">133 0 3826,'0'0'70,"0"0"-1,0 0 1,0 0 0,0 0 0,0 0 0,-1 0 0,1 0 0,0 0-1,0 0 1,0 0 0,0 0 0,0 0 0,0 0 0,-1 0 0,1 0-1,0 1 1,0-1 0,0 0 0,0 0 0,0 0 0,0 0 0,0 0-1,0 0 1,0 0 0,-1 0 0,1 0 0,0 0 0,0 1-1,0-1 1,0 0 0,0 0 0,0 0 0,0 0 0,-2 6 665,1-4-556,-5 16 464,0 0-306,-1 0 0,-10 16 0,-1-5-173,-26 32-1,31-45-586,13-16 407,-1 2-258,0-1 1,0 0-1,0 1 0,-2 0 1,3-2 186,-1 0 0,1 1 0,0-1 0,0 0-1,0 0 1,0 0 0,0 0 0,-1 0 0,1 0 0,0 0 0,0 0 0,0 0 0,0 0 0,-1 1 0,1-1-1,0 0 1,0 0 0,0 0 0,-1 0 0,1 0 0,0 0 0,0 0 0,0 0 0,0-1 0,-1 1 0,1 0 0,0 0-1,0 0 1,0 0 0,0 0 0,-1 0 0,1 0 0,0 0 0,0 0 0,0 0 0,0-1 0,-1 1 0,1 0-1,0 0 1,0 0 0,0 0 0,0 0 0,0-1 0,0 1 0,0 0 0,0 0 0,0 0 0,-1 0 0,1-1-1,0 1 1,0 0 0,0 0 0,-1-5-2586</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59"/>
    </inkml:context>
    <inkml:brush xml:id="br0">
      <inkml:brushProperty name="width" value="0.05" units="cm"/>
      <inkml:brushProperty name="height" value="0.05" units="cm"/>
    </inkml:brush>
  </inkml:definitions>
  <inkml:trace contextRef="#ctx0" brushRef="#br0">1 10 3249,'-1'-10'2941,"3"14"-2205,0 0 0,3 5 1,-3-6-575,5 10-76,2-1-1,0 0 0,0-1 1,1 0-1,18 16 0,-4-4-569,-10-7-3924,-9-10 227</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39"/>
    </inkml:context>
    <inkml:brush xml:id="br0">
      <inkml:brushProperty name="width" value="0.05" units="cm"/>
      <inkml:brushProperty name="height" value="0.05" units="cm"/>
    </inkml:brush>
  </inkml:definitions>
  <inkml:trace contextRef="#ctx0" brushRef="#br0">71 203 1569,'0'0'57,"0"0"0,0 1 0,0-1 0,0 0 0,0 0 0,0 0 0,0 0 0,0 0 0,0 1 0,0-1 0,1 0 0,-1 0 0,0 0 0,0 0 0,0 0 0,0 0 0,0 0 0,0 0 0,1 0 0,-1 1 0,0-1 0,0 0 0,0 0 0,0 0 0,0 0 0,1 0 0,-1 0 0,0 0 0,0 0 0,0 0 0,0 0 0,1 0 0,-1 0 0,0 0 0,0 0 0,0 0 0,0 0 0,0 0 0,1-1 0,3-5 1078,-1-12-138,-2 2-348,-2-1 1,1 1-1,-2-1 0,0 1 0,-1 0 0,-9-27 0,10 37-418,0 0 1,-1 0 0,1 0-1,-6-7 1,8 13-225,0-1 1,0 1-1,0 0 0,0 0 1,0 0-1,0 0 1,0 0-1,0 0 0,-1 0 1,1-1-1,0 1 1,0 0-1,0 0 1,0 0-1,0 0 0,0 0 1,0 0-1,-1 0 1,1 0-1,0 0 1,0 0-1,0 0 0,0 0 1,0-1-1,0 1 1,-1 0-1,1 0 0,0 0 1,0 0-1,0 0 1,0 0-1,0 0 1,-1 0-1,1 1 0,0-1 1,0 0-1,0 0 1,-3 5 124,-1 12-54,4-15-58,-6 71 162,5-50-121,-2 52 68,-14 202-301,16-265-564,1-8-261,0 0-1,0 0 1,-1-1-1,0 1 1,0 0-1,-1 5 1,-1-4-3680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0"/>
    </inkml:context>
    <inkml:brush xml:id="br0">
      <inkml:brushProperty name="width" value="0.05" units="cm"/>
      <inkml:brushProperty name="height" value="0.05" units="cm"/>
    </inkml:brush>
  </inkml:definitions>
  <inkml:trace contextRef="#ctx0" brushRef="#br0">1 79 6179,'4'-2'1601,"0"-2"79,2 0-847,2 0-225,0 0-32,1-1-128,2 0-111,1 1-97,1-1-96,2 2-64,-1-2-48,2 1-144,0 0-176,-1-1-769,-1-1-784,1 0-1344,-3-3-3090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1"/>
    </inkml:context>
    <inkml:brush xml:id="br0">
      <inkml:brushProperty name="width" value="0.05" units="cm"/>
      <inkml:brushProperty name="height" value="0.05" units="cm"/>
    </inkml:brush>
  </inkml:definitions>
  <inkml:trace contextRef="#ctx0" brushRef="#br0">66 1 3842,'-1'0'182,"-1"0"0,1 0 0,0 1 0,-1-1 0,1 0 0,0 1 1,0-1-1,0 1 0,-1-1 0,1 1 0,0-1 0,0 1 0,0 0 0,0-1 1,0 1-1,0 0 0,0 0 0,0 0 0,0 0 0,1 0 0,-1 0 0,0 0 0,0 0 1,0 2-1,-1 3-16,-1-1 1,1 1-1,-2 11 1,3-14-13,-9 44 546,-6 77 1,16-121-762,-1 27-730,1-27 188,0-1 0,1 1 1,-1 0-1,1 0 0,0-1 0,0 1 0,0 0 0,1 3 0,3 0-3735</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2"/>
    </inkml:context>
    <inkml:brush xml:id="br0">
      <inkml:brushProperty name="width" value="0.05" units="cm"/>
      <inkml:brushProperty name="height" value="0.05" units="cm"/>
    </inkml:brush>
  </inkml:definitions>
  <inkml:trace contextRef="#ctx0" brushRef="#br0">64 0 4786,'-7'37'4670,"4"-27"-4318,0 0 0,-1 0 0,-6 12 0,7-17-414,-8 15 354,10-19-439,0 1-1,0-1 1,0 0 0,0 0 0,-1 0-1,1 0 1,0 0 0,-1 0 0,1 0-1,0 0 1,-3 1 0,4-2 5,0 0 1,0 0-1,-1 0 1,1 0-1,0 0 1,0 0-1,0 0 1,-1 0-1,1 0 1,0 0-1,0 0 1,0 0-1,-1 0 1,1 0-1,0 0 1,0 0-1,0 0 1,-1-1-1,1 1 1,0 0-1,0 0 1,0 0-1,0 0 1,-1 0-1,1 0 0,0-1 1,0 1-1,-1 0-476</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3"/>
    </inkml:context>
    <inkml:brush xml:id="br0">
      <inkml:brushProperty name="width" value="0.05" units="cm"/>
      <inkml:brushProperty name="height" value="0.05" units="cm"/>
    </inkml:brush>
  </inkml:definitions>
  <inkml:trace contextRef="#ctx0" brushRef="#br0">0 93 3330,'1'3'1088,"0"2"129,2 1-33,0-1-448,1 1-127,1 1-81,3 2-96,-1-2-112,0 0-112,0-2-80,-1 0-80,0-1-160,0 0-320,-2-3-496,1 1-481,2-1-1008,1-1-2113</inkml:trace>
  <inkml:trace contextRef="#ctx0" brushRef="#br0" timeOffset="1">122 6 4994,'6'-2'1528,"-4"1"-1303,-1 1 1,0-1-1,0 1 1,0-1-1,0 1 1,0 0-1,1 0 1,-1 0-1,0-1 1,0 1-1,0 0 1,1 1-1,-1-1 1,0 0-1,0 0 1,0 0-1,3 1 1,-1 1-101,1 0 0,-1 0 0,0 0 1,0 1-1,0-1 0,0 1 0,0-1 0,0 1 1,4 5-1,0 2 111,11 19-1,-13-18-146,0-1 0,0 1 0,-1 0 0,0 0 0,3 19-1,-6-22-470,0 0 0,-1 0 0,1 0-1,-1 0 1,-1 0 0,0 0 0,0 0-1,-1 0 1,-2 8 0,-1 1-3028,1 0-2195</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4.925"/>
    </inkml:context>
    <inkml:brush xml:id="br0">
      <inkml:brushProperty name="width" value="0.05" units="cm"/>
      <inkml:brushProperty name="height" value="0.05" units="cm"/>
    </inkml:brush>
  </inkml:definitions>
  <inkml:trace contextRef="#ctx0" brushRef="#br0">0 993 1985,'1'-4'641,"-1"0"0,1 1 0,-1-6-1,0 5-383,0 0-1,0 1 0,2-7 0,0 2 101,0-11 0,1 2 143,6-35 567,-6 43-937,6-18 0,-3 13-80,0 1 8,-4 9-32,0 0 0,-1 1 1,1-1-1,0-4 0,1-4 39,1 0 0,-1 0 0,2 1 1,11-21-1,-12 23 17,5-13 1,-6 14-5,0-1 0,7-9 1,-3 8 34,15-18 0,-12 16-40,-6 8-53,0 0 1,-1 1-1,2-1 1,-1 1-1,5-4 1,25-11 48,-9 5-32,-20 10-12,1 0 0,-1 1 0,1 0 0,0 0 0,0 0-1,0 1 1,0 0 0,10-1 0,-11 2-20,0-1 10,1 1 1,-1 0-1,1 0 0,-1 0 0,0 1 0,1 0 0,-1 0 0,7 2 1,-9-2-13,0 0 1,0 1-1,-1-1 1,1 1-1,0 0 1,-1 0 0,1 0-1,-1 0 1,1 0-1,-1 1 1,4 4-1,-1 1 20,-1 0 0,7 15 0,0 1-6,18 41-1,-18-44-8,0 0 0,0 16 1,-9-29-6,0 0 1,0-1-1,1 0 0,0 1 0,1-1 0,5 10 1,-3-9-7,1 0 0,8 7 1,-12-11 1,1-1-1,0 0 1,0 0 0,0 0 0,0-1 0,7 4 0,-9-6 2,0 1 0,0-1 1,0 1-1,0-1 0,0 0 0,0 0 1,0 0-1,0 0 0,0-1 1,0 1-1,0 0 0,0-1 0,0 1 1,0-1-1,3-1 0,2-2 8,0 1-1,11-9 0,1-3 8,-1 0 0,30-34 0,-38 38 18,-2 0 0,14-24-1,5-6 154,-17 25-147,-7 11-40,0 1-1,1-1 1,-1 1-1,1 0 1,5-6 0,-8 10-1,-1 0 1,0 0 0,0-1 0,0 1 0,0 0 0,0 0 0,0 0 0,1 0 0,-1 0 0,0 0-1,0 0 1,0 0 0,0 0 0,0 0 0,1 0 0,-1 0 0,0 0 0,0 0 0,0 0 0,0 0 0,0 0-1,0 1 1,1-1 0,-1 0 0,0 0 0,0 0 0,0 0 0,0 0 0,0 0 0,0 0 0,0 0 0,1 0-1,-1 1 1,4 4 0,0 0 1,-1-3 8,0 1 0,0-1 0,1 1 0,-1-1 0,1 0-1,0 0 1,5 1 0,6 4 13,-12-5-20,0 0 0,0-1 0,-1 1 0,1 0 0,-1 1-1,4 3 1,12 16 18,-16-19-18,1 2 0,-1-1-1,1 1 1,-1-1-1,0 1 1,2 7 0,5 26 7,-8-35-9,2 16 11,0 33 1,-2-18-6,8 45-1,-7-69-4,1-1 0,-1 1 0,1-1 1,1 0-1,0 0 0,6 10 0,40 64 53,-44-73-53,3 7 2,1-1 0,1 0 0,17 20 0,-17-26 1,0 0 0,1-1 0,17 10 0,-22-14-4,-1-1 0,36 21 9,-38-23-8,1 0 0,-1 0 0,1-1-1,0 1 1,-1-1 0,1 0 0,8 1 0,-9-2 21,0-1 0,0 1 0,0 0 0,0-1 0,-1 0 1,1 0-1,0 0 0,0 0 0,-1-1 0,1 0 0,-1 1 0,1-1 0,-1-1 0,0 1 1,1 0-1,-1-1 0,0 1 0,-1-1 0,1 0 0,2-4 0,5-8 119,0 0 0,12-30 0,9-35-9,-10 24-31,-6 13 74,15-76 0,-10 36-76,-7 29-61,11-93 1,-19 97-16,8-142 261,-13 160-233,1-1 1,9-56-1,-7 74-50,0 1 0,2-1-1,-1 1 1,2 0-1,0 0 1,1 1 0,0-1-1,11-14 1,-9 17-6,13-15 0,-19 22 1,1 1-1,0 0 1,0 0 0,0 0-1,0 0 1,0 0-1,8-2 1,-12 4 3,1 1 0,0 0 0,-1 0 0,1 0 0,0 0 1,0-1-1,-1 1 0,1 0 0,0 0 0,0 0 0,-1 0 1,1 1-1,0-1 0,0 0 0,-1 0 0,1 0 0,0 1 1,-1-1-1,1 0 0,0 0 0,-1 1 0,1-1 0,-1 1 0,1-1 1,0 1-1,-1-1 0,1 1 0,1 2-4,0 0 0,0-1 0,0 1 0,3 5-1,-3-3 5,6 12 5,0 1-1,-1-1 1,8 33 0,6 57 13,-20-99-17,8 51 3,13 67 13,-4-31 7,-7 2-14,-4 146 20,-6-226-31,0 0 0,0-1 0,2 1 0,0-1 0,1 0 0,0 0 0,12 27 0,-14-40 2,28 56 0,-19-40 0,18 22 0,-22-33 0,0 0 0,1 0 0,-1-1 0,17 12 0,17 5 0,6 6 0,-35-22 3,0-1-1,24 10 1,-8-4 2,4 1 7,-24-11-8,1 0 0,-1 1 0,0 0-1,0 0 1,10 8 0,26 25-588,-43-36 405,1 1 0,0-1 0,0 0 0,0 0 0,0 0 1,2 1-1,-2-2-784,-1 1 0,1-1 0,-1 0 0,1 0 0,2 1 0,-1-2-4437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19.520"/>
    </inkml:context>
    <inkml:brush xml:id="br0">
      <inkml:brushProperty name="width" value="0.05" units="cm"/>
      <inkml:brushProperty name="height" value="0.05" units="cm"/>
      <inkml:brushProperty name="color" value="#E71224"/>
    </inkml:brush>
  </inkml:definitions>
  <inkml:trace contextRef="#ctx0" brushRef="#br0">11 3 2833,'-1'0'111,"1"0"-1,0 0 0,0-1 1,0 1-1,0 0 0,-1 0 1,1 0-1,0 0 1,0-1-1,-1 1 0,1 0 1,0 0-1,0 0 0,-1 0 1,1 0-1,0 0 0,0 0 1,-1 0-1,1 0 1,0 0-1,0 0 0,-1 0 1,1 0-1,0 0 0,0 0 1,-1 0-1,1 0 0,0 0 1,0 0-1,-1 0 0,1 0 1,0 0-1,0 0 1,-1 1-1,1-1 0,0 0 1,0 0-1,0 0 0,-1 0 1,1 1-1,0-1 0,0 0 1,0 0-1,0 0 1,-1 1-1,1-1 0,0 1-27,0-1 1,0 1-1,0 0 0,0-1 0,0 1 0,0-1 1,0 1-1,1 0 0,-1-1 0,0 1 1,0-1-1,1 1 0,-1 0 0,0-1 0,0 1 1,1-1-1,-1 1 0,1-1 0,0 1 0,24 25 915,16 15-766,-13-15-3532,-18-17-835,-5-5 656</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6.358"/>
    </inkml:context>
    <inkml:brush xml:id="br0">
      <inkml:brushProperty name="width" value="0.05" units="cm"/>
      <inkml:brushProperty name="height" value="0.05" units="cm"/>
    </inkml:brush>
  </inkml:definitions>
  <inkml:trace contextRef="#ctx0" brushRef="#br0">0 0 3057,'1'0'91,"-1"1"0,1-1-1,0 0 1,-1 1-1,1-1 1,0 0-1,-1 1 1,1-1 0,-1 1-1,1-1 1,-1 1-1,1-1 1,-1 1-1,0-1 1,1 1 0,-1 0-1,1 0 1,5 14-125,-4-11 118,4 16-14,-1 0-1,-1 0 1,2 24-1,-4-29-43,15 155 247,-6 0-1375,-7-98-1009,-2-42 9</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6.855"/>
    </inkml:context>
    <inkml:brush xml:id="br0">
      <inkml:brushProperty name="width" value="0.05" units="cm"/>
      <inkml:brushProperty name="height" value="0.05" units="cm"/>
    </inkml:brush>
  </inkml:definitions>
  <inkml:trace contextRef="#ctx0" brushRef="#br0">0 0 3522,'1'13'784,"0"3"0,0 2-560,3 4-128,-2 2-48,0 2 17,2 1-17,1 1-16,0-2 0,0 3-48,0-2-128,1 1-225,0 0-159,1-2-288,-1-2-529,-1 1-1072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7.309"/>
    </inkml:context>
    <inkml:brush xml:id="br0">
      <inkml:brushProperty name="width" value="0.05" units="cm"/>
      <inkml:brushProperty name="height" value="0.05" units="cm"/>
    </inkml:brush>
  </inkml:definitions>
  <inkml:trace contextRef="#ctx0" brushRef="#br0">0 0 2625,'4'21'689,"1"1"31,-1 2-48,1 1-432,0 2-112,0 0-32,-1 1 0,2 1-48,-3 0-144,1-1-224,-1-2-304,0 0-160,0-2-497,-1 0-928</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9.919"/>
    </inkml:context>
    <inkml:brush xml:id="br0">
      <inkml:brushProperty name="width" value="0.05" units="cm"/>
      <inkml:brushProperty name="height" value="0.05" units="cm"/>
    </inkml:brush>
  </inkml:definitions>
  <inkml:trace contextRef="#ctx0" brushRef="#br0">17 62 2145,'0'-1'62,"0"1"0,0-1 0,0 0 0,-1 0 0,1 0 0,1 0 1,-1 0-1,0 0 0,0 0 0,0 0 0,0 0 0,1 0 0,-1 0 0,2-6 8,-1-15 785,-1 21-658,0-1 0,0 0 0,0 0 0,0 1 0,-1-1 0,1 0 0,-1 1 0,1-1 1,-1 1-1,-1-3 0,2 5-131,0 0-1,-1-1 1,1 1 0,0 0 0,0 0 0,-1 0-1,1-1 1,0 3 0,-11 68-4252,8-60 1673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0.870"/>
    </inkml:context>
    <inkml:brush xml:id="br0">
      <inkml:brushProperty name="width" value="0.05" units="cm"/>
      <inkml:brushProperty name="height" value="0.05" units="cm"/>
    </inkml:brush>
  </inkml:definitions>
  <inkml:trace contextRef="#ctx0" brushRef="#br0">0 0 2433,'1'4'389,"0"1"1,-1-1-1,0 7 0,0 2-374,17 154 467,-1-10-1165,-11-88-1203,-4-37-32</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1.495"/>
    </inkml:context>
    <inkml:brush xml:id="br0">
      <inkml:brushProperty name="width" value="0.05" units="cm"/>
      <inkml:brushProperty name="height" value="0.05" units="cm"/>
    </inkml:brush>
  </inkml:definitions>
  <inkml:trace contextRef="#ctx0" brushRef="#br0">0 0 2225,'1'0'68,"-1"1"-1,0-1 1,0 0 0,0 0-1,1 0 1,-1 0 0,0 0-1,0 0 1,0 1 0,0-1-1,1 0 1,-1 0-1,0 0 1,0 0 0,0 1-1,0-1 1,0 0 0,0 0-1,0 0 1,1 1 0,-1-1-1,0 1 1,3 5-2,0 4-10,-1 1 0,0-1 0,0 0 0,0 15 0,-1-8 14,35 464 629,-12-223-964,-16-199-924,20 70-1,-21-100-1062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1.960"/>
    </inkml:context>
    <inkml:brush xml:id="br0">
      <inkml:brushProperty name="width" value="0.05" units="cm"/>
      <inkml:brushProperty name="height" value="0.05" units="cm"/>
    </inkml:brush>
  </inkml:definitions>
  <inkml:trace contextRef="#ctx0" brushRef="#br0">4 0 6355,'0'12'1601,"-2"1"-1,0 2-47,2 1-1489,2 4-272,2-1-512,0-1-913,-1 0-1200,0-3-2946</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6.556"/>
    </inkml:context>
    <inkml:brush xml:id="br0">
      <inkml:brushProperty name="width" value="0.05" units="cm"/>
      <inkml:brushProperty name="height" value="0.05" units="cm"/>
    </inkml:brush>
  </inkml:definitions>
  <inkml:trace contextRef="#ctx0" brushRef="#br0">17 58 1185,'0'-1'56,"-1"1"1,1 0 0,-1-1 0,1 1 0,-1 0 0,1-1 0,-1 1 0,1-1-1,0 1 1,-1 0 0,1-1 0,0 1 0,-1-1 0,1 1 0,0-1 0,0 0-1,0 1 1,-1-1 0,1 0 0,-1-13 475,1 0 442,-1 12-506,1 0-1,-1-1 0,0 1 0,0-1 1,0 1-1,-3-4 0,7 6 43,1 2-516,-3-1 17,0 0 0,0 0 0,0 0-1,-1 0 1,1 0 0,0 0-1,-1 0 1,1 0 0,0 1 0,-1-1-1,0 0 1,1 0 0,-1 2-1,3 18 104,-2-13-87,3 67 151,-3-41-148,1 61-149,2 20-2283,-1-75 271,-1 0-1319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9.087"/>
    </inkml:context>
    <inkml:brush xml:id="br0">
      <inkml:brushProperty name="width" value="0.05" units="cm"/>
      <inkml:brushProperty name="height" value="0.05" units="cm"/>
    </inkml:brush>
  </inkml:definitions>
  <inkml:trace contextRef="#ctx0" brushRef="#br0">26 2 3330,'-7'-2'3708,"7"2"-3690,-1 0-1,1 1 1,0-1 0,-1 0 0,1 0 0,-1 0-1,1 1 1,0-1 0,-1 0 0,1 0 0,0 1-1,-1-1 1,1 0 0,0 1 0,0-1 0,-1 0-1,1 1 1,0-1 0,0 0 0,-1 1 0,1 0-1,-4 9-27,4-9 16,-2 8 19,0 1 0,0-1 1,0 15-1,2 28-3101,1-45 1934,-1 5-2166</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0"/>
    </inkml:context>
    <inkml:brush xml:id="br0">
      <inkml:brushProperty name="width" value="0.05" units="cm"/>
      <inkml:brushProperty name="height" value="0.05" units="cm"/>
    </inkml:brush>
  </inkml:definitions>
  <inkml:trace contextRef="#ctx0" brushRef="#br0">10 35 1377,'-1'-4'532,"-1"0"0,0 0 0,1 0 1,0 0-1,-1-5 0,2 4 380,0 4-315,0 3-271,0 0-376,-1 11 349,1-4-18,1 10 1,2 2-61,2 33-90,2 98 13,-6-134-133,1 0 1,-3 27 0,-2-22-9,1-5 3,0 23 1,3-26 7,-2 70 262,-1-59-100,1 0 1,3 38-1,-2-59-174,4 28 29,-1 43 0,-4-44-20,0 49 23,1-72-34,0 0 0,-3 11 0,1-4 0,-1 34-8,4-40 5,-1 0 1,5 19-1,-3-15 3,0 1 0,0-1 0,-1 29 0,-3 17 0,3-47 0,0-1 0,4 22 0,-2-21 1,-1 0 1,0 23-1,-3 26 6,0 7-2,2-48 256,-2 0-1,-4 31 1,2-34 55,1 1 0,1-1 0,2 28 0,1-16 131,-1-5-1218,1-12-4841,-3-18 810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2.727"/>
    </inkml:context>
    <inkml:brush xml:id="br0">
      <inkml:brushProperty name="width" value="0.05" units="cm"/>
      <inkml:brushProperty name="height" value="0.05" units="cm"/>
      <inkml:brushProperty name="color" value="#E71224"/>
    </inkml:brush>
  </inkml:definitions>
  <inkml:trace contextRef="#ctx0" brushRef="#br0">1 87 3394,'2'-27'5564,"2"1"-5403,0 0-5332,-2 19 1223</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1"/>
    </inkml:context>
    <inkml:brush xml:id="br0">
      <inkml:brushProperty name="width" value="0.05" units="cm"/>
      <inkml:brushProperty name="height" value="0.05" units="cm"/>
    </inkml:brush>
  </inkml:definitions>
  <inkml:trace contextRef="#ctx0" brushRef="#br0">29 77 3890,'-1'-2'527,"1"2"358,-2 4 1432,-2 6 805,-1 7-3098,-5 31 0,4-11 5,5-33 19,2-5 39,3-7 34,0-5 29,-1 0 0,4-23 0,2-13 345,-5 37-322,1-1 1,-1 1-1,11-18 0,-14 27-133,2-2 286,-2 9 26,-2 14 111,2-1-1,2 19 1,-2-27-365,1 1-18,-1-1-1,1 1 1,1 0 0,0-1-1,8 19 1,-11-28-93,0 0 1,0 0-1,0 0 1,0 0-1,0 0 1,0 0 0,0 0-1,0 0 1,0 0-1,0 0 1,0 0-1,0 0 1,0 0-1,0 1 1,0-1-1,0 0 1,0 0 0,0 0-1,1 0 1,-1 0-1,0 0 1,0 0-1,0 0 1,0 0-1,0 0 1,0 0-1,0 0 1,0 0 0,0 0-1,0 0 1,0 0-1,1 0 1,-1 0-1,0 0 1,0 0-1,0 0 1,0 0-1,0 0 1,0 0 0,0 0-1,0 0 1,0 0-1,0 0 1,0 0-1,3-4-932,1-6-2765,-3 4-217,1 0-2324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2"/>
    </inkml:context>
    <inkml:brush xml:id="br0">
      <inkml:brushProperty name="width" value="0.05" units="cm"/>
      <inkml:brushProperty name="height" value="0.05" units="cm"/>
    </inkml:brush>
  </inkml:definitions>
  <inkml:trace contextRef="#ctx0" brushRef="#br0">25 22 2385,'0'0'80,"0"-1"0,0 1 0,0 0-1,0 0 1,0 0 0,0-1 0,0 1 0,0 0 0,0 0 0,0 0-1,0 0 1,0-1 0,0 1 0,0 0 0,0 0 0,0 0 0,-1 0-1,1 0 1,0-1 0,0 1 0,0 0 0,0 0 0,0 0-1,-1 0 1,1 0 0,0 0 0,0 0 0,-1-1-28,1 1 0,-1 0 0,1 0 1,-1 0-1,1 0 0,-1 0 0,1 0 0,-1 0 1,0 0-1,-1 0 128,0 1 0,1-1 0,-1 1 0,-2 1 0,3-2-54,1 0-1,0 0 1,-1 0 0,1 0 0,0 0-1,-1 0 1,1 0 0,0 1 0,-1-1-1,1 0 1,0 0 0,-1-1 0,0 1 0,1 0 775,3-1-338,7 2 827,-6-1-1110,0 1 1,4-2-1,1 2 227,-8-1-460,0 1 1,0-1 0,0 0 0,0 0-1,0 0 1,1 0 0,-1 0 0,0 0-1,1-1 1,2 0 6,0 0 1,0 0-1,0 1 1,0-1-1,0 1 0,7 0 1,-1 1-4,15 4 0,-21-4-20,0-1-1,0 1 1,1-1 0,4 0-1,-4-1-8,-1 1 0,1 0-1,6 2 1,-2-1 110,-1-1-1,1 1 0,10-2 1,-14 1-82,20-2 165,18 1-62,24-1-117,-49 1-7,54 2 97,-46 0-77,38-3 0,-56 1-33,9 0 16,7-1-5,-6 1-22,2 0-5,18-1 16,208-3 66,-180-2-68,-54 6-12,0 0 1,0 1 0,22 3 0,8-1 2,44-2 11,12 4-16,-48-1 0,-5-5 7,-20 1-1,8 0-4,8 0 12,10 0 1,-39 1-9,5 1 13,-9-1-4,0 1 0,10-3 0,1 1 38,26 0 0,-25 2-33,5 0-4,-14 0-16,16-2 0,41-1 15,-51 2-11,7 1 9,-7 1-13,11-1 0,98 2 0,-115-3-1,14 2 1,-5-1 14,-11 1-27,-8-1 15,0-1 9,-2-1 40,1 1-72,0 0 0,0 0 0,1 0-1,-1 0 1,0 0 0,0 0 0,0 0 0,0 0 0,0 0 0,0 0 0,0 0 0,0 0-1,0-1 1,0 1 0,1 0 0,-1 0 0,0 0 0,0 0 0,0 0 0,0 0-1,0 0 1,0 0 0,0 0 0,0 0 0,0-1 0,0 1 0,0 0 0,0 0 0,0 0-1,0 0 1,0 0 0,0 0 0,0 0 0,0-1 0,3 0-1974,-3 0 1640,1 1-1,-1 0 1,1-1 0,0 1 0,-1 0-1,1-1 1,0 1 0,1 0-575,0-1 0,0 1 1,-1 0-1,4-2 0,-4 2 641,0 0 0,0-1 0,1 1 0,-1 0 1,0 0-1,0-1 0,0 1 0,0 0 0,0 0 0,0 0 0,2 1 0,-2-1 266,-1 0-1,1 0 1,0 0-1,-1 0 0,1 0 1,0 0-1,-1 0 1,1 0-1,0-1 1,-1 1-1,2 0 0,-3-2-346,2 2-300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3"/>
    </inkml:context>
    <inkml:brush xml:id="br0">
      <inkml:brushProperty name="width" value="0.05" units="cm"/>
      <inkml:brushProperty name="height" value="0.05" units="cm"/>
    </inkml:brush>
  </inkml:definitions>
  <inkml:trace contextRef="#ctx0" brushRef="#br0">39 14 4930,'-7'-6'3904,"5"2"-2699,2 4-1180,0 0-1,0 0 1,0 0-1,0 0 1,0 0 0,0 0-1,0-1 1,0 1-1,0 0 1,0 0-1,0 0 1,0 0 0,0 0-1,0 0 1,0-1-1,0 1 1,0 0-1,0 0 1,0 0-1,0 0 1,1 0 0,-1 0-1,0 0 1,0 0-1,0-1 1,0 1-1,0 0 1,0 0 0,2 0 64,-1 0 0,0-1 0,0 1 0,0 0 0,0 0 0,0 0 0,3 0 0,-1 1 73,0 0 0,4 2 0,4 0 78,0 0-143,0 1 1,11 4 0,-15-5-91,-1 0 0,0 0 0,-1 0-1,1 1 1,0 0 0,5 5 0,-7-4 0,-4-5-6,0 0 1,0 1-1,1-1 1,-1 0-1,0 0 0,0 0 1,0 0-1,0 0 1,0 0-1,0 1 0,0-1 1,0 0-1,0 0 1,0 0-1,0 0 0,0 0 1,0 0-1,0 1 1,0-1-1,0 0 1,0 0-1,0 0 0,0 0 1,0 0-1,0 1 1,0-1-1,0 0 0,0 0 1,0 0-1,0 0 1,0 0-1,-1 1 0,0 1 128,-2 2 60,0-1-65,2-3-108,1 0 0,-1 1 0,1-1 1,-1 0-1,1 1 0,-1-1 0,1 0 0,-1 1 0,1-1 0,-1 0 0,-1 0 0,-24 6 292,11-2-219,-22 2 0,20-4-294,-25 6-1,37-8-14,0 1-1006</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4"/>
    </inkml:context>
    <inkml:brush xml:id="br0">
      <inkml:brushProperty name="width" value="0.05" units="cm"/>
      <inkml:brushProperty name="height" value="0.05" units="cm"/>
    </inkml:brush>
  </inkml:definitions>
  <inkml:trace contextRef="#ctx0" brushRef="#br0">17 39 2897,'-1'1'712,"0"0"-1,0 0 0,0-1 0,0 1 0,1 0 0,-2 1 1,1 0-525,0-1 0,0 1 0,0-1-1,0 1 1,1 0 0,-1 0 0,1-1 0,-1 4 0,0 0 51,0 10 0,1-10-193,0 0-1,0 0 1,1 0-1,0-1 1,0 1 0,0 0-1,0 0 1,1 0-1,2 4 1,-3-7-23,0 0 0,0 0-1,1 0 1,-1 0 0,1 0 0,-1 0-1,1-1 1,-1 1 0,4 1 0,-4-2 11,1 0 0,-1 0 0,1 0 0,0-1 0,-1 1 0,1-1 0,0 1 0,-1-1 0,1 0 0,0 1 0,-1-1 0,1 0 0,3 0 0,-1-1 20,1 0 1,-1 0 0,0 0-1,0 0 1,-1-1 0,1 1 0,0-1-1,0 0 1,-1 0 0,5-3-1,1-3 6,1 0-1,9-10 0,-17 15-45,1 0-1,-1 0 0,1 0 0,-1 0 0,0-1 0,0 1 0,0-1 0,-1 1 0,2-5 0,-2 6-3,-1 0 1,0 0-1,1 0 0,-1 0 1,0 1-1,0-1 0,0 0 1,0 0-1,0 0 0,-1 0 1,1 1-1,0-1 0,-1 0 0,1 0 1,-1 1-1,0-1 0,0 0 1,0 1-1,0-1 0,0 1 1,-1-3-1,-1 1 34,0 1 1,1 0-1,-1-1 0,0 1 0,0 0 1,0 1-1,0-1 0,-6-2 1,2 1 89,-1 1 0,-13-3 1,17 4-99,0 1 1,0-1 0,0 1 0,0 0-1,0 0 1,0 1 0,0-1-1,-5 2 1,7-2-30,0 1 0,-1 0 0,1 0 0,0 0 0,0 0 0,0 1 0,0-1 0,0 0 0,0 1 0,0 0 0,0-1 0,0 1 0,1 0 0,-3 3-1,2-2-126,0 0-1,1 0 0,-1 0 1,1 0-1,0 0 0,0 0 0,-1 5 1,2-6-675,-1 0 0,1 0 0,0 1 0,0-1 0,0 0 0,0 0-1,1 3 1,1 1-5313</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5"/>
    </inkml:context>
    <inkml:brush xml:id="br0">
      <inkml:brushProperty name="width" value="0.05" units="cm"/>
      <inkml:brushProperty name="height" value="0.05" units="cm"/>
    </inkml:brush>
  </inkml:definitions>
  <inkml:trace contextRef="#ctx0" brushRef="#br0">0 134 2353,'6'-4'1500,"-1"-1"0,5-5 0,-5 5-1262,-1 0 0,0 0 1,0-1-1,3-7 0,-1 2-73,-1 3-82,-1-1-1,0 1 1,5-18 0,-8 25-17,-1 0-1,0-1 1,0 1 0,0 0-1,0-1 1,0 1 0,0 0-1,0-2 1,0 2-39,0 1 0,0 0 1,0 0-1,0-1 0,-1 1 1,1 0-1,0 0 0,0-1 1,0 1-1,0 0 0,0 0 1,-1 0-1,1-1 0,0 1 1,0 0-1,0 0 0,-1 0 1,1-1-1,0 1 0,0 0 0,-1 0 1,1 0-1,0 0 0,0 0 1,-1 0-1,1-1 0,0 1 1,0 0-1,-1 0 0,1 0 1,0 0-1,0 0 0,-1 0 1,1 0-1,0 0 0,-1 0 1,1 0-1,0 0 0,0 1 0,-1-1 1,1 0-1,0 0 0,-1 0 1,0 1 38,0-1 0,-1 1 0,1 0 0,0-1 1,-1 1-1,1 0 0,0 0 0,0 0 0,0 0 1,-2 1-1,3-1-44,-1 0 0,1-1 0,-1 1 0,1 0 0,0 0 0,-1-1 0,1 1 0,0 0 0,-1 0 0,1 0 0,0 0 0,0-1 1,0 1-1,0 0 0,0 0 0,0 0 0,0 0 0,0 1 0,1 3 85,0 0 1,1-1-1,0 1 0,3 6 0,11 17 176,1 0-147,-15-23-116,0-1 0,0 1-1,-1-1 1,2 8 0,-2-9-12,-1 1 0,0-1 0,0 0 0,0 0 0,0 1 0,0-1 0,-1 0 0,0 0 0,1 1 0,-1-1 0,-1 0 0,1 0 0,0 0 0,-1 0 0,1 0 0,-1-1 0,0 1 0,-2 2 0,2-2-8,0-1 0,0 0 1,0 0-1,0 0 1,0-1-1,-1 1 0,1 0 1,-1-1-1,1 1 1,-1-1-1,1 0 0,-1 0 1,0 0-1,0 0 0,1-1 1,-1 1-1,0-1 1,0 0-1,0 1 0,-5-2 1,8 1-2,0 0 0,-1 0-1,1 0 1,-1 0 0,1 0 0,-1 0 0,1 0 0,0 0 0,-1-1 0,1 1-1,0 0 1,-1 0 0,1-1 0,0 1 0,-1 0 0,1 0 0,-1-1 0,1 1-1,0-1 1,0 1 0,0 0 0,0 0 0,0 0-1,0-1 1,0 1 0,0 0 0,0 0-1,0-1 1,0 1 0,0 0 0,0 0 0,0 0-1,0-1 1,0 1 0,0 0 0,0 0 0,0 0-1,1-1 1,-1 1 0,0 0 0,0 0 0,0 0-1,0-1 1,0 1 0,0 0 0,1 0-1,-1 0 1,0 0 0,0 0 0,0 0 0,1-1-1,5-3 22,0 0 0,0 1 0,1-1-1,-1 1 1,1 0 0,0 1 0,0 0-1,9-2 1,8 0 19,27-1 1,-45 5-21,0 0 0,0 0 1,10 2-1,-16-2-34,0 0 0,0 0 1,1 0-1,-1 0 0,0 0 1,0 0-1,0 0 0,0 0 0,0 0 1,1 0-1,-1 0 0,0 0 0,0 0 1,0 0-1,0 0 0,0 0 1,0 0-1,0 0 0,1 1 0,-1-1 1,0 0-1,0 0 0,0 0 0,0 0 1,0 0-1,0 0 0,0 0 1,0 1-1,0-1 0,0 0 0,1 0 1,-1 0-1,0 0 0,0 0 0,0 0 1,0 1-1,0-1 0,0 0 1,0 0-1,0 0 0,0 0 0,0 0 1,0 1-1,0-1 0,0 0 0,0 0 1,0 0-1,-1 0 0,1 0 1,0 3-3102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6"/>
    </inkml:context>
    <inkml:brush xml:id="br0">
      <inkml:brushProperty name="width" value="0.05" units="cm"/>
      <inkml:brushProperty name="height" value="0.05" units="cm"/>
    </inkml:brush>
  </inkml:definitions>
  <inkml:trace contextRef="#ctx0" brushRef="#br0">0 5 2529,'0'1'88,"0"-1"-1,1 0 0,-1 0 1,0 0-1,0 0 0,0 0 1,0 0-1,0 0 1,1 0-1,-1 1 0,0-1 1,0 0-1,0 0 1,0 0-1,1 0 0,-1 0 1,0 0-1,0 0 1,0 0-1,0 0 0,1 0 1,5-1 302,0 1-328,0 0 3662,-6 0-3692,1 0-1,-1 1 1,1-1 0,-1 0 0,1 0 0,-1 0-1,1 0 1,-1 1 0,2-1 0,3 3 37,8-1 657,23 2 0,-3 0-71,39 1-583,-53-4-61,12 3 21,-22-2-16,-1-1 0,16 0 0,-8-1 16,55-1 320,-63 2-308,0-1 0,1 0 0,10-1 0,-9 0-20,20 0 0,2 1 6,44-5 36,-42-1 22,-24 4-58,1 1 1,19-1-1,12 0 2,0 1 11,35-2-34,-24 1 17,-47 1-24,97 2 76,-87-1-61,19-2 0,4 0 10,-15 1-20,-15 0 12,1 1 0,15 1 0,53 6 16,-21-3-19,3 1 0,-28-7-2,-24 2-12,27-3 33,44-2 90,-55 5-108,-8-1 15,21 3-1,-17-1-6,27-1 1,-15 0 72,26-2 54,-16-1-117,-41 3-35,1 0 0,-1 0 0,0 0 0,0 0 0,0 0 0,0 1 0,0-1 0,0 0 0,0 1 0,0-1 0,1 1 0,-1 0 9,-1-2 15,0 1-23,0 0-1,0 0 1,0 0-1,0 0 1,0 0 0,0 0-1,0 0 1,0 0-1,0 0 1,0 0 0,0 0-1,0 0 1,0 0-1,0 0 1,0 0-1,0 0 1,0 0 0,0 0-1,0 0 1,0 0-1,0 0 1,0 0 0,0 0-1,0 0 1,0 0-1,0 0 1,0 0-1,0 0 1,0 0 0,0 0-1,0 0 1,0 0-1,0 0 1,0 0 0,0 0-1,0 0 1,0 0-1,0 0 1,0 0-1,0 0 1,0 0 0,0 0-1,0 0 1,0 0-1,0 0 1,0 0 0,0 0-1,0 0 1,0 0-1,0 0 1,0 0 0,0 0-1,0 0 1,0 0-1,0 0 1,0 0-1,0 0 1,0 0 0,0 0-1,0 0 1,0 0-1,0-5-6531,-1 1-149</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7"/>
    </inkml:context>
    <inkml:brush xml:id="br0">
      <inkml:brushProperty name="width" value="0.05" units="cm"/>
      <inkml:brushProperty name="height" value="0.05" units="cm"/>
    </inkml:brush>
  </inkml:definitions>
  <inkml:trace contextRef="#ctx0" brushRef="#br0">23 2 1137,'-2'-2'1459,"1"4"-1045,2 5-444,-1-2 62,1 0 0,-1 1 0,0-1 0,-2 11 0,1 3 86,1 22 0,0-17-98,1 55-6,-1-62-10,1-7 2,-2 15 0,-4 4 96,3-18-20,1-1 1,0 1-1,0 16 1,2 10 412,-1-8-142,-1 4-202,0-25-139,-1 18 38,-3 34 108,4-53-42,1-1 1,-1 0-1,2 11 0,4 17 96,-1-13-155,-3-4 64,0 31 0,-1-24-78,0 31-8,-1-29-26,1-16-14,1 18 1,0-20 18,-1-6-7,1 1 1,-1-1-1,0 1 1,0-1-1,0 1 1,-1 2 0,0 5-8,0 0 0,0 0 0,2 19 0,1 16-3,-2-21 595,-1-18-266,1-4-222,0-2-134,-1-5-3534,1 3-59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8"/>
    </inkml:context>
    <inkml:brush xml:id="br0">
      <inkml:brushProperty name="width" value="0.05" units="cm"/>
      <inkml:brushProperty name="height" value="0.05" units="cm"/>
    </inkml:brush>
  </inkml:definitions>
  <inkml:trace contextRef="#ctx0" brushRef="#br0">14 8 640,'0'0'7,"0"0"0,0 0 0,0 0 0,0 0-1,0 0 1,0 0 0,0 0 0,0 0 0,0 0-1,0 0 1,0 0 0,0 0 0,1 0 0,-1 0 0,0 0-1,0-1 1,0 1 0,0 0 0,0 0 0,0 0-1,0 0 1,0 0 0,0 0 0,0 0 0,0 0 0,0 0-1,0 0 1,0 0 0,0 0 0,0 0 0,0 0-1,0 0 1,0 0 0,0 0 0,0 0 0,0 0 0,0 0-1,0 0 1,0 0 0,0 0 0,0 0 0,0 0-1,0 0 1,0 0 0,0 0 0,0 0 0,0 0 0,0 0-1,0 0 1,0 0 0,0 0 0,0 0 0,0 0 0,0 0-1,0 0 1,0 0 0,0 0 0,0 0 0,0 0-1,0 0 1,0 0 0,0 0 0,0 0 0,0 0 0,0 0-1,0 0 1,0 1 0,0-1 0,0-3 57,-2 0 402,-1 1 1972,2 6-2076,0-3-353,0 1 0,1 0 0,-1 0 0,1 0 0,-1 3 0,-4 50 77,5-39-79,1 0 0,0 1 1,5 17-1,-5-31-7,0 9 9,0 0-1,-2 19 0,1-8-1,-2 1 5,1-4-8,0-2-4,4 31 0,-2-40 0,0-1 0,0 1 0,-1-1 0,-2 16 0,0-10 0,1 21 0,1-10 0,0-15 8,2 10 1,-1-8 3,0 4-10,-1 30-1,-1-32 0,0 18 1,1-28 0,0 1 1,0-1-1,-2 6 1,0 6 0,2-15-3,0 2-4,-1 0 0,2 0 0,-1 4 0,1 14-9,-1-8 10,0-10 3,0 0 0,0 0 0,1 4 0,0 5-71,1 26 1,-2-36 62,0 7-34,0 0 0,-3 17 0,1-15-22,0 10 0,2-10-223,1-9 7,-1 1 1,0-1-1,-1 5 0,1-6 184,0 0 0,0 0 0,0 1 0,0-1 0,1 0 0,-1 0 0,1 2 0,0 1-93,-1 0 164,1 8 0,-1-3 43,0 6-56,1-11-810,-2-3-142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49"/>
    </inkml:context>
    <inkml:brush xml:id="br0">
      <inkml:brushProperty name="width" value="0.05" units="cm"/>
      <inkml:brushProperty name="height" value="0.05" units="cm"/>
    </inkml:brush>
  </inkml:definitions>
  <inkml:trace contextRef="#ctx0" brushRef="#br0">3 0 1857,'-2'1'1784,"1"0"-1372,2 1-541,0-1 118,-1 0-1,0 0 1,0 0-1,0 0 0,0 0 1,1 2-1,-1 2 24,6 53 51,-3-15 5,-2-40-63,9 116 262,-7-69-164,0-12-81,-1-6 2,0-16 5,-1-1 1,-2 22-1,1 22-33,0-54-2,0 24 23,1 17 11,0-31-35,-4 23 0,1-8 5,0-2 7,1-17-2,1 1 0,1 21-1,0-19-17,1 0 0,-2 1-1,-2 26 1,2-33 29,0 0 0,0 8 0,1-9 5,-1 0 0,0 0 0,-1 9-1,-4 24-194,5-35-435,-1-3-787,1 0-1000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0"/>
    </inkml:context>
    <inkml:brush xml:id="br0">
      <inkml:brushProperty name="width" value="0.05" units="cm"/>
      <inkml:brushProperty name="height" value="0.05" units="cm"/>
    </inkml:brush>
  </inkml:definitions>
  <inkml:trace contextRef="#ctx0" brushRef="#br0">14 0 1601,'0'1'259,"0"-1"0,0 1 0,1 0 0,-1 0 0,0-1 0,0 1 0,0 0 0,0 0 0,0-1 0,0 1 0,0 1 0,0 1 106,4 66 722,-2-24-946,-3 40-73,0-27-56,4 0-7,-1-39 16,-1 1-1,-1-1 1,-3 31 0,1 21 50,2-50 464,-4 41 0,1-43-469,1 0 0,1 24 0,-2 77-79,-1-62-41,4-54-21,0-2-418,0-1-1,0 1 1,0 0-1,-1 0 1,0 3-1,1-5-1392,-1-1-934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3.108"/>
    </inkml:context>
    <inkml:brush xml:id="br0">
      <inkml:brushProperty name="width" value="0.05" units="cm"/>
      <inkml:brushProperty name="height" value="0.05" units="cm"/>
      <inkml:brushProperty name="color" value="#E71224"/>
    </inkml:brush>
  </inkml:definitions>
  <inkml:trace contextRef="#ctx0" brushRef="#br0">1 97 3410,'0'-6'944,"0"1"48,0-2-399,0 1-193,1-1-112,1 0-96,-1-1-96,1 1-48,-2-2-112,2 2-160,-1-1-288,0 1-481,0 1-751,1-1-1682</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1"/>
    </inkml:context>
    <inkml:brush xml:id="br0">
      <inkml:brushProperty name="width" value="0.05" units="cm"/>
      <inkml:brushProperty name="height" value="0.05" units="cm"/>
    </inkml:brush>
  </inkml:definitions>
  <inkml:trace contextRef="#ctx0" brushRef="#br0">0 0 1153,'2'13'2996,"-1"-3"-2670,1 0-1,3 12 1,-2-12-135,-1 0 0,1 11 0,0 54 426,-1-7-402,-2 63 294,0-128-490,-2 125 269,3-47-229,1-43-2,-5 41 1,1-60 24,1 0-1,2 32 1,0-34-5,1 6-1408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2"/>
    </inkml:context>
    <inkml:brush xml:id="br0">
      <inkml:brushProperty name="width" value="0.05" units="cm"/>
      <inkml:brushProperty name="height" value="0.05" units="cm"/>
    </inkml:brush>
  </inkml:definitions>
  <inkml:trace contextRef="#ctx0" brushRef="#br0">8 0 800,'1'3'1748,"7"93"1904,-9-57-2558,-2 14-304,1-30-620,1-8-99,-1-2 16,2 20 1,1-8-27,1-1 78,-3 42 0,-1 48 250,3-67-255,-4 41 12,4-35-79,1 2-23,-3-37-21,-2 19 1,2-31-45,-3 35 136,4-36-189,0-1 1,0 1-1,1 0 0,0-1 1,-1 1-1,4 7 0,-3-10-508,-1-2 496,0 0 0,0 0 1,0 0-1,0 0 0,0 0 1,0 0-1,0 0 1,0 0-1,0 0 0,0 1 1,0-1-1,0 0 0,0 0 1,0 0-1,0 0 0,0 0 1,1 0-3255,-1-2-526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3"/>
    </inkml:context>
    <inkml:brush xml:id="br0">
      <inkml:brushProperty name="width" value="0.05" units="cm"/>
      <inkml:brushProperty name="height" value="0.05" units="cm"/>
    </inkml:brush>
  </inkml:definitions>
  <inkml:trace contextRef="#ctx0" brushRef="#br0">122 0 3826,'0'0'70,"-1"0"-1,1 0 1,0 0 0,0 0 0,0 0 0,0 0 0,0 0 0,0 0-1,0 0 1,-1 0 0,1 0 0,0 0 0,0 0 0,0 0 0,0 0-1,0 0 1,0 1 0,0-1 0,0 0 0,-1 0 0,1 0 0,0 0-1,0 0 1,0 0 0,0 0 0,0 0 0,0 0 0,0 0-1,0 1 1,0-1 0,0 0 0,0 0 0,0 0 0,-2 5 665,1-3-556,-5 15 464,1-1-306,-2 0 0,-8 15 0,-2-4-173,-23 29-1,29-42-586,11-14 407,-1 2-258,0-1 1,0 0-1,0 0 0,-2 2 1,3-3 186,0 0 0,0 0 0,-1 0 0,1 0-1,0 0 1,0 0 0,0 0 0,0 1 0,0-1 0,-1 0 0,1 0 0,0 0 0,0 0 0,0 0 0,0 0-1,-1 0 1,1 0 0,0 0 0,0 0 0,0 0 0,0 0 0,-1 0 0,1 0 0,0 0 0,0 0 0,0 0 0,0 0-1,0 0 1,-1 0 0,1-1 0,0 1 0,0 0 0,0 0 0,0 0 0,0 0 0,-1 0 0,1 0 0,0 0-1,0 0 1,0-1 0,0 1 0,0 0 0,0 0 0,0 0 0,0 0 0,-1 0 0,1-1 0,0 1 0,0 0-1,0 0 1,0 0 0,0-1 0,-1-3-2586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54"/>
    </inkml:context>
    <inkml:brush xml:id="br0">
      <inkml:brushProperty name="width" value="0.05" units="cm"/>
      <inkml:brushProperty name="height" value="0.05" units="cm"/>
    </inkml:brush>
  </inkml:definitions>
  <inkml:trace contextRef="#ctx0" brushRef="#br0">1 9 3249,'-1'-9'2941,"3"13"-2205,-1-1 0,4 6 1,-3-7-575,5 10-76,1-1-1,0 0 0,0-1 1,1 0-1,17 14 0,-4-3-569,-9-6-3924,-9-9 227</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4"/>
    </inkml:context>
    <inkml:brush xml:id="br0">
      <inkml:brushProperty name="width" value="0.05" units="cm"/>
      <inkml:brushProperty name="height" value="0.05" units="cm"/>
    </inkml:brush>
  </inkml:definitions>
  <inkml:trace contextRef="#ctx0" brushRef="#br0">65 185 1569,'0'1'57,"0"-1"0,0 0 0,0 0 0,0 0 0,0 0 0,0 0 0,0 0 0,0 1 0,0-1 0,0 0 0,0 0 0,0 0 0,1 0 0,-1 0 0,0 0 0,0 0 0,0 0 0,0 0 0,0 1 0,0-1 0,1 0 0,-1 0 0,0 0 0,0 0 0,0 0 0,0 0 0,0 0 0,0 0 0,1 0 0,-1 0 0,0 0 0,0 0 0,0 0 0,0 0 0,0 0 0,1 0 0,-1 0 0,0 0 0,0 0 0,4-6 1078,-1-11-138,-3 2-348,0 0 1,-1 0-1,0 0 0,-1 0 0,-1 0 0,-8-24 0,10 34-418,-1-1 1,-1 1 0,1 0-1,-5-8 1,7 13-225,0 0 1,0 0-1,0 0 0,0 0 1,0 0-1,0 0 1,0 0-1,-1-1 0,1 1 1,0 0-1,0 0 1,0 0-1,0 0 1,0 0-1,0 0 0,0 0 1,0 0-1,-1 0 1,1 0-1,0 0 1,0 0-1,0 0 0,0-1 1,0 1-1,0 0 1,0 0-1,-1 0 0,1 0 1,0 0-1,0 0 1,0 0-1,0 0 1,0 0-1,0 0 0,-1 1 1,1-1-1,0 0 1,-3 5 124,0 10-54,3-13-58,-5 65 162,4-46-121,-2 47 68,-13 185-301,16-243-564,0-6-261,-1 0-1,1-1 1,0 1-1,-1-1 1,0 1-1,-2 4 1,1-4-3680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5"/>
    </inkml:context>
    <inkml:brush xml:id="br0">
      <inkml:brushProperty name="width" value="0.05" units="cm"/>
      <inkml:brushProperty name="height" value="0.05" units="cm"/>
    </inkml:brush>
  </inkml:definitions>
  <inkml:trace contextRef="#ctx0" brushRef="#br0">0 72 6179,'4'-2'1601,"0"-2"79,1 1-847,2 0-225,1-1-32,0-1-128,2 1-111,1 0-97,1 0-96,1 0-64,1 0-48,0 0-144,0 1-176,0-2-769,-1 0-784,1-1-1344,-3-2-3090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6"/>
    </inkml:context>
    <inkml:brush xml:id="br0">
      <inkml:brushProperty name="width" value="0.05" units="cm"/>
      <inkml:brushProperty name="height" value="0.05" units="cm"/>
    </inkml:brush>
  </inkml:definitions>
  <inkml:trace contextRef="#ctx0" brushRef="#br0">60 0 3842,'-1'0'182,"0"1"0,0-1 0,-1 0 0,1 0 0,0 0 0,0 1 1,0-1-1,0 1 0,0-1 0,0 1 0,0-1 0,0 1 0,0 0 0,0-1 1,0 1-1,0 0 0,0 0 0,0 0 0,1-1 0,-1 1 0,0 0 0,1 0 0,-1 0 1,0 2-1,-2 2-16,1 0 1,1 0-1,-3 11 1,3-13-13,-8 40 546,-6 70 1,15-111-762,-1 26-730,1-26 188,0 1 0,1-1 1,-1 1-1,1-1 0,-1 1 0,1-1 0,0 1 0,2 2 0,1 1-3735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7"/>
    </inkml:context>
    <inkml:brush xml:id="br0">
      <inkml:brushProperty name="width" value="0.05" units="cm"/>
      <inkml:brushProperty name="height" value="0.05" units="cm"/>
    </inkml:brush>
  </inkml:definitions>
  <inkml:trace contextRef="#ctx0" brushRef="#br0">58 0 4786,'-6'34'4670,"3"-25"-4318,0 0 0,0 0 0,-6 11 0,6-15-414,-7 13 354,9-17-439,0 0-1,0 1 1,0-1 0,0 0 0,0 0-1,0 0 1,0 0 0,-1-1 0,1 1-1,0 0 1,-2 0 0,2 0 5,1-1 1,0 0-1,0 0 1,0 0-1,0 0 1,-1 0-1,1 0 1,0 0-1,0 0 1,0 0-1,-1 0 1,1 0-1,0 0 1,0 0-1,0 0 1,0-1-1,-1 1 1,1 0-1,0 0 1,0 0-1,0 0 1,0 0-1,-1 0 1,1 0-1,0 0 0,0-1 1,0 1-1,-1 0-476</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8"/>
    </inkml:context>
    <inkml:brush xml:id="br0">
      <inkml:brushProperty name="width" value="0.05" units="cm"/>
      <inkml:brushProperty name="height" value="0.05" units="cm"/>
    </inkml:brush>
  </inkml:definitions>
  <inkml:trace contextRef="#ctx0" brushRef="#br0">0 84 3330,'1'3'1088,"0"2"129,2 1-33,-1-2-448,2 2-127,1 0-81,2 2-96,-1-2-112,1 1-112,-1-2-80,-1 0-80,1-2-160,-1 0-320,-1-1-496,1-1-481,1 0-1008,1-1-2113</inkml:trace>
  <inkml:trace contextRef="#ctx0" brushRef="#br0" timeOffset="1">111 5 4994,'6'-2'1528,"-5"2"-1303,0-1 1,0 1-1,0 0 1,0-1-1,0 1 1,0 0-1,1 0 1,-1-1-1,0 1 1,0 0-1,0 0 1,0 0-1,0 1 1,0-1-1,0 0 1,0 0-1,2 1 1,1 1-101,-1 0 0,0-1 0,0 1 1,0 0-1,-1 1 0,1-1 0,0 0 0,-1 1 1,4 5-1,1 0 111,9 19-1,-11-17-146,0-1 0,-1 1 0,0 0 0,-1 0 0,4 17-1,-6-20-470,0 1 0,-1-1 0,0 0-1,0 1 1,0-1 0,-1 0 0,0 1-1,-1-1 1,-1 7 0,-2 2-3028,1 0-2195</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44.833"/>
    </inkml:context>
    <inkml:brush xml:id="br0">
      <inkml:brushProperty name="width" value="0.05" units="cm"/>
      <inkml:brushProperty name="height" value="0.05" units="cm"/>
    </inkml:brush>
  </inkml:definitions>
  <inkml:trace contextRef="#ctx0" brushRef="#br0">24 163 3554,'-1'0'276,"1"0"0,-1 0 0,0 0 0,0 0 0,1 0 0,-1 0 1,0 0-1,1 0 0,-1-1 0,0 1 0,0 0 0,0-1 0,1 1-201,0 0 0,-1 0-1,1 0 1,0 0 0,0-1-1,-1 1 1,1 0 0,0 0-1,0 0 1,0-1 0,-1 1-1,1 0 1,0 0 0,0 0-1,0-1 1,0 1 0,0 0-1,-1 0 1,1-1 0,0 1-1,0 0 1,0 0 0,0-1-1,0 1 1,0 0 0,0 0-1,0-1 1,0 1 0,0 0-1,0-1 1,0 1 0,0 0-1,0 0 1,0-1 0,0 1-1,1 0 1,2-10 1050,-2 7-970,0 1-1,0 0 0,0-1 0,3-3 1,0 0 17,-4 4-150,1 1 0,0-1 1,0 1-1,0-1 0,1 1 1,1-2-1,1-1-13,1 1-1,-1-1 1,-1 0 0,1-1 0,-1 1-1,1 0 1,-1-1 0,0 0-1,-1 0 1,3-5 0,0-2 1,-4 10-4,0 0 0,0-1 0,0 1 0,-1 0 0,1 0 0,0 0 0,-1-1 0,0 1 0,1 0 0,-1-1 1,-1-3-1,1 5-4,0 0 0,-1 0 0,0 0 0,1 0 0,-1 1 0,0-1 0,1 0 0,-1 1 0,0-1 0,1 0 0,-1 1 0,0-1 0,0 1 0,0-1 0,0 1 0,0 0 0,0-1 0,0 1 0,0 0 0,1-1 0,-1 1 0,0 0 0,0 0 0,-2 0 0,3 0-3,-1 0 0,1 0 0,0 1-1,-1-1 1,1 0 0,0 0 0,-1 0-1,1 1 1,0-1 0,0 0-1,-1 0 1,1 1 0,0-1 0,0 0-1,-1 1 1,1-1 0,0 0 0,0 1-1,0-1 1,0 0 0,-1 1 0,1-1-1,0 0 1,0 1 0,-1 11-15,0-7 13,0 10 10,-1-1 0,2 0 1,2 29-1,6 4 4,-4-33-4,-2 0 0,2 26 0,-4-36-8,0 0 0,0 0 0,-1 0 0,1 0 0,-1 0 0,0 0 0,0-1 0,0 1 0,-1 0 0,1 0 1,-1-1-1,0 1 0,-3 4 0,2-4-14,0 0 1,0 0-1,0-1 1,0 1 0,-1 0-1,0-1 1,0 0-1,0 0 1,-5 3 0,0-4-4,3-1 20,6-1-1,0 0-1,0 0 1,0 0-1,0 0 0,0 0 1,0 0-1,0 0 0,0 0 1,0 0-1,-1 0 1,1 0-1,0 0 0,0 0 1,0 0-1,0 0 1,0 0-1,0 0 0,0 0 1,0 0-1,0-1 0,0 1 1,0 0-1,0 0 1,0 0-1,0 0 0,0 0 1,0 0-1,-1 0 0,1 0 1,0 0-1,0 0 1,0 0-1,0 0 0,0 0 1,0 0-1,0 0 0,0 0 1,0-1-1,0 1 1,1 0 7,0-1 0,-1 1 0,1-1 1,0 1-1,-1-1 0,1 1 1,0-1-1,0 1 0,0 0 1,-1-1-1,1 1 0,2 0 0,0-1 34,58-26 844,-54 25-849,0 0 0,1 0 1,-1 0-1,0 1 0,13 0 1,-15-1 340,-1 1-2132,0 0-4194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3.489"/>
    </inkml:context>
    <inkml:brush xml:id="br0">
      <inkml:brushProperty name="width" value="0.05" units="cm"/>
      <inkml:brushProperty name="height" value="0.05" units="cm"/>
      <inkml:brushProperty name="color" value="#E71224"/>
    </inkml:brush>
  </inkml:definitions>
  <inkml:trace contextRef="#ctx0" brushRef="#br0">1 108 2609,'0'-6'737,"0"0"15,0 0-304,0 0-160,1-1-64,-1-1-96,0 0-64,1 1-48,0 0 0,0 0-32,-1 0-96,1-1-160,0 3-464,-1-1-32,1-1-465,0 0-912</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5"/>
    </inkml:context>
    <inkml:brush xml:id="br0">
      <inkml:brushProperty name="width" value="0.05" units="cm"/>
      <inkml:brushProperty name="height" value="0.05" units="cm"/>
    </inkml:brush>
  </inkml:definitions>
  <inkml:trace contextRef="#ctx0" brushRef="#br0">11 39 1377,'-2'-5'532,"1"1"0,-1 0 0,1-1 1,-1 1-1,0-7 0,2 6 380,0 4-315,0 3-271,0 1-376,0 10 349,-1-3-18,2 12 1,2 0-61,2 38-90,3 106 13,-6-146-133,-1-1 1,-1 31 0,-3-25-9,0-5 3,1 24 1,3-27 7,-2 76 262,-2-64-100,2-1 1,4 43-1,-3-66-174,5 30 29,-2 49 0,-4-48-20,-1 51 23,2-76-34,0-1 0,-3 12 0,1-5 0,-1 38-8,3-44 5,1 0 1,4 21-1,-2-17 3,-1 1 0,0 0 0,-2 31 0,-1 18 0,2-51 0,0 0 0,5 23 0,-4-22 1,1-1 1,0 25-1,-5 29 6,1 7-2,1-52 256,0 0-1,-6 35 1,3-38 55,1 0 0,1 0 0,1 31 0,3-19 131,-1-5-1218,-1-13-4841,-2-19 810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6"/>
    </inkml:context>
    <inkml:brush xml:id="br0">
      <inkml:brushProperty name="width" value="0.05" units="cm"/>
      <inkml:brushProperty name="height" value="0.05" units="cm"/>
    </inkml:brush>
  </inkml:definitions>
  <inkml:trace contextRef="#ctx0" brushRef="#br0">31 84 3890,'0'-2'527,"-1"2"358,-1 4 1432,-2 7 805,-2 8-3098,-4 34 0,3-12 5,6-37 19,3-6 39,1-6 34,2-6 29,-2-1 0,4-24 0,4-15 345,-7 41-322,1-1 1,0 1-1,11-20 0,-14 30-133,1-3 286,-2 11 26,-2 14 111,2 0-1,2 20 1,-1-29-365,-1 1-18,1-1-1,0 1 1,1 0 0,0-1-1,9 20 1,-12-30-93,0 0 1,0 0-1,0 0 1,0 0-1,0 0 1,0 0 0,0 0-1,0 0 1,0 1-1,0-1 1,0 0-1,0 0 1,1 0-1,-1 0 1,0 0-1,0 0 1,0 0 0,0 0-1,0 0 1,0 0-1,0 0 1,0 0-1,0 0 1,0 0-1,0 0 1,0 0-1,1 0 1,-1 0 0,0 0-1,0 0 1,0 0-1,0 0 1,0 0-1,0 0 1,0 0-1,0 0 1,0 0-1,0 0 1,1 0 0,-1 0-1,0 0 1,0 0-1,0 0 1,0 0-1,3-4-932,1-7-2765,-2 4-217,0 1-2324</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7"/>
    </inkml:context>
    <inkml:brush xml:id="br0">
      <inkml:brushProperty name="width" value="0.05" units="cm"/>
      <inkml:brushProperty name="height" value="0.05" units="cm"/>
    </inkml:brush>
  </inkml:definitions>
  <inkml:trace contextRef="#ctx0" brushRef="#br0">28 24 2385,'0'0'80,"0"-1"0,0 1 0,0 0-1,0 0 1,0 0 0,0-1 0,0 1 0,0 0 0,0 0 0,-1 0-1,1-1 1,0 1 0,0 0 0,0 0 0,0 0 0,0 0 0,0-1-1,0 1 1,-1 0 0,1 0 0,0 0 0,0 0 0,0 0-1,0 0 1,0-1 0,-1 1 0,1 0 0,-1 0-28,1 0 0,-1 0 0,1 0 1,-1 0-1,1 0 0,-1 0 0,1 0 0,-1 0 1,0 0-1,-1 0 128,0 1 0,0-1 0,0 1 0,-3 1 0,5-2-54,0 0-1,-1 0 1,1 0 0,0 0 0,-1 0-1,1 0 1,-1 1 0,1-1 0,0 0-1,-1 0 1,1 0 0,0 0 0,-1-1 0,0 1 775,4-1-338,9 2 827,-8-1-1110,0 1 1,5-2-1,1 2 227,-9 0-460,0-1 1,0 0 0,0 0 0,1 0-1,-1 0 1,0 0 0,0 0 0,0 0-1,2-1 1,1 0 6,1 0 1,-1 0-1,0 1 1,0-1-1,1 1 0,7 0 1,-1 1-4,16 5 0,-22-6-20,0 1-1,-1-1 1,1 0 0,5 0-1,-5 0-8,0 0 0,0 0-1,7 1 1,-2 0 110,-1 0-1,0-1 0,12 0 1,-15-1-82,22 0 165,19-1-62,26 0-117,-53 1-7,59 2 97,-51 0-77,42-2 0,-61-1-33,9 1 16,9-1-5,-7 1-22,1-1-5,21 0 16,228-3 66,-198-3-68,-59 7-12,0 0 1,1 1 0,23 3 0,9 0 2,48-3 11,13 4-16,-52-1 0,-5-5 7,-23 0-1,9 2-4,9-1 12,11 0 1,-43 1-9,6 1 13,-10-1-4,-1 0 0,12-1 0,1-1 38,28 2 0,-27 0-33,6 1-4,-17 0-16,19-1 0,44-3 15,-55 3-11,7 2 9,-7 0-13,11-1 0,108 2 0,-125-3-1,14 2 1,-6 0 14,-10 0-27,-10-1 15,0-1 9,-2-1 40,1 1-72,0 0 0,0 0 0,1 0-1,-1-1 1,0 1 0,0 0 0,0 0 0,0 0 0,0 0 0,0 0 0,0 0 0,0 0-1,0 0 1,1 0 0,-1 0 0,0 0 0,0 0 0,0-1 0,0 1 0,0 0-1,0 0 1,0 0 0,0 0 0,0 0 0,0 0 0,0 0 0,0 0 0,0-1 0,0 1-1,0 0 1,0 0 0,0 0 0,0 0 0,0 0 0,3-2-1974,-2 2 1640,-1-1-1,1 1 1,-1-1 0,1 1 0,0 0-1,0-1 1,0 1 0,1-1-575,0 1 0,0 0 1,0 0-1,3-2 0,-4 2 641,1-1 0,-1 1 0,0-1 0,0 1 1,0 0-1,1 0 0,-1 0 0,0 0 0,0 0 0,1 0 0,0 0 0,-1 0 266,0 0-1,0 0 1,-1 0-1,1 0 0,0 0 1,-1 0-1,1 0 1,0 0-1,0 0 1,-1 0-1,2-1 0,-2-1-346,0 2-300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8"/>
    </inkml:context>
    <inkml:brush xml:id="br0">
      <inkml:brushProperty name="width" value="0.05" units="cm"/>
      <inkml:brushProperty name="height" value="0.05" units="cm"/>
    </inkml:brush>
  </inkml:definitions>
  <inkml:trace contextRef="#ctx0" brushRef="#br0">43 16 4930,'-8'-7'3904,"6"3"-2699,2 4-1180,0 0-1,0-1 1,0 1-1,0 0 1,0 0 0,0 0-1,0 0 1,0 0-1,0-1 1,0 1-1,0 0 1,0 0 0,0 0-1,0 0 1,0 0-1,0 0 1,0-1-1,0 1 1,0 0-1,0 0 1,1 0 0,-1 0-1,0 0 1,0 0-1,0 0 1,0-1-1,0 1 1,0 0 0,2 0 64,-1 0 0,0-1 0,0 1 0,1 0 0,-1 0 0,0 0 0,3 0 0,-1 1 73,0 0 0,6 2 0,2 1 78,2-1-143,-1 1 1,12 6 0,-17-7-91,0 0 0,-1 0 0,0 1-1,1 0 1,-1 0 0,6 6 0,-7-4 0,-5-6-6,0 0 1,0 0-1,0 0 1,0 0-1,0 0 0,0 1 1,0-1-1,0 0 1,1 0-1,-1 0 0,0 0 1,0 0-1,0 1 1,0-1-1,0 0 0,0 0 1,0 0-1,0 0 1,0 0-1,0 1 1,0-1-1,0 0 0,0 0 1,0 0-1,0 0 1,0 0-1,-1 1 0,1-1 1,0 0-1,0 0 1,0 0-1,0 0 0,-2 3 128,-1 1 60,-1-1-65,4-2-108,-1-1 0,1 1 0,-1-1 1,1 0-1,-1 1 0,1-1 0,-1 0 0,1 1 0,-1-1 0,0 0 0,0 1 0,-28 5 292,12-2-219,-24 3 0,23-5-294,-29 6-1,43-7-14,-2 0-1006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9"/>
    </inkml:context>
    <inkml:brush xml:id="br0">
      <inkml:brushProperty name="width" value="0.05" units="cm"/>
      <inkml:brushProperty name="height" value="0.05" units="cm"/>
    </inkml:brush>
  </inkml:definitions>
  <inkml:trace contextRef="#ctx0" brushRef="#br0">19 43 2897,'-2'1'712,"1"0"-1,0 0 0,0-1 0,1 1 0,-1 0 0,-1 2 1,1-2-525,0 1 0,0 0 0,0-1-1,0 1 1,0 0 0,1 0 0,-1 0 0,0 3 0,0 1 51,0 10 0,1-11-193,0 0-1,0 1 1,1-1-1,0 1 1,0-1 0,0 1-1,1-1 1,0 0-1,2 5 1,-3-7-23,0-1 0,1 0-1,-1 0 1,1 0 0,-1 0 0,1 0-1,0 0 1,0-1 0,3 3 0,-4-3 11,1 0 0,0 0 0,-1 0 0,1 0 0,0-1 0,0 1 0,0-1 0,-1 1 0,1-1 0,0 0 0,0 1 0,0-1 0,4-1 0,-2 1 20,1-1 1,-1 0 0,0-1-1,1 1 1,-1-1 0,0 1 0,0-1-1,0-1 1,0 1 0,4-4-1,3-2 6,0-1-1,9-11 0,-17 17-45,0 0-1,-1 0 0,1-1 0,-1 1 0,1-1 0,-1 0 0,0 1 0,-1-1 0,3-5 0,-4 7-3,1 0 1,-1 0-1,0 0 0,1 0 1,-1 0-1,0 0 0,0 0 1,0 0-1,-1 0 0,1 0 1,0 0-1,-1 0 0,1 0 0,-1 0 1,0 0-1,0 0 0,1 0 1,-1 0-1,0 1 0,-1-1 1,-1-2-1,1 1 34,-1 1 1,0-1-1,0 1 0,-1-1 0,1 1 1,0 0-1,-1 0 0,-5-2 1,1 1 89,-1 0 0,-14-2 1,18 4-99,1 1 1,0-1 0,-1 1 0,1 0-1,0 0 1,-1 1 0,1-1-1,-6 2 1,8-1-30,-1 0 0,1 0 0,-1 0 0,1 0 0,0 0 0,-1 1 0,1-1 0,0 1 0,0-1 0,0 1 0,0 0 0,0 0 0,0 0 0,-2 3-1,2-2-126,0 1-1,1-1 0,-1 0 1,1 1-1,-1-1 0,1 1 0,-1 4 1,2-6-675,-1 1 0,1-1 0,0 1 0,0-1 0,0 1 0,0-1-1,1 3 1,1 2-5313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58"/>
    </inkml:context>
    <inkml:brush xml:id="br0">
      <inkml:brushProperty name="width" value="0.05" units="cm"/>
      <inkml:brushProperty name="height" value="0.05" units="cm"/>
    </inkml:brush>
  </inkml:definitions>
  <inkml:trace contextRef="#ctx0" brushRef="#br0">133 0 3826,'0'0'70,"0"0"-1,0 0 1,0 0 0,0 0 0,0 0 0,-1 0 0,1 0 0,0 0-1,0 0 1,0 0 0,0 0 0,0 0 0,0 0 0,-1 0 0,1 0-1,0 1 1,0-1 0,0 0 0,0 0 0,0 0 0,0 0 0,0 0-1,0 0 1,0 0 0,-1 0 0,1 0 0,0 0 0,0 1-1,0-1 1,0 0 0,0 0 0,0 0 0,0 0 0,-2 6 665,1-4-556,-5 16 464,0 0-306,-1 0 0,-10 16 0,-1-5-173,-26 32-1,31-45-586,13-16 407,-1 2-258,0-1 1,0 0-1,0 1 0,-2 0 1,3-2 186,-1 0 0,1 1 0,0-1 0,0 0-1,0 0 1,0 0 0,0 0 0,-1 0 0,1 0 0,0 0 0,0 0 0,0 0 0,0 0 0,-1 1 0,1-1-1,0 0 1,0 0 0,0 0 0,-1 0 0,1 0 0,0 0 0,0 0 0,0 0 0,0-1 0,-1 1 0,1 0 0,0 0-1,0 0 1,0 0 0,0 0 0,-1 0 0,1 0 0,0 0 0,0 0 0,0 0 0,0-1 0,-1 1 0,1 0-1,0 0 1,0 0 0,0 0 0,0 0 0,0-1 0,0 1 0,0 0 0,0 0 0,0 0 0,-1 0 0,1-1-1,0 1 1,0 0 0,0 0 0,-1-5-2586</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59"/>
    </inkml:context>
    <inkml:brush xml:id="br0">
      <inkml:brushProperty name="width" value="0.05" units="cm"/>
      <inkml:brushProperty name="height" value="0.05" units="cm"/>
    </inkml:brush>
  </inkml:definitions>
  <inkml:trace contextRef="#ctx0" brushRef="#br0">1 10 3249,'-1'-10'2941,"3"14"-2205,0 0 0,3 5 1,-3-6-575,5 10-76,2-1-1,0 0 0,0-1 1,1 0-1,18 16 0,-4-4-569,-10-7-3924,-9-10 227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39"/>
    </inkml:context>
    <inkml:brush xml:id="br0">
      <inkml:brushProperty name="width" value="0.05" units="cm"/>
      <inkml:brushProperty name="height" value="0.05" units="cm"/>
    </inkml:brush>
  </inkml:definitions>
  <inkml:trace contextRef="#ctx0" brushRef="#br0">71 203 1569,'0'0'57,"0"0"0,0 1 0,0-1 0,0 0 0,0 0 0,0 0 0,0 0 0,0 0 0,0 1 0,0-1 0,1 0 0,-1 0 0,0 0 0,0 0 0,0 0 0,0 0 0,0 0 0,0 0 0,1 0 0,-1 1 0,0-1 0,0 0 0,0 0 0,0 0 0,0 0 0,1 0 0,-1 0 0,0 0 0,0 0 0,0 0 0,0 0 0,1 0 0,-1 0 0,0 0 0,0 0 0,0 0 0,0 0 0,0 0 0,1-1 0,3-5 1078,-1-12-138,-2 2-348,-2-1 1,1 1-1,-2-1 0,0 1 0,-1 0 0,-9-27 0,10 37-418,0 0 1,-1 0 0,1 0-1,-6-7 1,8 13-225,0-1 1,0 1-1,0 0 0,0 0 1,0 0-1,0 0 1,0 0-1,0 0 0,-1 0 1,1-1-1,0 1 1,0 0-1,0 0 1,0 0-1,0 0 0,0 0 1,0 0-1,-1 0 1,1 0-1,0 0 1,0 0-1,0 0 0,0 0 1,0-1-1,0 1 1,-1 0-1,1 0 0,0 0 1,0 0-1,0 0 1,0 0-1,0 0 1,-1 0-1,1 1 0,0-1 1,0 0-1,0 0 1,-3 5 124,-1 12-54,4-15-58,-6 71 162,5-50-121,-2 52 68,-14 202-301,16-265-564,1-8-261,0 0-1,0 0 1,-1-1-1,0 1 1,0 0-1,-1 5 1,-1-4-3680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0"/>
    </inkml:context>
    <inkml:brush xml:id="br0">
      <inkml:brushProperty name="width" value="0.05" units="cm"/>
      <inkml:brushProperty name="height" value="0.05" units="cm"/>
    </inkml:brush>
  </inkml:definitions>
  <inkml:trace contextRef="#ctx0" brushRef="#br0">1 79 6179,'4'-2'1601,"0"-2"79,2 0-847,2 0-225,0 0-32,1-1-128,2 0-111,1 1-97,1-1-96,2 2-64,-1-2-48,2 1-144,0 0-176,-1-1-769,-1-1-784,1 0-1344,-3-3-3090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1"/>
    </inkml:context>
    <inkml:brush xml:id="br0">
      <inkml:brushProperty name="width" value="0.05" units="cm"/>
      <inkml:brushProperty name="height" value="0.05" units="cm"/>
    </inkml:brush>
  </inkml:definitions>
  <inkml:trace contextRef="#ctx0" brushRef="#br0">66 1 3842,'-1'0'182,"-1"0"0,1 0 0,0 1 0,-1-1 0,1 0 0,0 1 1,0-1-1,0 1 0,-1-1 0,1 1 0,0-1 0,0 1 0,0 0 0,0-1 1,0 1-1,0 0 0,0 0 0,0 0 0,0 0 0,1 0 0,-1 0 0,0 0 0,0 0 1,0 2-1,-1 3-16,-1-1 1,1 1-1,-2 11 1,3-14-13,-9 44 546,-6 77 1,16-121-762,-1 27-730,1-27 188,0-1 0,1 1 1,-1 0-1,1 0 0,0-1 0,0 1 0,0 0 0,1 3 0,3 0-3735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3.833"/>
    </inkml:context>
    <inkml:brush xml:id="br0">
      <inkml:brushProperty name="width" value="0.05" units="cm"/>
      <inkml:brushProperty name="height" value="0.05" units="cm"/>
      <inkml:brushProperty name="color" value="#E71224"/>
    </inkml:brush>
  </inkml:definitions>
  <inkml:trace contextRef="#ctx0" brushRef="#br0">0 112 3554,'1'-7'896,"-1"-1"0,1-1-527,0 1-97,-1-1-96,2 0-96,-2 1-80,1-1-80,-2 0-160,2 2-192,0-2-289,0 3-175,-1-1-561,1 1-960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2"/>
    </inkml:context>
    <inkml:brush xml:id="br0">
      <inkml:brushProperty name="width" value="0.05" units="cm"/>
      <inkml:brushProperty name="height" value="0.05" units="cm"/>
    </inkml:brush>
  </inkml:definitions>
  <inkml:trace contextRef="#ctx0" brushRef="#br0">64 0 4786,'-7'37'4670,"4"-27"-4318,0 0 0,-1 0 0,-6 12 0,7-17-414,-8 15 354,10-19-439,0 1-1,0-1 1,0 0 0,0 0 0,-1 0-1,1 0 1,0 0 0,-1 0 0,1 0-1,0 0 1,-3 1 0,4-2 5,0 0 1,0 0-1,-1 0 1,1 0-1,0 0 1,0 0-1,0 0 1,-1 0-1,1 0 1,0 0-1,0 0 1,0 0-1,-1 0 1,1 0-1,0 0 1,0 0-1,0 0 1,-1-1-1,1 1 1,0 0-1,0 0 1,0 0-1,0 0 1,-1 0-1,1 0 0,0-1 1,0 1-1,-1 0-476</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1:57.843"/>
    </inkml:context>
    <inkml:brush xml:id="br0">
      <inkml:brushProperty name="width" value="0.05" units="cm"/>
      <inkml:brushProperty name="height" value="0.05" units="cm"/>
    </inkml:brush>
  </inkml:definitions>
  <inkml:trace contextRef="#ctx0" brushRef="#br0">0 93 3330,'1'3'1088,"0"2"129,2 1-33,0-1-448,1 1-127,1 1-81,3 2-96,-1-2-112,0 0-112,0-2-80,-1 0-80,0-1-160,0 0-320,-2-3-496,1 1-481,2-1-1008,1-1-2113</inkml:trace>
  <inkml:trace contextRef="#ctx0" brushRef="#br0" timeOffset="1">122 6 4994,'6'-2'1528,"-4"1"-1303,-1 1 1,0-1-1,0 1 1,0-1-1,0 1 1,0 0-1,1 0 1,-1 0-1,0-1 1,0 1-1,0 0 1,1 1-1,-1-1 1,0 0-1,0 0 1,0 0-1,3 1 1,-1 1-101,1 0 0,-1 0 0,0 0 1,0 1-1,0-1 0,0 1 0,0-1 0,0 1 1,4 5-1,0 2 111,11 19-1,-13-18-146,0-1 0,0 1 0,-1 0 0,0 0 0,3 19-1,-6-22-470,0 0 0,-1 0 0,1 0-1,-1 0 1,-1 0 0,0 0 0,0 0-1,-1 0 1,-2 8 0,-1 1-3028,1 0-2195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4.925"/>
    </inkml:context>
    <inkml:brush xml:id="br0">
      <inkml:brushProperty name="width" value="0.05" units="cm"/>
      <inkml:brushProperty name="height" value="0.05" units="cm"/>
    </inkml:brush>
  </inkml:definitions>
  <inkml:trace contextRef="#ctx0" brushRef="#br0">0 993 1985,'1'-4'641,"-1"0"0,1 1 0,-1-6-1,0 5-383,0 0-1,0 1 0,2-7 0,0 2 101,0-11 0,1 2 143,6-35 567,-6 43-937,6-18 0,-3 13-80,0 1 8,-4 9-32,0 0 0,-1 1 1,1-1-1,0-4 0,1-4 39,1 0 0,-1 0 0,2 1 1,11-21-1,-12 23 17,5-13 1,-6 14-5,0-1 0,7-9 1,-3 8 34,15-18 0,-12 16-40,-6 8-53,0 0 1,-1 1-1,2-1 1,-1 1-1,5-4 1,25-11 48,-9 5-32,-20 10-12,1 0 0,-1 1 0,1 0 0,0 0 0,0 0-1,0 1 1,0 0 0,10-1 0,-11 2-20,0-1 10,1 1 1,-1 0-1,1 0 0,-1 0 0,0 1 0,1 0 0,-1 0 0,7 2 1,-9-2-13,0 0 1,0 1-1,-1-1 1,1 1-1,0 0 1,-1 0 0,1 0-1,-1 0 1,1 0-1,-1 1 1,4 4-1,-1 1 20,-1 0 0,7 15 0,0 1-6,18 41-1,-18-44-8,0 0 0,0 16 1,-9-29-6,0 0 1,0-1-1,1 0 0,0 1 0,1-1 0,5 10 1,-3-9-7,1 0 0,8 7 1,-12-11 1,1-1-1,0 0 1,0 0 0,0 0 0,0-1 0,7 4 0,-9-6 2,0 1 0,0-1 1,0 1-1,0-1 0,0 0 0,0 0 1,0 0-1,0 0 0,0-1 1,0 1-1,0 0 0,0-1 0,0 1 1,0-1-1,3-1 0,2-2 8,0 1-1,11-9 0,1-3 8,-1 0 0,30-34 0,-38 38 18,-2 0 0,14-24-1,5-6 154,-17 25-147,-7 11-40,0 1-1,1-1 1,-1 1-1,1 0 1,5-6 0,-8 10-1,-1 0 1,0 0 0,0-1 0,0 1 0,0 0 0,0 0 0,0 0 0,1 0 0,-1 0 0,0 0-1,0 0 1,0 0 0,0 0 0,0 0 0,1 0 0,-1 0 0,0 0 0,0 0 0,0 0 0,0 0 0,0 0-1,0 1 1,1-1 0,-1 0 0,0 0 0,0 0 0,0 0 0,0 0 0,0 0 0,0 0 0,0 0 0,1 0-1,-1 1 1,4 4 0,0 0 1,-1-3 8,0 1 0,0-1 0,1 1 0,-1-1 0,1 0-1,0 0 1,5 1 0,6 4 13,-12-5-20,0 0 0,0-1 0,-1 1 0,1 0 0,-1 1-1,4 3 1,12 16 18,-16-19-18,1 2 0,-1-1-1,1 1 1,-1-1-1,0 1 1,2 7 0,5 26 7,-8-35-9,2 16 11,0 33 1,-2-18-6,8 45-1,-7-69-4,1-1 0,-1 1 0,1-1 1,1 0-1,0 0 0,6 10 0,40 64 53,-44-73-53,3 7 2,1-1 0,1 0 0,17 20 0,-17-26 1,0 0 0,1-1 0,17 10 0,-22-14-4,-1-1 0,36 21 9,-38-23-8,1 0 0,-1 0 0,1-1-1,0 1 1,-1-1 0,1 0 0,8 1 0,-9-2 21,0-1 0,0 1 0,0 0 0,0-1 0,-1 0 1,1 0-1,0 0 0,0 0 0,-1-1 0,1 0 0,-1 1 0,1-1 0,-1-1 0,0 1 1,1 0-1,-1-1 0,0 1 0,-1-1 0,1 0 0,2-4 0,5-8 119,0 0 0,12-30 0,9-35-9,-10 24-31,-6 13 74,15-76 0,-10 36-76,-7 29-61,11-93 1,-19 97-16,8-142 261,-13 160-233,1-1 1,9-56-1,-7 74-50,0 1 0,2-1-1,-1 1 1,2 0-1,0 0 1,1 1 0,0-1-1,11-14 1,-9 17-6,13-15 0,-19 22 1,1 1-1,0 0 1,0 0 0,0 0-1,0 0 1,0 0-1,8-2 1,-12 4 3,1 1 0,0 0 0,-1 0 0,1 0 0,0 0 1,0-1-1,-1 1 0,1 0 0,0 0 0,0 0 0,-1 0 1,1 1-1,0-1 0,0 0 0,-1 0 0,1 0 0,0 1 1,-1-1-1,1 0 0,0 0 0,-1 1 0,1-1 0,-1 1 0,1-1 1,0 1-1,-1-1 0,1 1 0,1 2-4,0 0 0,0-1 0,0 1 0,3 5-1,-3-3 5,6 12 5,0 1-1,-1-1 1,8 33 0,6 57 13,-20-99-17,8 51 3,13 67 13,-4-31 7,-7 2-14,-4 146 20,-6-226-31,0 0 0,0-1 0,2 1 0,0-1 0,1 0 0,0 0 0,12 27 0,-14-40 2,28 56 0,-19-40 0,18 22 0,-22-33 0,0 0 0,1 0 0,-1-1 0,17 12 0,17 5 0,6 6 0,-35-22 3,0-1-1,24 10 1,-8-4 2,4 1 7,-24-11-8,1 0 0,-1 1 0,0 0-1,0 0 1,10 8 0,26 25-588,-43-36 405,1 1 0,0-1 0,0 0 0,0 0 0,0 0 1,2 1-1,-2-2-784,-1 1 0,1-1 0,-1 0 0,1 0 0,2 1 0,-1-2-4437</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6.358"/>
    </inkml:context>
    <inkml:brush xml:id="br0">
      <inkml:brushProperty name="width" value="0.05" units="cm"/>
      <inkml:brushProperty name="height" value="0.05" units="cm"/>
    </inkml:brush>
  </inkml:definitions>
  <inkml:trace contextRef="#ctx0" brushRef="#br0">0 0 3057,'1'0'91,"-1"1"0,1-1-1,0 0 1,-1 1-1,1-1 1,0 0-1,-1 1 1,1-1 0,-1 1-1,1-1 1,-1 1-1,1-1 1,-1 1-1,0-1 1,1 1 0,-1 0-1,1 0 1,5 14-125,-4-11 118,4 16-14,-1 0-1,-1 0 1,2 24-1,-4-29-43,15 155 247,-6 0-1375,-7-98-1009,-2-42 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6.855"/>
    </inkml:context>
    <inkml:brush xml:id="br0">
      <inkml:brushProperty name="width" value="0.05" units="cm"/>
      <inkml:brushProperty name="height" value="0.05" units="cm"/>
    </inkml:brush>
  </inkml:definitions>
  <inkml:trace contextRef="#ctx0" brushRef="#br0">0 0 3522,'1'13'784,"0"3"0,0 2-560,3 4-128,-2 2-48,0 2 17,2 1-17,1 1-16,0-2 0,0 3-48,0-2-128,1 1-225,0 0-159,1-2-288,-1-2-529,-1 1-1072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7.309"/>
    </inkml:context>
    <inkml:brush xml:id="br0">
      <inkml:brushProperty name="width" value="0.05" units="cm"/>
      <inkml:brushProperty name="height" value="0.05" units="cm"/>
    </inkml:brush>
  </inkml:definitions>
  <inkml:trace contextRef="#ctx0" brushRef="#br0">0 0 2625,'4'21'689,"1"1"31,-1 2-48,1 1-432,0 2-112,0 0-32,-1 1 0,2 1-48,-3 0-144,1-1-224,-1-2-304,0 0-160,0-2-497,-1 0-928</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19.919"/>
    </inkml:context>
    <inkml:brush xml:id="br0">
      <inkml:brushProperty name="width" value="0.05" units="cm"/>
      <inkml:brushProperty name="height" value="0.05" units="cm"/>
    </inkml:brush>
  </inkml:definitions>
  <inkml:trace contextRef="#ctx0" brushRef="#br0">17 62 2145,'0'-1'62,"0"1"0,0-1 0,0 0 0,-1 0 0,1 0 0,1 0 1,-1 0-1,0 0 0,0 0 0,0 0 0,0 0 0,1 0 0,-1 0 0,2-6 8,-1-15 785,-1 21-658,0-1 0,0 0 0,0 0 0,0 1 0,-1-1 0,1 0 0,-1 1 0,1-1 1,-1 1-1,-1-3 0,2 5-131,0 0-1,-1-1 1,1 1 0,0 0 0,0 0 0,-1 0-1,1-1 1,0 3 0,-11 68-4252,8-60 1673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0.870"/>
    </inkml:context>
    <inkml:brush xml:id="br0">
      <inkml:brushProperty name="width" value="0.05" units="cm"/>
      <inkml:brushProperty name="height" value="0.05" units="cm"/>
    </inkml:brush>
  </inkml:definitions>
  <inkml:trace contextRef="#ctx0" brushRef="#br0">0 0 2433,'1'4'389,"0"1"1,-1-1-1,0 7 0,0 2-374,17 154 467,-1-10-1165,-11-88-1203,-4-37-32</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1.495"/>
    </inkml:context>
    <inkml:brush xml:id="br0">
      <inkml:brushProperty name="width" value="0.05" units="cm"/>
      <inkml:brushProperty name="height" value="0.05" units="cm"/>
    </inkml:brush>
  </inkml:definitions>
  <inkml:trace contextRef="#ctx0" brushRef="#br0">0 0 2225,'1'0'68,"-1"1"-1,0-1 1,0 0 0,0 0-1,1 0 1,-1 0 0,0 0-1,0 0 1,0 1 0,0-1-1,1 0 1,-1 0-1,0 0 1,0 0 0,0 1-1,0-1 1,0 0 0,0 0-1,0 0 1,1 1 0,-1-1-1,0 1 1,3 5-2,0 4-10,-1 1 0,0-1 0,0 0 0,0 15 0,-1-8 14,35 464 629,-12-223-964,-16-199-924,20 70-1,-21-100-1062</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1.960"/>
    </inkml:context>
    <inkml:brush xml:id="br0">
      <inkml:brushProperty name="width" value="0.05" units="cm"/>
      <inkml:brushProperty name="height" value="0.05" units="cm"/>
    </inkml:brush>
  </inkml:definitions>
  <inkml:trace contextRef="#ctx0" brushRef="#br0">4 0 6355,'0'12'1601,"-2"1"-1,0 2-47,2 1-1489,2 4-272,2-1-512,0-1-913,-1 0-1200,0-3-2946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4.206"/>
    </inkml:context>
    <inkml:brush xml:id="br0">
      <inkml:brushProperty name="width" value="0.05" units="cm"/>
      <inkml:brushProperty name="height" value="0.05" units="cm"/>
      <inkml:brushProperty name="color" value="#E71224"/>
    </inkml:brush>
  </inkml:definitions>
  <inkml:trace contextRef="#ctx0" brushRef="#br0">0 157 2961,'1'-3'604,"0"-1"1,-1 1-1,0-1 0,1 1 0,-1-1 0,-1 1 0,0-5 0,1 5-378,0 0-1,-1 0 0,1 0 0,0 0 0,0 0 0,1 0 1,-1 0-1,1-1 0,-1 1 0,3-5 0,14-40-176,-8 16-6767,-8 26 3116</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6.556"/>
    </inkml:context>
    <inkml:brush xml:id="br0">
      <inkml:brushProperty name="width" value="0.05" units="cm"/>
      <inkml:brushProperty name="height" value="0.05" units="cm"/>
    </inkml:brush>
  </inkml:definitions>
  <inkml:trace contextRef="#ctx0" brushRef="#br0">17 58 1185,'0'-1'56,"-1"1"1,1 0 0,-1-1 0,1 1 0,-1 0 0,1-1 0,-1 1 0,1-1-1,0 1 1,-1 0 0,1-1 0,0 1 0,-1-1 0,1 1 0,0-1 0,0 0-1,0 1 1,-1-1 0,1 0 0,-1-13 475,1 0 442,-1 12-506,1 0-1,-1-1 0,0 1 0,0-1 1,0 1-1,-3-4 0,7 6 43,1 2-516,-3-1 17,0 0 0,0 0 0,0 0-1,-1 0 1,1 0 0,0 0-1,-1 0 1,1 0 0,0 1 0,-1-1-1,0 0 1,1 0 0,-1 2-1,3 18 104,-2-13-87,3 67 151,-3-41-148,1 61-149,2 20-2283,-1-75 271,-1 0-1319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9:32:29.087"/>
    </inkml:context>
    <inkml:brush xml:id="br0">
      <inkml:brushProperty name="width" value="0.05" units="cm"/>
      <inkml:brushProperty name="height" value="0.05" units="cm"/>
    </inkml:brush>
  </inkml:definitions>
  <inkml:trace contextRef="#ctx0" brushRef="#br0">26 2 3330,'-7'-2'3708,"7"2"-3690,-1 0-1,1 1 1,0-1 0,-1 0 0,1 0 0,-1 0-1,1 1 1,0-1 0,-1 0 0,1 0 0,0 1-1,-1-1 1,1 0 0,0 1 0,0-1 0,-1 0-1,1 1 1,0-1 0,0 0 0,-1 1 0,1 0-1,-4 9-27,4-9 16,-2 8 19,0 1 0,0-1 1,0 15-1,2 28-3101,1-45 1934,-1 5-2166</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3.318"/>
    </inkml:context>
    <inkml:brush xml:id="br0">
      <inkml:brushProperty name="width" value="0.05" units="cm"/>
      <inkml:brushProperty name="height" value="0.05" units="cm"/>
      <inkml:brushProperty name="color" value="#33CCFF"/>
    </inkml:brush>
  </inkml:definitions>
  <inkml:trace contextRef="#ctx0" brushRef="#br0">30 0 2033,'1'1'223,"0"0"1,-1 0-1,1 0 0,-1 0 1,0 0-1,1 0 0,-1 0 1,0 0-1,0 0 0,0 0 1,1 0-1,-1 0 1,0 1-1,0-1 0,-1 0 1,1 1-1,-1 24 457,-1-10-345,1-2 99,0 24 0,-2 84 369,3-99-742,-2 25 0,0-28-27,2 35-1,0-6-25,0-37-6,0-1 0,0 1 0,1-1-1,1 0 1,3 16 0,12 43 49,-8-31-19,-7-28 30,0 1 1,-1-1-1,-1 19 1,2 9 132,-2-31-162,0 0-1,0 0 0,0 0 1,-1 1-1,-1-1 0,1 0 1,-4 10-1,4-15-29,0 0-1,1 1 1,-1-1 0,1 0 0,0 1-1,0-1 1,1 4 0,-1 17 4,-7 8 6,5-22-1,0-1 1,-2 17 0,3 96 67,-1-109-67,2-12-6,-1 0 1,1 0 0,0 0 0,0 0-1,0 0 1,0 1 0,0-1 0,0 0-1,0 0 1,0 0 0,0 0-1,0 1 1,1-1 0,-1 0 0,0 0-1,2 2 1,-3 2 288,1-5-280,-1 1 1,1-1-1,0 0 0,0 0 0,0 1 1,0-1-1,0 0 0,-1 1 0,1-1 0,0 0 1,0 1-1,0-1 0,0 0 0,0 1 0,0-1 1,0 0-1,0 0 0,0 1 0,0-1 0,0 0 1,1 1-1,-1-1 0,0 0 0,0 1 0,0-1 1,0 1-1,1-1 48,-2-2 247,3 5-145,-3-5-163,1 0 0,-1 0-1,1 1 1,0-1 0,0 0 0,-1 0-1,1 0 1,1 0 0,-1 0-1,0 1 1,1-3 0,0-3-1,0-86 17,0 19-38,-4-12 10,-1 18 2,-2-28 7,7 77 2,-1 14 0,1-1 0,-1 0 0,-1 1 0,1-1 0,-2-6-1,-2-3 22,1 0-1,1 0 0,0 0 0,1 0 1,1-19-1,0 27 10,0 0 0,0 0-1,-1 1 1,-2-12 0,-1-8 44,2 6-33,1 0 0,0 0 1,2 1-1,0-1 1,1 0-1,9-36 1,-9 48-8,-1 0 0,0 1 0,-1-1 0,1 0 1,-2 0-1,1 1 0,-1-1 0,-2-11 0,-2-30 119,7 24-112,-1 20-33,0-1 0,-1 1 1,0-1-1,0 1 0,0-1 0,-2-8 1,-1 4 102,-2-16 94,5 24-157,0 4-17,-1 9-5,0 9-24,0 120 9,22 132 19,-7-159-28,8 111 8,-22-194 11,-8 51 1,1-1 60,6 102 583,1-179-669,-2 19 157,2-22-171,0 0 0,0 0 0,0 0 0,0 0 0,0 0 0,0 0 1,0 0-1,0 0 0,0 0 0,0 0 0,0 0 0,0 0 0,0 0 0,-1 0 0,1 0 0,0 0 0,0 0 0,0 0 0,0 0 0,0 0 1,0 0-1,0 0 0,0 0 0,0 0 0,0 0 0,0 0 0,0 0 0,-1 0 0,1 0 0,0 0 0,0 0 0,0 0 0,0 0 1,0 0-1,0 0 0,0 0 0,0 0 0,0 0 0,0 0 0,0 0 0,0 0 0,0 0 0,0 0 0,0-1 0,0 1 0,-1 0 0,1 0 1,0 0-1,0 0 0,0 0 0,0 0 0,0 0 0,0 0 0,0 0 0,0 0 0,0 0 0,0 0 0,0 0 0,0-1 0,0 1 1,0 0-1,-5-13-2677,0 1-1120,0-2-2531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4.706"/>
    </inkml:context>
    <inkml:brush xml:id="br0">
      <inkml:brushProperty name="width" value="0.05" units="cm"/>
      <inkml:brushProperty name="height" value="0.05" units="cm"/>
      <inkml:brushProperty name="color" value="#33CCFF"/>
    </inkml:brush>
  </inkml:definitions>
  <inkml:trace contextRef="#ctx0" brushRef="#br0">16 5 2577,'0'0'140,"0"0"0,-1-1 1,1 1-1,0 0 0,-1-1 0,1 1 0,0 0 0,-1 0 0,1-1 0,-1 1 0,1 0 1,0 0-1,-1-1 0,1 1 0,-1 0 0,1 0 0,0 0 0,-1 0 0,1 0 0,-1 0 1,1 0-1,-1 0 0,1 0 0,-1 0 0,1 0 0,-1 0 0,1 0 0,0 0 0,-1 0 1,0 1-1,1-1-65,0 0 1,-1 1-1,1-1 1,0 1-1,0-1 1,0 0-1,-1 1 1,1-1-1,0 1 1,0-1-1,0 0 1,0 1 0,0-1-1,0 1 1,0-1-1,0 1 1,0-1-1,0 1 1,0-1-1,0 0 1,0 1-1,0-1 1,0 1-1,1-1 1,-1 0-1,0 1 1,0-1-1,0 1 1,1-1 0,-1 0-1,1 1 1,13 19 290,0-2 0,2 0 0,18 18 0,-1-2-142,-8-6-113,-13-14-159,1 1 1,15 12-1,-28-27-35,0 0 0,1 1 0,-1-1-1,0 0 1,1 1 0,-1-1 0,1 0 0,-1 1-1,1-1 1,-1 0 0,1 0 0,-1 1-1,1-1 1,-1 0 0,1 0 0,-1 0 0,1 0-1,0 0 1,-1 0 0,1 0 0,-1 0-1,2 0 1,-2 0-166,1-1 1,-1 1-1,1-1 0,-1 1 0,0-1 0,1 1 1,-1-1-1,1 1 0,-1-1 0,0 0 1,1 1-1,-1-1 0,0 0 0,0 1 0,0-1 1,1 0-1,-1 0 0,3-11-4353</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5.281"/>
    </inkml:context>
    <inkml:brush xml:id="br0">
      <inkml:brushProperty name="width" value="0.05" units="cm"/>
      <inkml:brushProperty name="height" value="0.05" units="cm"/>
      <inkml:brushProperty name="color" value="#33CCFF"/>
    </inkml:brush>
  </inkml:definitions>
  <inkml:trace contextRef="#ctx0" brushRef="#br0">3 1 3618,'0'0'87,"0"0"1,0 0-1,-1 0 1,1 1-1,0-1 1,0 0-1,0 0 0,-1 0 1,1 0-1,0 1 1,0-1-1,0 0 1,0 0-1,0 1 1,0-1-1,-1 0 1,1 0-1,0 1 1,0-1-1,0 0 1,0 0-1,0 1 1,0-1-1,0 0 1,0 0-1,0 1 1,0-1-1,0 0 1,0 0-1,0 1 1,0-1-1,0 0 1,1 0-1,-1 0 0,0 1 1,0-1-1,0 0 1,0 0-1,0 1 1,0-1-1,1 0 1,-1 0-1,0 0 1,0 0-1,0 1 1,1-1-1,-1 0 1,0 0-1,0 0 1,0 0-1,1 0 1,-1 1-1,16 9 246,-11-7 52,24 21 61,-1 1 0,-1 1 0,45 58 0,-52-61-322,63 68 70,-12-14-180,-50-54-192,14 17-280,-14-11-3194</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5.861"/>
    </inkml:context>
    <inkml:brush xml:id="br0">
      <inkml:brushProperty name="width" value="0.05" units="cm"/>
      <inkml:brushProperty name="height" value="0.05" units="cm"/>
      <inkml:brushProperty name="color" value="#33CCFF"/>
    </inkml:brush>
  </inkml:definitions>
  <inkml:trace contextRef="#ctx0" brushRef="#br0">1 3 3057,'0'-1'146,"1"1"0,-1 0 0,1 0-1,0-1 1,-1 1 0,1 0-1,0 0 1,-1 0 0,1 0-1,0 0 1,0 0 0,-1 0 0,1 0-1,0 0 1,-1 0 0,1 0-1,0 0 1,-1 1 0,1-1 0,0 0-1,-1 0 1,1 1 0,-1-1-1,1 0 1,0 1 0,20 10 732,-20-10-734,19 11 470,-1 2 0,0 0 1,24 24-1,46 56 143,-57-59-431,1 0-104,179 208 580,-141-157-974,116 108 0,-162-173-454,-13-14-2069,-12-13-1921,-3-1 465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6.455"/>
    </inkml:context>
    <inkml:brush xml:id="br0">
      <inkml:brushProperty name="width" value="0.05" units="cm"/>
      <inkml:brushProperty name="height" value="0.05" units="cm"/>
      <inkml:brushProperty name="color" value="#33CCFF"/>
    </inkml:brush>
  </inkml:definitions>
  <inkml:trace contextRef="#ctx0" brushRef="#br0">1 1 2865,'-1'-1'3936,"7"8"-2564,10 10-680,51 47 374,67 81 0,47 83-245,-36-43-255,-36-53-284,140 175 82,-235-289-551,-2 0 0,11 21 1,-21-38-611,-1-6-548,-1-7-2052,0 11 2962,0-7-2254,-1 2-1118</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7.020"/>
    </inkml:context>
    <inkml:brush xml:id="br0">
      <inkml:brushProperty name="width" value="0.05" units="cm"/>
      <inkml:brushProperty name="height" value="0.05" units="cm"/>
      <inkml:brushProperty name="color" value="#33CCFF"/>
    </inkml:brush>
  </inkml:definitions>
  <inkml:trace contextRef="#ctx0" brushRef="#br0">0 1 3874,'139'149'5419,"56"86"-3443,-70-82-1197,-56-72-523,11 13 2,75 115-1,-125-160-245,-17-25-104,2-1-1,0-1 1,29 33 0,-39-53-528,-4-8-86,-4-10-1059,3 15 1486,-5-20-4376,1 8 218</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7.489"/>
    </inkml:context>
    <inkml:brush xml:id="br0">
      <inkml:brushProperty name="width" value="0.05" units="cm"/>
      <inkml:brushProperty name="height" value="0.05" units="cm"/>
      <inkml:brushProperty name="color" value="#33CCFF"/>
    </inkml:brush>
  </inkml:definitions>
  <inkml:trace contextRef="#ctx0" brushRef="#br0">34 61 2769,'-4'-4'777,"1"1"-368,0 0 0,0-1 0,1 1 1,-1-1-1,1 1 0,-1-1 0,1 0 0,1 0 1,-1 0-1,0 0 0,1 0 0,-2-6 0,5 8 262,3 5-319,5 8-3,-9-11-328,140 165 1795,78 83-964,-157-188-738,132 139 65,-154-145-269,-5-5-623,-30-43 354,-2-1-412</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7.927"/>
    </inkml:context>
    <inkml:brush xml:id="br0">
      <inkml:brushProperty name="width" value="0.05" units="cm"/>
      <inkml:brushProperty name="height" value="0.05" units="cm"/>
      <inkml:brushProperty name="color" value="#33CCFF"/>
    </inkml:brush>
  </inkml:definitions>
  <inkml:trace contextRef="#ctx0" brushRef="#br0">7 10 4354,'-6'-9'2645,"12"8"-637,16 12-717,7 11-729,0 2 0,38 41 0,-65-63-549,144 163 662,-120-134-720,36 34 0,-59-62-149,16 14-92,-5-11-2705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4.531"/>
    </inkml:context>
    <inkml:brush xml:id="br0">
      <inkml:brushProperty name="width" value="0.05" units="cm"/>
      <inkml:brushProperty name="height" value="0.05" units="cm"/>
      <inkml:brushProperty name="color" value="#E71224"/>
    </inkml:brush>
  </inkml:definitions>
  <inkml:trace contextRef="#ctx0" brushRef="#br0">1 100 3426,'1'-7'1235,"0"0"0,0 0 0,-1-1 0,-1-9 0,1-5-2690,3-1-3426,-1 14 1616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8.320"/>
    </inkml:context>
    <inkml:brush xml:id="br0">
      <inkml:brushProperty name="width" value="0.05" units="cm"/>
      <inkml:brushProperty name="height" value="0.05" units="cm"/>
      <inkml:brushProperty name="color" value="#33CCFF"/>
    </inkml:brush>
  </inkml:definitions>
  <inkml:trace contextRef="#ctx0" brushRef="#br0">6 73 4498,'-2'-5'539,"1"0"0,0 0 1,0 0-1,1 0 0,-1 0 0,1 0 0,0 0 1,1-8-1,-1 12-459,0 0 0,1 0 0,-1 0 0,0 0 0,1 0 0,-1 0 0,0 0 0,1 0 0,-1 0 0,1 0 0,0 1 0,-1-1-1,1 0 1,0 0 0,-1 0 0,1 1 0,0-1 0,1-1 0,-1 2-46,1 0-1,-1-1 1,0 1 0,0 0-1,1 0 1,-1 0-1,0 0 1,1 0-1,-1 0 1,0 0-1,0 0 1,1 0-1,-1 0 1,0 1 0,0-1-1,1 1 1,-1-1-1,0 1 1,2 0-1,16 9 92,-1 1 0,0 1 0,31 25 0,-21-12-140,33 39 0,-47-46-180,14 22 0,2 2-2465,-30-41 2319,6 6-542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8.694"/>
    </inkml:context>
    <inkml:brush xml:id="br0">
      <inkml:brushProperty name="width" value="0.05" units="cm"/>
      <inkml:brushProperty name="height" value="0.05" units="cm"/>
      <inkml:brushProperty name="color" value="#33CCFF"/>
    </inkml:brush>
  </inkml:definitions>
  <inkml:trace contextRef="#ctx0" brushRef="#br0">0 1 4722,'9'11'1313,"-1"-4"31,2 1-607,1 5-161,3-2-80,-3 0-192,1 3-112,-5-7-80,6 4-47,-2 0-17,-1-1-64,-1-3-49,0 1-191,-2-2-400,-2-2-769</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9.053"/>
    </inkml:context>
    <inkml:brush xml:id="br0">
      <inkml:brushProperty name="width" value="0.05" units="cm"/>
      <inkml:brushProperty name="height" value="0.05" units="cm"/>
      <inkml:brushProperty name="color" value="#33CCFF"/>
    </inkml:brush>
  </inkml:definitions>
  <inkml:trace contextRef="#ctx0" brushRef="#br0">1 1 3970,'7'7'4380,"31"26"-2923,-28-25-1371,-2 0 0,1 0 0,-1 0-1,0 1 1,6 11 0,-6-10-209,0-1 0,1 0-1,0 0 1,14 10 0,-20-17-620,0 0 0,0 0 0,0 0 1,0 0-1,0-1 0,6 2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19.397"/>
    </inkml:context>
    <inkml:brush xml:id="br0">
      <inkml:brushProperty name="width" value="0.05" units="cm"/>
      <inkml:brushProperty name="height" value="0.05" units="cm"/>
      <inkml:brushProperty name="color" value="#33CCFF"/>
    </inkml:brush>
  </inkml:definitions>
  <inkml:trace contextRef="#ctx0" brushRef="#br0">0 8 4850,'0'-2'1233,"2"-1"47,-2 0-783,3 4-81,1 1-16,6 6-80,-1 2-128,2 2-80,2 4-64,2 3-240,2 5-624,0 4-529,-2-7-1008,2 5-2289</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20.325"/>
    </inkml:context>
    <inkml:brush xml:id="br0">
      <inkml:brushProperty name="width" value="0.05" units="cm"/>
      <inkml:brushProperty name="height" value="0.05" units="cm"/>
      <inkml:brushProperty name="color" value="#33CCFF"/>
    </inkml:brush>
  </inkml:definitions>
  <inkml:trace contextRef="#ctx0" brushRef="#br0">5 1 1473,'-2'2'1253,"2"-2"-1208,0 1 1,-1-1-1,1 0 0,0 0 1,0 0-1,0 0 0,0 0 0,0 1 1,0-1-1,-1 0 0,1 0 1,0 0-1,0 0 0,0 0 0,0 1 1,0-1-1,0 0 0,0 0 1,0 0-1,0 1 0,0-1 1,0 0-1,0 0 0,0 0 0,0 0 1,0 1-1,0-1 0,0 0 1,0 0-1,0 0 0,0 1 0,0-1 1,0 0-1,0 0 0,1 0 1,1 6 740,0-1 0,1 1 1,-1-1-1,7 9 0,4 2-261,17 17 0,-5-6-85,49 67 43,-62-76-739,0-1 1,19 19 0,-28-32-1106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20.887"/>
    </inkml:context>
    <inkml:brush xml:id="br0">
      <inkml:brushProperty name="width" value="0.05" units="cm"/>
      <inkml:brushProperty name="height" value="0.05" units="cm"/>
      <inkml:brushProperty name="color" value="#33CCFF"/>
    </inkml:brush>
  </inkml:definitions>
  <inkml:trace contextRef="#ctx0" brushRef="#br0">1 0 2993,'2'4'6289,"22"27"-4582,-13-17-1524,-1 0 1,0 1-1,12 26 1,-8-15-128,29 45 14,-17-28-1492,22 48-1,-29-49-3272,-13-26 386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33.674"/>
    </inkml:context>
    <inkml:brush xml:id="br0">
      <inkml:brushProperty name="width" value="0.05" units="cm"/>
      <inkml:brushProperty name="height" value="0.05" units="cm"/>
      <inkml:brushProperty name="color" value="#33CCFF"/>
    </inkml:brush>
  </inkml:definitions>
  <inkml:trace contextRef="#ctx0" brushRef="#br0">55 1 784,'-4'-1'8615,"3"2"-8684,3 9 120,-1-1 0,-1 1 0,0 15 1,1 10 97,2-13-23,11 40 0,-9-42-87,0 0 0,2 34 0,-6 11-3,-9 68 0,3-68-28,3 49-8,0-23 0,1 10 5,-5 55 6,1-33-7,3-46-6,5 73 7,-1-106 6,-1 0-1,-1 0 0,-9 48 0,-6 46-10,13 58 3,0-5-148,0-18 95,-10-65 50,7-73 0,1 0 0,2 42 0,2-7 15,3 30 15,2-36 70,-2 0 0,-4-1 0,-9 79 0,8-115-85,1 44 0,2-47 17,-1 0 1,-5 33 0,3-37-10,1 0-1,1 1 0,3 31 1,0-8 37,1 33-8,0 181 280,-5-208-104,3 1 1,12 78-1,-12-110-190,-2 0 0,-2 34-1,0-27 0,-6 32 280,6-44-222,0-1 0,0 1 0,2 0 1,-1 0-1,3 14 0,1 4 420,-2-16-1213,0-13-1489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08:35.498"/>
    </inkml:context>
    <inkml:brush xml:id="br0">
      <inkml:brushProperty name="width" value="0.05" units="cm"/>
      <inkml:brushProperty name="height" value="0.05" units="cm"/>
      <inkml:brushProperty name="color" value="#33CCFF"/>
    </inkml:brush>
  </inkml:definitions>
  <inkml:trace contextRef="#ctx0" brushRef="#br0">1306 32 2801,'1'6'6749,"1"-5"-6278,-3 1-270,-1-1 1,0 1-1,0 0 1,0-1 0,0 1-1,-3 1 1,-5 1 117,9-4-297,0 1 1,0-1-1,0 0 0,1 1 0,-1-1 0,0 0 0,0 0 0,0 0 0,0 1 0,0-1 0,0 0 1,0 0-1,0 0 0,-1-1 0,-4 0 22,0-1 0,0 1 1,0-2-1,0 1 0,0-1 1,-5-3-1,6 4-35,1-1 0,0 1 1,-1 0-1,1 0 0,-1 1 1,1-1-1,-1 1 0,0 0 1,1 0-1,-1 1 0,-9-1 0,7 2-3,-1 0 13,1-1 1,-1 1-1,1-2 1,0 1 0,-8-2-1,12 2-8,0 0 0,0 0 1,0 0-1,0 1 0,0-1 0,0 1 0,0-1 0,0 1 0,0 0 1,1 0-1,-1 1 0,0-1 0,1 0 0,-1 1 0,1 0 0,-3 1 1,-16 9 60,19-12-62,0 1 1,-1-1 0,1 1 0,-1-1 0,1 0 0,-1 0 0,1 0 0,-1 0 0,1-1 0,-1 1-1,1-1 1,-1 1 0,1-1 0,0 0 0,-1 0 0,1 0 0,0 0 0,0 0 0,-4-3-1,3 2-7,1 1-1,0-1 1,-1 1-1,0 0 0,1 0 1,-1 0-1,0 0 1,1 0-1,-1 0 0,0 1 1,0-1-1,0 1 1,1 0-1,-1 0 0,-6 1 1,3-1 3,0 1-1,1-1 1,-1 0 0,0 0 0,0-1 0,0 1 0,0-1 0,0-1-1,-10-3 1,-12-2 16,4 1-1,21 4-20,-1 1 0,1 0 0,-1 0-1,0 1 1,1-1 0,-1 1 0,0-1-1,0 1 1,-6 1 0,-2 1 6,0-1 0,0 0 0,-1 0 0,-17-3 0,16 1 0,0 1 0,0 0 0,-22 3 0,5 0-6,-54-3 95,64 3 11,14-2-53,-1-1 0,1 1 1,-1-1-1,1 0 0,-9-1 0,11-1-51,1 2-1,-1-1 0,1 0 1,-1 1-1,0 0 0,1 0 1,-1 0-1,0 0 0,1 1 0,-1 0 1,0 0-1,1 0 0,-1 1 1,-7 3-1,8-3-3,0-1 1,0 1-1,0-1 1,1 0-1,-1-1 1,-6 1-1,-14 4 16,21-4-10,-1-1 1,1 1-1,0-1 0,0 1 1,0-1-1,-1 0 1,1 0-1,0-1 0,0 1 1,0-1-1,0 1 1,-4-2-1,-14-3 21,10 3-19,-1 1 1,1 0 0,0 0 0,-1 1-1,1 0 1,-1 1 0,1 1-1,-12 2 1,-9 8 69,30-11-68,0 0-1,0-1 0,0 1 1,1-1-1,-1 1 0,0-1 1,0 0-1,0 0 1,0 0-1,0 0 0,0 0 1,0 0-1,0-1 0,0 1 1,-2-1-1,-5 1 154,9 0-145,-1 1 0,0-1 0,0 0 0,0 0 0,0 0 0,0 0 0,0 0 0,0 0 0,1 0 0,-1 0 0,0 0 0,0 0 0,0-1 0,0 1 0,0 0 0,1-1 0,-1 1 0,0 0 0,0-1 0,0 1 0,-1-2 0,2 0-10,0 1-13,-1 1 1,1 0 0,0-1 0,0 1 0,0 0 0,0 0-1,0-1 1,-1 1 0,1 0 0,0 0 0,0-1 0,0 1-1,-1 0 1,1 0 0,0 0 0,0-1 0,-1 1 0,1 0-1,0 0 1,0 0 0,-1 0 0,1 0 0,0 0 0,-1-1-1,1 1-142,-1 0 0,1-1-1,0 1 1,0-1 0,0 1 0,0-1-1,-1 1 1,1 0 0,0-1-1,0 1 1,0-1 0,0 1-1,0-1 1,0 1 0,0-1 0,0 1-1,0-1 1,0 1 0,1-1-1,-1 1 1,0 0 0,0-1-1,0 1 1,0-1 0,1 1-1,-1-1 1,0 1 0,0 0 0,1-1-1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7"/>
    </inkml:context>
    <inkml:brush xml:id="br0">
      <inkml:brushProperty name="width" value="0.05" units="cm"/>
      <inkml:brushProperty name="height" value="0.05" units="cm"/>
      <inkml:brushProperty name="color" value="#E71224"/>
    </inkml:brush>
  </inkml:definitions>
  <inkml:trace contextRef="#ctx0" brushRef="#br0">42 43 3394,'-2'1'427,"0"0"0,0 1 0,0-1 0,0 0 0,0 1 0,1 0 1,-1-1-1,0 1 0,1 0 0,0 0 0,-1-1 0,1 1 0,0 0 0,-2 4 1,1-1-261,0 0-1,1 0 1,-1 0 0,1 0 0,-1 9 0,2-11-101,0 1-1,0 0 0,0-1 1,0 1-1,1 0 1,0-1-1,-1 1 1,1-1-1,3 6 0,-4-8-51,1 1 0,-1-1 1,1 0-1,0 0 0,-1 0 0,1 0 0,0 0 0,0 0 0,0-1 0,0 1 0,0 0 0,0 0 0,0-1 0,0 1 0,0 0 1,0-1-1,0 1 0,0-1 0,1 0 0,-1 1 0,0-1 0,0 0 0,0 0 0,1 1 0,-1-1 0,0 0 0,0 0 0,1 0 1,-1-1-1,0 1 0,2-1 0,2 0 1,-1 0 1,1-1-1,0 0 1,-1 0 0,0-1-1,0 1 1,0-1-1,0 0 1,0 0-1,0 0 1,-1-1-1,7-6 1,-7 6-8,-1 1 0,1-1 1,-1 0-1,0 1 0,0-1 0,0 0 0,0 0 1,-1 0-1,1 0 0,-1-1 0,0 1 1,0 0-1,-1 0 0,1-8 0,-2 9-3,1 1 0,-1 0 1,0 0-1,1-1 0,-1 1 0,0 0 0,0 0 0,-1 0 0,1 0 0,0 0 0,-1 0 0,1 1 0,-1-1 1,1 0-1,-1 1 0,0-1 0,0 1 0,0 0 0,-3-2 0,-2-1 54,0 0 0,0 1 1,-1 0-1,-10-3 0,16 6-33,0-1 1,1 1 0,-1 0-1,0 0 1,1-1 0,-1 1-1,0 0 1,0 1 0,1-1-1,-1 0 1,0 0 0,1 1 0,-1-1-1,0 1 1,1 0 0,-1-1-1,0 1 1,1 0 0,-1 0-1,1 0 1,0 0 0,-1 0-1,1 0 1,0 0 0,0 0-1,-1 1 1,1-1 0,0 1-1,0-1 1,0 0 0,1 1-1,-2 1 1,1 0-201,0 0 0,0 0 1,0 0-1,0 0 0,0 0 1,1 0-1,-1 5 0,1-5-548,0 0 0,1 0 0,-1 0 0,0-1 0,1 1 0,0 0-1,0 0 1,1 3 0,2 0-4899</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8"/>
    </inkml:context>
    <inkml:brush xml:id="br0">
      <inkml:brushProperty name="width" value="0.05" units="cm"/>
      <inkml:brushProperty name="height" value="0.05" units="cm"/>
      <inkml:brushProperty name="color" value="#E71224"/>
    </inkml:brush>
  </inkml:definitions>
  <inkml:trace contextRef="#ctx0" brushRef="#br0">5 0 4370,'0'2'2689,"-1"-1"-1760,1 1-161,0 0-128,-1 0-127,1 2-145,-1 0-96,1 1-80,0 1-80,-1-1-48,1 1-80,0-1-128,0 0-320,0-1-593,1-1-511,0 0-1090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26.058"/>
    </inkml:context>
    <inkml:brush xml:id="br0">
      <inkml:brushProperty name="width" value="0.05" units="cm"/>
      <inkml:brushProperty name="height" value="0.05" units="cm"/>
      <inkml:brushProperty name="color" value="#E71224"/>
    </inkml:brush>
  </inkml:definitions>
  <inkml:trace contextRef="#ctx0" brushRef="#br0">41 68 3025,'-1'0'255,"1"0"-1,-1-1 0,1 1 1,-1 0-1,1 0 0,-1-1 1,1 1-1,-1 0 0,0 0 0,1 0 1,-1-1-1,1 1 0,-1 0 1,0 0-1,1 0 0,-1 0 1,0 0-1,1 0 0,-1 1 0,1-1 1,-1 0-1,-1 0 0,2 1-202,0-1-1,0 1 1,-1-1-1,1 0 1,0 1-1,0-1 1,0 1-1,0-1 1,0 1-1,-1-1 1,1 1-1,0-1 1,0 0-1,0 1 1,0-1-1,0 1 1,0-1-1,1 1 0,-1-1 1,0 1-1,0-1 1,0 1-1,1 2-48,0-1-1,0 1 1,0-1-1,0 1 0,1-1 1,-1 0-1,1 1 0,-1-1 1,1 0-1,2 2 1,-4-4 16,0 1 1,1-1 0,-1 0 0,1 0 0,-1 1-1,1-1 1,-1 0 0,1 0 0,-1 0 0,1 1-1,0-1 1,-1 0 0,1 0 0,-1 0 0,1 0-1,-1 0 1,1 0 0,-1 0 0,1 0 0,-1 0-1,1-1 1,0 1 0,-1 0 0,1 0 0,-1 0-1,1-1 1,-1 1 0,1-1 0,1 0 20,0 0 0,-1-1 1,1 1-1,0-1 0,-1 1 1,0-1-1,3-3 0,-2 2 22,0-1 1,0 1-1,0-1 0,0 1 0,-1-1 1,0 0-1,1 1 0,0-8 0,-2 10-50,0 0 0,0 0 0,0 0 0,-1 0 0,1 0 0,0 0 0,0 0 0,-1 0 0,1 0 0,-1 0 0,1 0-1,0 1 1,-1-1 0,0 0 0,1 0 0,-1 0 0,1 1 0,-1-1 0,0 0 0,0 1 0,1-1 0,-1 0 0,0 1 0,0-1 0,0 1 0,0-1-1,0 1 1,0 0 0,0-1 0,0 1 0,0 0 0,0 0 0,0 0 0,0 0 0,0-1 0,-1 1 0,0 0 20,-1 0 0,0 1 0,0-1 0,0 0 0,0 1 1,1-1-1,-1 1 0,0 0 0,1 0 0,-1 0 0,-4 3 0,5-4-31,1 1 1,-1 0-1,1 0 0,0 0 0,-1 0 0,1 1 0,0-1 0,0 0 1,-1 0-1,1 1 0,0-1 0,0 1 0,1-1 0,-1 1 0,0-1 0,0 1 1,1 0-1,-1-1 0,1 1 0,-1 0 0,1-1 0,0 1 0,0 0 0,0 0 1,0-1-1,0 1 0,0 0 0,0 0 0,1-1 0,-1 1 0,0 0 1,2 1-1,-2-2 4,0-1 1,1 1 0,-1-1 0,1 0 0,-1 1-1,0-1 1,1 0 0,-1 1 0,1-1 0,-1 0-1,1 1 1,-1-1 0,1 0 0,0 0 0,-1 0-1,1 1 1,-1-1 0,1 0 0,-1 0 0,1 0-1,0 0 1,-1 0 0,1 0 0,0 0 0,20-3 100,-13 2-72,-7 1-28,1 0 0,0 0 0,-1 0-1,1 0 1,-1-1 0,1 1 0,0 0 0,-1-1 0,1 0-1,-1 1 1,0-1 0,1 0 0,-1 1 0,1-1-1,-1 0 1,0 0 0,0 0 0,1 0 0,-1-1 0,0 1-1,1-2 1,-1 1 12,-1 1 0,1 0 0,-1 0 0,0-1-1,0 1 1,0-1 0,0 1 0,0 0 0,0-1 0,0 1 0,0 0-1,0-1 1,0 1 0,-1 0 0,1-1 0,-1 1 0,1 0 0,-1-1-1,1 1 1,-1 0 0,0 0 0,0 0 0,1 0 0,-1 0 0,-2-2-1,0-1 17,-1 0-1,1 0 0,-1 0 0,0 0 0,-9-5 0,13 9-33,-1-1 0,0 1 0,1 0 0,-1-1 0,0 1 0,0 0-1,1-1 1,-1 1 0,0 0 0,0 0 0,1 0 0,-1 0 0,0 0-1,0 0 1,0 0 0,0 0 0,1 0 0,-1 0 0,0 0 0,0 0-1,0 1 1,1-1 0,-1 0 0,0 0 0,0 1 0,1-1-1,-1 1 1,0-1 0,1 1 0,-1-1 0,0 1 0,1-1 0,-1 1-1,1-1 1,-1 1 0,1 0 0,-1-1 0,1 1 0,0 0 0,-1 0-1,1-1 1,0 1 0,-1 0 0,1 0 0,0-1 0,0 3 0,-1 1-7,0-1 1,0 1 0,0 0 0,1 0 0,0 0 0,0 0 0,0 0 0,0 0 0,0 0 0,1 0 0,0 0 0,1 4 0,-2-7 7,1 1 0,-1-1 0,1 0 0,-1 1-1,1-1 1,0 0 0,-1 0 0,1 0 0,0 1-1,0-1 1,0 0 0,0 0 0,0 0-1,0 0 1,0-1 0,0 1 0,0 0 0,1 0-1,-1-1 1,0 1 0,0 0 0,1-1 0,-1 0-1,0 1 1,1-1 0,-1 0 0,0 1 0,1-1-1,-1 0 1,1 0 0,-1 0 0,0 0 0,1 0-1,-1-1 1,1 1 0,-1 0 0,3-2-1,-3 2 5,1-1 0,0 1-1,-1-1 1,1 0-1,0 0 1,-1 0 0,1 0-1,-1 0 1,0 0-1,1-1 1,-1 1 0,0 0-1,0-1 1,1 1-1,-1-1 1,0 1 0,-1-1-1,1 0 1,0 1-1,0-1 1,-1 0-1,1 1 1,0-3 0,-1 3 2,0-1 0,0 1 0,0 0 0,0 0 1,0 0-1,0-1 0,-1 1 0,1 0 0,0 0 1,-1 0-1,1 0 0,-1 0 0,1-1 0,-1 1 0,1 0 1,-1 0-1,0 0 0,1 0 0,-1 1 0,0-1 1,0 0-1,0 0 0,0 0 0,0 1 0,0-1 1,0 0-1,0 1 0,0-1 0,0 1 0,0-1 1,0 1-1,0 0 0,0-1 0,-1 1 0,1 0 0,-1 0 1,0-1 9,0 1 1,0 0 0,0 0 0,0 0-1,0 1 1,1-1 0,-1 0 0,0 1 0,0-1-1,0 1 1,1 0 0,-1-1 0,0 1-1,1 0 1,-1 0 0,0 0 0,-1 2-1,2-2-14,0 0 0,0 0 0,0-1 0,0 1-1,0 0 1,0 0 0,1 0 0,-1 0-1,0 1 1,1-1 0,-1 0 0,1 0 0,-1 0-1,1 0 1,0 1 0,-1-1 0,1 0-1,0 0 1,0 1 0,0-1 0,0 0 0,0 1-1,0-1 1,0 0 0,0 0 0,1 3-1,0-3-17,0 0 0,-1-1-1,1 1 1,0 0-1,-1 0 1,1 0-1,0-1 1,0 1-1,0 0 1,0-1-1,0 1 1,0 0 0,0-1-1,0 0 1,0 1-1,0-1 1,0 0-1,0 1 1,0-1-1,1 0 1,-1 0-1,0 0 1,0 0 0,0 0-1,0 0 1,0 0-1,0 0 1,2-1-1,-1 1-4,-1 0 0,1 0-1,-1-1 1,1 1-1,-1-1 1,0 1 0,1-1-1,-1 1 1,0-1 0,1 0-1,-1 1 1,0-1-1,0 0 1,1 0 0,-1 0-1,0 0 1,0 0 0,0 0-1,0 0 1,0-1-1,0 0 1,2-17 39,-3 18-18,0 1-1,0-1 1,0 1-1,0 0 0,0-1 1,0 1-1,0-1 1,0 1-1,0-1 0,0 1 1,0-1-1,0 1 0,0 0 1,0-1-1,0 1 1,0-1-1,0 1 0,-1 0 1,1-1-1,0 1 0,0-1 1,-1 1-1,1 0 1,0-1-1,0 1 0,-1 0 1,1 0-1,0-1 1,-1 1-1,1 0 0,0-1 1,-1 1-1,1 0 0,-1 0 1,1 0-1,0 0 1,-1-1-1,1 1 0,-1 0 1,0 1-5,0-1 0,0 1 1,0 0-1,1-1 0,-1 1 0,0 0 0,0-1 1,1 1-1,-1 0 0,1 0 0,-1 0 1,1 0-1,-1 0 0,1 0 0,-1 0 1,1 0-1,0 0 0,-1 0 0,1 2 1,-4 20-37,4-22 42,0 0-1,1 0 1,-1 0-1,0 0 1,0 1 0,1-1-1,-1 0 1,0 0-1,1 0 1,-1 0 0,1 0-1,-1 0 1,1 0-1,0 0 1,-1-1 0,1 1-1,0 0 1,0 0-1,0 0 1,-1-1 0,1 1-1,0 0 1,0-1-1,0 1 1,0-1 0,0 1-1,0-1 1,0 0-1,0 1 1,0-1 0,1 0-1,-1 0 1,0 1-1,0-1 1,0 0 0,0 0-1,0 0 1,0-1-1,0 1 1,1 0 0,-1 0-1,0-1 1,0 1-1,0 0 1,0-1 0,0 1-1,0-1 1,0 1-1,0-1 1,0 0 0,0 1-1,-1-1 1,1 0-1,0 0 1,0 1 0,-1-1-1,1 0 1,0 0-1,-1 0 1,1 0 0,-1 0-1,1 0 1,-1 0-1,1 0 1,-1 0 0,0 0-1,0 0 1,1-1-1,-1 0 1,0-1 20,0-1 1,0 1-1,-1-1 0,1 1 0,-1-1 0,0 1 1,0 0-1,0 0 0,0-1 0,0 1 1,-1 0-1,0 0 0,1 0 0,-1 0 0,-4-4 1,4 4-14,0 1 0,0 0 0,0 0-1,0 0 1,0 0 0,-1 0 0,1 0 0,-1 1 0,1-1 0,-1 1 0,1 0 0,-1 0 0,0 0 0,0 0 0,0 0 0,1 0 0,-1 1 0,-6-1 0,8 1-10,0 0 0,0 0 0,0 1 1,0-1-1,0 0 0,0 0 0,1 1 0,-1-1 1,0 0-1,0 1 0,0-1 0,0 1 1,1-1-1,-1 1 0,0 0 0,0-1 0,1 1 1,-1 0-1,0-1 0,1 1 0,-1 0 1,1 0-1,-1 0 0,1-1 0,-1 1 1,1 0-1,0 0 0,-1 0 0,1 0 0,0 0 1,0 0-1,0 0 0,0 0 0,0 0 1,0 0-1,0 0 0,0 0 0,0-1 0,0 1 1,1 2-1,-1 0 1,1 0 0,-1-1 0,1 1 1,0 0-1,0 0 0,0-1 0,0 1 0,1 0 1,-1-1-1,1 0 0,-1 1 0,4 3 0,-2-4 8,0 1-1,0-1 1,0 0-1,0 1 1,0-1-1,0-1 1,0 1-1,1 0 1,-1-1 0,8 2-1,-11-3 1,0 0 0,0 0 1,0 0-1,0 0 0,0 0 0,0 0 1,0 0-1,0 0 0,0 0 0,1 0 1,-1 0-1,0 0 0,0 0 0,0 0 1,0 0-1,0 0 0,0 0 0,0 0 0,0 0 1,0 0-1,0 0 0,0 0 0,0 0 1,0 0-1,1 0 0,-1-1 0,0 1 1,0 0-1,0 0 0,0 0 0,0 0 0,0 0 1,0 0-1,0 0 0,0 0 0,0 0 1,0 0-1,0 0 0,0-1 0,0 1 1,0 0-1,0 0 0,0 0 0,0 0 0,0 0 1,0 0-1,0 0 0,0 0 0,0 0 1,0 0-1,0 0 0,0-1 0,-1 1 1,1 0-1,0 0 0,-5-7 238,-9-4-46,12 10-194,1 1 1,-1 0-1,1 0 0,-1 0 0,0 0 1,1 0-1,-1 0 0,0 0 1,1 1-1,-1-1 0,1 0 0,-1 1 1,1 0-1,-1-1 0,1 1 1,-1 0-1,1 0 0,0 0 0,-1-1 1,1 1-1,0 1 0,-2 0 0,2 0-6,-1-1-1,1 1 0,0-1 0,-1 1 1,1-1-1,0 1 0,0 0 0,0 0 1,0 0-1,1-1 0,-1 1 0,0 0 1,1 0-1,-1 0 0,1 0 0,0 0 1,0 4-1,0-6 0,0 0 1,0 0 0,0 1-1,0-1 1,0 0 0,0 0-1,0 0 1,0 0-1,0 1 1,0-1 0,0 0-1,0 0 1,0 0-1,0 0 1,0 0 0,0 0-1,0 1 1,1-1-1,-1 0 1,0 0 0,0 0-1,0 0 1,0 0-1,0 0 1,0 0 0,1 1-1,-1-1 1,0 0 0,0 0-1,0 0 1,0 0-1,0 0 1,1 0 0,-1 0-1,0 0 1,0 0-1,0 0 1,0 0 0,1 0-1,-1 0 1,0 0-1,0 0 1,0 0 0,10-5 3,5-10-43,-12 13-102,-1-1-1,0 0 1,0 0-1,0 0 0,0-1 1,2-4-1,1-5-7972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9"/>
    </inkml:context>
    <inkml:brush xml:id="br0">
      <inkml:brushProperty name="width" value="0.05" units="cm"/>
      <inkml:brushProperty name="height" value="0.05" units="cm"/>
      <inkml:brushProperty name="color" value="#E71224"/>
    </inkml:brush>
  </inkml:definitions>
  <inkml:trace contextRef="#ctx0" brushRef="#br0">0 60 4226,'1'-5'991,"-1"-1"1,1 1-1,1 0 1,-1 0-1,4-10 0,-4 14-900,0-1 0,0 1 0,0 0 1,0-1-1,0 1 0,0 0 0,0-1 0,0 1 0,0 0 0,2-1 0,-2 1-65,0 1 1,0-1-1,0 1 1,-1 0 0,1-1-1,0 1 1,0 0-1,0 0 1,0 0-1,0-1 1,0 1-1,0 0 1,0 0-1,0 0 1,-1 1 0,1-1-1,0 0 1,0 0-1,0 0 1,1 1-1,0 0 4,1 0-1,-1 1 1,0-1-1,0 1 0,0-1 1,0 1-1,0 0 1,0 0-1,0 0 0,0 0 1,-1 0-1,1 0 1,-1 0-1,1 0 1,-1 1-1,0-1 0,0 1 1,0-1-1,1 4 1,-1-1-9,0-1 0,0 0 0,-1 1 0,1-1 0,-1 0-1,0 1 1,0-1 0,-1 1 0,1-1 0,-3 9 0,2-9-6,-1 0-1,0 0 1,0 0-1,0 0 1,-6 8-1,7-11-10,-1 1-1,1 0 1,-1-1 0,1 1-1,-1-1 1,1 0 0,-1 1-1,0-1 1,0 0 0,0 0-1,0 0 1,0 0 0,1 0-1,-5 0 1,5-2 7,5-2 36,4-2 74,-2 3-60,-1 1 0,1-1 1,0 1-1,0 0 0,0 1 1,0 0-1,0 0 0,0 0 1,-1 0-1,1 1 1,0 0-1,0 0 0,0 1 1,-1 0-1,1 0 0,0 0 1,9 6-1,-9-6-1102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0"/>
    </inkml:context>
    <inkml:brush xml:id="br0">
      <inkml:brushProperty name="width" value="0.05" units="cm"/>
      <inkml:brushProperty name="height" value="0.05" units="cm"/>
      <inkml:brushProperty name="color" value="#E71224"/>
    </inkml:brush>
  </inkml:definitions>
  <inkml:trace contextRef="#ctx0" brushRef="#br0">44 18 2545,'-1'-1'456,"1"1"-1,-1-1 0,1 1 1,-1-1-1,1 0 1,0 1-1,-1-1 0,1 0 1,0 1-1,-1-1 1,1-1-1,0 2-408,0-1-1,0 1 1,0 0 0,0-1-1,0 1 1,0 0-1,0-1 1,0 1 0,0 0-1,0-1 1,0 1 0,0 0-1,0-1 1,1 1 0,-1 0-1,0-1 1,0 1 0,0 0-1,0-1 1,1 1 0,-1 0-1,0 0 1,0-1 0,1 1-1,-1 0 1,0 4 225,0 1 0,0 0 0,-1 0 0,-2 8 1,1-6-139,0-1 1,0 1 0,-1 0-1,0 0 1,-7 11 0,4-4 65,5-12-187,1 0 0,-1 0 0,0-1 0,0 1 0,0 0 0,0 0 0,-2 3 0,3-6-257,1 0 1,-1 0-1,1 0 1,-1 0-1,1 0 1,-1-1-1,1 1 1,-1 0-1,0 0 1,0 0-1,1-2 1,2-9-5188,-1 8 2088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1"/>
    </inkml:context>
    <inkml:brush xml:id="br0">
      <inkml:brushProperty name="width" value="0.05" units="cm"/>
      <inkml:brushProperty name="height" value="0.05" units="cm"/>
      <inkml:brushProperty name="color" value="#E71224"/>
    </inkml:brush>
  </inkml:definitions>
  <inkml:trace contextRef="#ctx0" brushRef="#br0">7 2 2833,'0'0'111,"0"0"-1,0 0 0,0 0 1,0 0-1,0-1 0,0 1 1,-1 0-1,1 0 1,0 0-1,0 0 0,0 0 1,0 0-1,-1 0 0,1 0 1,0 0-1,0 0 0,0 0 1,0-1-1,-1 1 1,1 0-1,0 0 0,0 0 1,0 0-1,-1 0 0,1 1 1,0-1-1,0 0 0,0 0 1,0 0-1,-1 0 0,1 0 1,0 0-1,0 0 1,0 0-1,0 0 0,-1 0 1,1 0-1,0 1 0,0-1 1,0 0-1,0 0 0,0 0 1,-1 0-1,1 0 1,0 1-1,0-1 0,0 0-27,0 1 1,0-1-1,0 1 0,0-1 0,0 1 0,0-1 1,0 0-1,0 1 0,1-1 0,-1 1 1,0-1-1,0 1 0,0-1 0,1 0 0,-1 1 1,0-1-1,0 0 0,1 1 0,-1 0 0,19 17 915,10 11-766,-10-11-3532,-12-12-835,-3-3 656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2"/>
    </inkml:context>
    <inkml:brush xml:id="br0">
      <inkml:brushProperty name="width" value="0.05" units="cm"/>
      <inkml:brushProperty name="height" value="0.05" units="cm"/>
      <inkml:brushProperty name="color" value="#E71224"/>
    </inkml:brush>
  </inkml:definitions>
  <inkml:trace contextRef="#ctx0" brushRef="#br0">0 61 3394,'2'-18'5564,"1"-1"-5403,0 0-5332,-2 15 1223</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
    </inkml:context>
    <inkml:brush xml:id="br0">
      <inkml:brushProperty name="width" value="0.05" units="cm"/>
      <inkml:brushProperty name="height" value="0.05" units="cm"/>
      <inkml:brushProperty name="color" value="#E71224"/>
    </inkml:brush>
  </inkml:definitions>
  <inkml:trace contextRef="#ctx0" brushRef="#br0">1 69 3410,'-1'-4'944,"1"0"48,1-1-399,-1 1-193,1-1-112,0 0-96,-1-1-96,2 1-48,-2-1-112,1 1-160,0-1-288,0 2-481,0-1-751,0 0-1682</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1"/>
    </inkml:context>
    <inkml:brush xml:id="br0">
      <inkml:brushProperty name="width" value="0.05" units="cm"/>
      <inkml:brushProperty name="height" value="0.05" units="cm"/>
      <inkml:brushProperty name="color" value="#E71224"/>
    </inkml:brush>
  </inkml:definitions>
  <inkml:trace contextRef="#ctx0" brushRef="#br0">1 76 2609,'0'-4'737,"-1"0"15,2 0-304,-1-1-160,0 0-64,0 0-96,1-1-64,-1 1-48,1 0 0,-1 0-32,0 0-96,1 0-160,0 1-464,-1 0-32,1-1-465,-1 0-912</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2"/>
    </inkml:context>
    <inkml:brush xml:id="br0">
      <inkml:brushProperty name="width" value="0.05" units="cm"/>
      <inkml:brushProperty name="height" value="0.05" units="cm"/>
      <inkml:brushProperty name="color" value="#E71224"/>
    </inkml:brush>
  </inkml:definitions>
  <inkml:trace contextRef="#ctx0" brushRef="#br0">0 79 3554,'1'-5'896,"-1"0"0,0-2-527,1 2-97,-1-2-96,1 1-96,0 0-80,-1 0-80,0 0-160,1 0-192,-1 0-289,1 2-175,-1-1-561,0 1-960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3"/>
    </inkml:context>
    <inkml:brush xml:id="br0">
      <inkml:brushProperty name="width" value="0.05" units="cm"/>
      <inkml:brushProperty name="height" value="0.05" units="cm"/>
      <inkml:brushProperty name="color" value="#E71224"/>
    </inkml:brush>
  </inkml:definitions>
  <inkml:trace contextRef="#ctx0" brushRef="#br0">0 111 2961,'1'-2'604,"-1"-1"1,1 1-1,-1-1 0,0 1 0,0-1 0,0 1 0,-1-4 0,1 4-378,-1 0-1,1 0 0,0 0 0,0 0 0,0-1 0,1 1 1,-1 0-1,0 0 0,1 0 0,1-4 0,10-28-176,-6 11-6767,-6 19 3116</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8"/>
    </inkml:context>
    <inkml:brush xml:id="br0">
      <inkml:brushProperty name="width" value="0.05" units="cm"/>
      <inkml:brushProperty name="height" value="0.05" units="cm"/>
      <inkml:brushProperty name="color" value="#E71224"/>
    </inkml:brush>
  </inkml:definitions>
  <inkml:trace contextRef="#ctx0" brushRef="#br0">0 71 3426,'1'-5'1235,"0"0"0,-1 0 0,1-1 0,-2-6 0,1-4-2690,2 0-3426,0 10 1616</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9"/>
    </inkml:context>
    <inkml:brush xml:id="br0">
      <inkml:brushProperty name="width" value="0.05" units="cm"/>
      <inkml:brushProperty name="height" value="0.05" units="cm"/>
      <inkml:brushProperty name="color" value="#E71224"/>
    </inkml:brush>
  </inkml:definitions>
  <inkml:trace contextRef="#ctx0" brushRef="#br0">29 48 3025,'0'0'255,"-1"0"-1,1 0 0,-1-1 1,1 1-1,0 0 0,-1 0 1,1 0-1,-1 0 0,1-1 0,0 1 1,-1 0-1,1 0 0,-1 0 1,1 0-1,-1 0 0,1 0 1,0 0-1,-1 0 0,1 0 0,-1 0 1,1 1-1,-1-1 0,1 0-202,-1 0-1,1 1 1,0-1-1,0 0 1,0 1-1,0-1 1,0 0-1,-1 1 1,1-1-1,0 0 1,0 1-1,0-1 1,0 0-1,0 1 1,0-1-1,0 0 1,0 1-1,0-1 0,0 0 1,0 1-1,1-1 1,-1 1-1,0 0-48,1 1-1,0 0 1,0 0-1,-1-1 0,1 1 1,0 0-1,0-1 0,1 1 1,-1-1-1,1 2 1,-1-3 16,-1 1 1,0-1 0,1 0 0,-1 0 0,0 0-1,1 1 1,-1-1 0,0 0 0,1 0 0,-1 0-1,1 0 1,-1 0 0,0 0 0,1 0 0,-1 0-1,1 0 1,-1 0 0,0 0 0,1 0 0,-1 0-1,0 0 1,1 0 0,-1 0 0,1 0 0,-1-1-1,0 1 1,1 0 0,-1 0 0,2-1 20,-1 0 0,0 0 1,0 0-1,0 0 0,0-1 1,0 1-1,2-2 0,-2 0 22,1 1 1,-1 0-1,1-1 0,-1 1 0,0-1 1,0 0-1,-1 1 0,2-6 0,-2 7-50,0 1 0,0-1 0,0 0 0,0 0 0,0 1 0,-1-1 0,1 0 0,0 1 0,0-1 0,-1 0 0,1 1-1,0-1 1,-1 1 0,1-1 0,0 0 0,-1 1 0,1-1 0,-1 1 0,1-1 0,-1 1 0,1 0 0,-1-1 0,0 1 0,1-1 0,-1 1 0,0 0-1,1 0 1,-1-1 0,0 1 0,1 0 0,-1 0 0,0 0 0,1 0 0,-1-1 0,0 1 0,0 0 0,-1 0 20,0 0 0,0 0 0,0 1 0,0-1 0,0 0 1,0 1-1,0-1 0,0 1 0,0 0 0,0-1 0,-3 3 0,4-3-31,0 1 1,0 0-1,0-1 0,0 1 0,0 0 0,0 0 0,0 0 0,1 0 1,-1 0-1,0 0 0,0 0 0,1 0 0,-1 0 0,1 0 0,-1 0 0,1 0 1,-1 0-1,1 0 0,-1 1 0,1-1 0,0 0 0,0 0 0,0 0 0,0 1 1,0-1-1,0 0 0,0 0 0,0 1 0,0-1 0,0 0 0,1 0 1,0 2-1,-1-3 4,0 0 1,0 1 0,1-1 0,-1 0 0,0 0-1,1 1 1,-1-1 0,0 0 0,1 0 0,-1 1-1,0-1 1,1 0 0,-1 0 0,1 0 0,-1 0-1,0 1 1,1-1 0,-1 0 0,1 0 0,-1 0-1,0 0 1,1 0 0,-1 0 0,1 0 0,14-2 100,-9 1-72,-5 1-28,0 0 0,0 0 0,0 0-1,0 0 1,0-1 0,0 1 0,1 0 0,-1 0 0,0-1-1,0 1 1,0-1 0,0 1 0,0-1 0,0 0-1,0 1 1,-1-1 0,1 0 0,0 1 0,0-1 0,0 0-1,1-2 1,-2 3 12,0-1 0,0 0 0,1 0 0,-1 0-1,0 0 1,0 0 0,0 0 0,0 0 0,0 0 0,0 0 0,0 0-1,0 0 1,-1 0 0,1 0 0,0 0 0,0 0 0,-1 0 0,1 1-1,-1-1 1,1 0 0,-1 0 0,1 0 0,-1 0 0,1 1 0,-2-2-1,-1-1 17,1 0-1,-1 0 0,1 1 0,-1-1 0,-6-3 0,9 5-33,-1 1 0,1 0 0,-1-1 0,1 1 0,-1 0 0,1 0-1,-1 0 1,0-1 0,1 1 0,-1 0 0,1 0 0,-1 0 0,1 0-1,-1 0 1,0 0 0,1 0 0,-1 0 0,1 0 0,-1 0 0,1 0-1,-1 1 1,0-1 0,1 0 0,-1 0 0,1 1 0,-1-1-1,1 0 1,-1 0 0,1 1 0,0-1 0,-1 1 0,1-1 0,-1 0-1,1 1 1,0-1 0,-1 1 0,1-1 0,0 1 0,-1-1 0,1 1-1,0-1 1,0 1 0,-1-1 0,1 1 0,0-1 0,0 2 0,-1 1-7,1 0 1,-1-1 0,1 1 0,-1 0 0,1 0 0,0 0 0,0-1 0,0 1 0,1 0 0,-1 0 0,1 0 0,0 2 0,0-4 7,-1 0 0,0 0 0,1 0 0,-1 0-1,0 0 1,1 0 0,-1-1 0,1 1 0,-1 0-1,1 0 1,0 0 0,-1-1 0,1 1-1,0 0 1,0-1 0,0 1 0,-1-1 0,1 1-1,0-1 1,0 1 0,0-1 0,0 0 0,0 1-1,0-1 1,0 0 0,0 0 0,0 1 0,0-1-1,0 0 1,0 0 0,0 0 0,0 0 0,-1 0-1,1-1 1,0 1 0,0 0 0,2-1-1,-2 1 5,0-1 0,1 1-1,-1-1 1,0 1-1,0-1 1,0 0 0,0 0-1,0 1 1,0-1-1,0 0 1,0 0 0,0 0-1,0 0 1,0 0-1,-1 0 1,1 0 0,0 0-1,-1-1 1,1 1-1,-1 0 1,1 0-1,-1 0 1,1-2 0,-1 2 2,0 0 0,0 0 0,0 1 0,0-1 1,0 0-1,0 0 0,-1 0 0,1 0 0,0 1 1,0-1-1,-1 0 0,1 0 0,0 0 0,-1 1 0,1-1 1,-1 0-1,1 1 0,-1-1 0,1 0 0,-1 1 1,1-1-1,-1 0 0,0 1 0,1-1 0,-1 1 1,0 0-1,0-1 0,1 1 0,-1-1 0,0 1 1,0 0-1,0 0 0,1-1 0,-1 1 0,0 0 0,-1 0 1,1 0 9,0 0 1,-1 0 0,1 0 0,0 0-1,-1 0 1,1 0 0,0 0 0,-1 1 0,1-1-1,0 1 1,0-1 0,-1 1 0,1-1-1,0 1 1,0-1 0,0 1 0,-2 1-1,2-1-14,1-1 0,-1 1 0,0 0 0,1-1-1,-1 1 1,1 0 0,-1-1 0,1 1-1,-1 0 1,1 0 0,0 0 0,-1-1 0,1 1-1,0 0 1,-1 0 0,1 0 0,0 0-1,0 0 1,0 0 0,0 0 0,0-1 0,0 1-1,0 0 1,0 0 0,0 0 0,1 1-1,-1-1-17,1 0 0,-1-1-1,1 1 1,-1 0-1,1-1 1,-1 1-1,1-1 1,0 1-1,-1-1 1,1 1-1,0-1 1,-1 0 0,1 1-1,0-1 1,0 0-1,-1 0 1,1 1-1,0-1 1,0 0-1,-1 0 1,1 0-1,0 0 1,0 0 0,0 0-1,-1 0 1,1 0-1,0 0 1,1-1-1,-1 1-4,0 0 0,0 0-1,0 0 1,0 0-1,0-1 1,0 1 0,0 0-1,0-1 1,0 1 0,0-1-1,0 1 1,0-1-1,0 0 1,-1 1 0,1-1-1,0 0 1,0 1 0,-1-1-1,1 0 1,0 0-1,0-1 1,1-11 39,-2 12-18,0 1-1,0 0 1,0-1-1,0 1 0,0 0 1,0 0-1,0-1 1,0 1-1,0 0 0,0-1 1,0 1-1,0 0 0,0-1 1,0 1-1,0 0 1,0 0-1,-1-1 0,1 1 1,0 0-1,0-1 0,0 1 1,0 0-1,-1 0 1,1-1-1,0 1 0,0 0 1,0 0-1,-1 0 1,1-1-1,0 1 0,0 0 1,-1 0-1,1 0 0,0 0 1,0 0-1,-1-1 1,1 1-1,0 0 0,-1 0 1,0 0-5,1 1 0,-1-1 1,1 1-1,-1-1 0,0 1 0,1-1 0,-1 1 1,1-1-1,0 1 0,-1 0 0,1-1 1,-1 1-1,1 0 0,0-1 0,0 1 1,-1 0-1,1-1 0,0 1 0,0 1 1,-3 15-37,3-17 42,0 1-1,0 0 1,0 0-1,0 0 1,1-1 0,-1 1-1,0 0 1,0 0-1,1-1 1,-1 1 0,0 0-1,1-1 1,-1 1-1,1 0 1,-1-1 0,1 1-1,-1-1 1,1 1-1,-1 0 1,1-1 0,0 1-1,-1-1 1,1 0-1,0 1 1,-1-1 0,1 0-1,0 1 1,0-1-1,-1 0 1,1 0 0,0 1-1,0-1 1,0 0-1,-1 0 1,1 0 0,0 0-1,0 0 1,0 0-1,-1 0 1,1-1 0,0 1-1,0 0 1,-1 0-1,1-1 1,0 1 0,0 0-1,-1-1 1,1 1-1,0 0 1,-1-1 0,1 1-1,-1-1 1,1 1-1,0-1 1,-1 0 0,1 1-1,-1-1 1,1 0-1,-1 1 1,0-1 0,1 0-1,-1 1 1,0-1-1,1 0 1,-1 0 0,0 1-1,0-1 1,0 0-1,0-1 1,0 0 20,0 0 1,0-1-1,0 1 0,0-1 0,-1 1 0,1 0 1,-1-1-1,0 1 0,0 0 0,0-1 1,0 1-1,0 0 0,0 0 0,0 0 0,-4-3 1,4 3-14,0 0 0,-1 1 0,1-1-1,-1 1 1,1 0 0,-1-1 0,0 1 0,1 0 0,-1 0 0,0 0 0,0 0 0,0 0 0,0 1 0,0-1 0,0 0 0,0 1 0,0 0 0,-4-1 0,5 1-10,1 0 0,-1 0 0,0 0 1,1 1-1,-1-1 0,0 0 0,1 0 0,-1 0 1,0 1-1,1-1 0,-1 0 0,1 1 1,-1-1-1,1 1 0,-1-1 0,1 0 0,-1 1 1,1-1-1,-1 1 0,1-1 0,-1 1 1,1 0-1,0-1 0,-1 1 0,1-1 1,0 1-1,0 0 0,-1-1 0,1 1 0,0 0 1,0-1-1,0 1 0,0 0 0,0-1 1,0 1-1,0 0 0,0-1 0,0 1 0,0 0 1,1 0-1,-1 2 1,0-1 0,1 0 0,-1-1 1,1 1-1,0 0 0,-1 0 0,1 0 0,0 0 1,0 0-1,0-1 0,1 1 0,1 2 0,-1-2 8,0 0-1,0-1 1,0 1-1,0 0 1,0-1-1,1 0 1,-1 0-1,1 1 1,-1-1 0,5 1-1,-7-2 1,0 0 0,0 0 1,1 0-1,-1 0 0,0 0 0,0 0 1,0 0-1,0 0 0,0 0 0,0 0 1,0 0-1,0 0 0,0 0 0,0 0 1,0 0-1,0 0 0,0 0 0,0 0 0,0 0 1,0 0-1,0-1 0,0 1 0,1 0 1,-1 0-1,0 0 0,0 0 0,0 0 1,0 0-1,0 0 0,0 0 0,0 0 0,0 0 1,0 0-1,0 0 0,0 0 0,0 0 1,0 0-1,0 0 0,0 0 0,0 0 1,0-1-1,0 1 0,0 0 0,0 0 0,0 0 1,0 0-1,0 0 0,0 0 0,0 0 1,0 0-1,0 0 0,0 0 0,0 0 1,0 0-1,-1 0 0,-2-5 238,-7-3-46,9 7-194,-1 1 1,1 0-1,0 0 0,0 0 0,0 0 1,0 0-1,0 0 0,-1 0 1,1 1-1,0-1 0,0 0 0,0 1 1,0-1-1,0 0 0,0 1 1,0-1-1,0 1 0,0 0 0,0-1 1,0 1-1,0 0 0,-1 1 0,1-1-6,0 0-1,0 0 0,0 0 0,1 0 1,-1 0-1,0 0 0,0 1 0,1-1 1,-1 0-1,1 1 0,-1-1 0,1 0 1,-1 1-1,1-1 0,0 1 0,0-1 1,0 3-1,-1-4 0,1 0 1,0 0 0,0 0-1,1 1 1,-1-1 0,0 0-1,0 0 1,0 0-1,0 0 1,0 0 0,0 0-1,0 0 1,0 1-1,0-1 1,0 0 0,0 0-1,0 0 1,0 0-1,0 0 1,0 0 0,0 0-1,0 0 1,1 0-1,-1 0 1,0 0 0,0 1-1,0-1 1,0 0 0,0 0-1,0 0 1,0 0-1,0 0 1,1 0 0,-1 0-1,0 0 1,0 0-1,0 0 1,0 0 0,0 0-1,0 0 1,0 0-1,1 0 1,-1 0 0,6-4 3,5-6-43,-9 8-102,0 0-1,-1 0 1,1 0-1,-1 0 0,0-1 1,2-3-1,0-3-7972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3.660"/>
    </inkml:context>
    <inkml:brush xml:id="br0">
      <inkml:brushProperty name="width" value="0.05" units="cm"/>
      <inkml:brushProperty name="height" value="0.05" units="cm"/>
      <inkml:brushProperty name="color" value="#004F8B"/>
    </inkml:brush>
  </inkml:definitions>
  <inkml:trace contextRef="#ctx0" brushRef="#br0">53 28 1553,'-5'-10'2682,"5"9"-2422,0 0 1,0 0-1,-1 0 1,1 0-1,0 1 0,-1-1 1,1 0-1,0 0 1,-1 0-1,1 0 0,-1 1 1,1-1-1,-1 0 1,0 0-1,1 1 1,-1-1-1,0 1 0,1-1 1,-1 0-1,0 1 1,0-1-1,0 1 0,-1-1 1,2 1-224,-1 1 0,1-1 0,0 0-1,-1 1 1,1-1 0,0 1 0,-1-1 0,1 1 0,0-1 0,0 0 0,-1 1 0,1-1 0,0 1-1,0-1 1,0 1 0,0-1 0,0 1 0,0-1 0,0 1 0,0-1 0,0 2 0,-2 13 158,2-13-130,-1 18 22,-1-1 0,-1 1 0,-1-1 0,-11 37 0,12-51-1064</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2"/>
    </inkml:context>
    <inkml:brush xml:id="br0">
      <inkml:brushProperty name="width" value="0.05" units="cm"/>
      <inkml:brushProperty name="height" value="0.05" units="cm"/>
      <inkml:brushProperty name="color" value="#004F8B"/>
    </inkml:brush>
  </inkml:definitions>
  <inkml:trace contextRef="#ctx0" brushRef="#br0">38 20 1553,'-4'-7'2682,"4"6"-2422,0 0 1,0 1-1,0-1 1,-1 0-1,1 1 0,0-1 1,0 1-1,-1-1 1,1 0-1,0 1 0,-1-1 1,1 1-1,-1-1 1,1 1-1,0-1 1,-1 1-1,1 0 0,-1-1 1,0 1-1,1-1 1,-1 1-1,1 0 0,-2-1 1,2 1-224,0 1 0,-1-1 0,1 0-1,0 0 1,0 1 0,-1-1 0,1 0 0,0 1 0,0-1 0,0 0 0,0 0 0,-1 1 0,1-1-1,0 1 1,0-1 0,0 0 0,0 1 0,0-1 0,0 0 0,0 1 0,0 0 0,-1 10 158,1-10-130,-1 13 22,0 0 0,-1 0 0,-1-1 0,-8 26 0,9-35-1064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3"/>
    </inkml:context>
    <inkml:brush xml:id="br0">
      <inkml:brushProperty name="width" value="0.05" units="cm"/>
      <inkml:brushProperty name="height" value="0.05" units="cm"/>
      <inkml:brushProperty name="color" value="#004F8B"/>
    </inkml:brush>
  </inkml:definitions>
  <inkml:trace contextRef="#ctx0" brushRef="#br0">1 0 4114,'16'11'6864,"0"1"-6661,20 21 0,-24-20-5995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4"/>
    </inkml:context>
    <inkml:brush xml:id="br0">
      <inkml:brushProperty name="width" value="0.05" units="cm"/>
      <inkml:brushProperty name="height" value="0.05" units="cm"/>
      <inkml:brushProperty name="color" value="#004F8B"/>
    </inkml:brush>
  </inkml:definitions>
  <inkml:trace contextRef="#ctx0" brushRef="#br0">16 51 4194,'-2'1'312,"1"1"0,0-1 0,-1 1 0,1-1 0,0 1 1,0-1-1,0 1 0,0 0 0,0-1 0,1 1 0,-1 0 0,0 0 0,1 0 1,-1-1-1,1 4 0,-1-2-184,1 0 0,0-1 0,1 1 0,-1 0 0,0 0 0,1-1 0,-1 1 1,1 0-1,0-1 0,2 4 0,-2-3-111,0-1 0,0 0 0,0 0 0,0 0 1,1 0-1,-1 0 0,1 0 0,0 0 0,-1-1 0,1 1 0,0 0 1,0-1-1,0 1 0,0-1 0,0 0 0,0 0 0,1 0 0,-1 0 0,0 0 1,1 0-1,-1-1 0,0 1 0,1-1 0,-1 1 0,4-1 0,-2-1-1,-1 1 0,1-1 0,-1 0 1,0 0-1,0-1 0,0 1 0,0 0 0,0-1 0,0 0 0,0 0 0,0 0 0,0 0 0,-1 0 0,1-1 0,-1 1 0,0-1 0,0 1 0,1-1 0,-2 0 0,1 0 0,0 0 0,-1 0 0,1 0 0,-1-1 0,0 1 0,0 0 0,0 0 0,0-6 0,0 6 15,-1 0-1,0 0 0,0 0 1,0-1-1,0 1 1,0 0-1,-1 0 0,1 0 1,-1-1-1,0 1 1,0 0-1,0 0 0,-3-4 1,3 5 20,-1 0 0,1-1 0,-1 1 0,0 0 0,0 1 1,0-1-1,0 0 0,0 0 0,0 1 0,0-1 0,-1 1 0,1 0 1,0 0-1,-1 0 0,1 0 0,-1 0 0,1 0 0,-4 0 1,4 0-38,0 1 1,-1 0 0,1 0-1,0 0 1,-1 0 0,1 0 0,0 0-1,-1 0 1,1 1 0,0-1-1,0 1 1,-1 0 0,1-1-1,0 1 1,0 0 0,0 0 0,0 1-1,0-1 1,0 0 0,0 1-1,0-1 1,1 1 0,-1-1 0,1 1-1,-1 0 1,1 0 0,-1 0-1,1 0 1,0 0 0,0 0-1,0 0 1,0 0 0,0 0 0,1 0-1,-1 1 1,1-1 0,-1 0-1,1 1 1,0-1 0,0 5 0,0-5-196,0 0 0,1-1 1,-1 1-1,0 0 1,1 0-1,0-1 1,-1 1-1,1 0 1,2 2-1,6 7-5452,-3-6-436</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5"/>
    </inkml:context>
    <inkml:brush xml:id="br0">
      <inkml:brushProperty name="width" value="0.05" units="cm"/>
      <inkml:brushProperty name="height" value="0.05" units="cm"/>
      <inkml:brushProperty name="color" value="#004F8B"/>
    </inkml:brush>
  </inkml:definitions>
  <inkml:trace contextRef="#ctx0" brushRef="#br0">1 1 4658,'1'1'2801,"0"1"-1728,0 0-385,0 1-160,1 0-111,-1 1-113,0 0-96,0 1-80,0 0-64,-1-1-128,1 2-256,-1-1-737,0-1-495,1 0-1138</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6"/>
    </inkml:context>
    <inkml:brush xml:id="br0">
      <inkml:brushProperty name="width" value="0.05" units="cm"/>
      <inkml:brushProperty name="height" value="0.05" units="cm"/>
      <inkml:brushProperty name="color" value="#004F8B"/>
    </inkml:brush>
  </inkml:definitions>
  <inkml:trace contextRef="#ctx0" brushRef="#br0">19 52 5507,'-1'0'217,"0"-1"1,1 1 0,-1 0-1,0 0 1,0 0 0,1 0-1,-1 0 1,0 0 0,1 0 0,-1 0-1,0 0 1,1 0 0,-1 0-1,0 1 1,0-1 0,1 0-1,-1 0 1,1 1 0,-1-1 0,0 1-1,1-1 1,-2 1 0,2 0-169,0 0 0,-1 1 1,1-1-1,0 0 0,-1 0 0,1 0 1,0 1-1,0-1 0,0 0 1,0 0-1,0 1 0,1 1 0,-1 0 5,1 0 0,-1 0-1,1 0 1,0-1-1,0 1 1,0 0-1,0 0 1,0-1 0,1 1-1,-1-1 1,1 1-1,0-1 1,3 4-1,1 0 34,0-1 0,1 0-1,10 6 1,-8-5-34,13 10 1,-21-15-50,0-1 1,-1 1-1,1-1 1,-1 1-1,1 0 1,-1-1-1,1 1 1,-1 0-1,0-1 1,1 1 0,-1 0-1,0 0 1,1 0-1,-1-1 1,0 1-1,0 0 1,0 0-1,0 0 1,0-1-1,0 1 1,0 0-1,0 0 1,0 0 0,0 0-1,0-1 1,-1 1-1,1 0 1,0 0-1,-1-1 1,1 1-1,0 0 1,-1 0-1,0 0 1,1 0-1,-1 0 1,0 0-1,0 1 1,0-1 0,0 0-1,0 0 1,0 0-1,-1-1 1,1 1-1,0 0 1,0 0-1,0-1 1,-1 1-1,1-1 1,-1 1-1,1-1 1,0 1-1,-2-1 1,0 0 0,1 1 0,0-1 0,0 0 0,0-1 0,0 1 1,0 0-1,-1-1 0,1 1 0,0-1 0,0 1 0,0-1 0,-3-2 1,4 2-3,0 1 0,0-1 0,1 0 0,-1 0 0,0 0 0,0 1 0,1-1 0,-1 0 0,0 0 0,1 0 0,-1 0 0,1 0 1,0 0-1,-1-1 0,1 1 0,0 0 0,-1 0 0,1 0 0,0 0 0,0 0 0,0-1 0,0 1 0,0 0 0,0 0 0,1-1 1,1-11 160,1 1 0,1 0 0,0 0 0,11-21 0,-9 21 15,-1 0 0,0-1 0,-1 1 0,4-18 0,-8 30-157,0 0-1,0-1 1,0 1 0,0 0-1,0 0 1,0-1 0,0 1 0,0 0-1,0-1 1,0 1 0,0 0-1,0-1 1,-1 1 0,1 0 0,0-1-1,0 1 1,0 0 0,0 0-1,0-1 1,-1 1 0,1 0-1,0 0 1,0-1 0,0 1 0,-1 0-1,1 0 1,0 0 0,0-1-1,-1 1 1,0 0 4,0-1-1,0 1 1,0 0 0,0 0-1,0-1 1,0 1 0,0 0-1,0 0 1,-2 1 0,-23 4-52,25-4 22,-6 0-705,1 2 0,-9 4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7"/>
    </inkml:context>
    <inkml:brush xml:id="br0">
      <inkml:brushProperty name="width" value="0.05" units="cm"/>
      <inkml:brushProperty name="height" value="0.05" units="cm"/>
      <inkml:brushProperty name="color" value="#004F8B"/>
    </inkml:brush>
  </inkml:definitions>
  <inkml:trace contextRef="#ctx0" brushRef="#br0">2 58 2385,'0'1'159,"0"-1"0,-1 0 0,1 1 0,0-1-1,0 0 1,0 1 0,-1-1 0,1 0 0,0 1 0,0-1 0,0 1 0,1 4 5631,-1-16-5280,1 6-461,0 1 0,0-1 0,-1 0 0,0-5 0,1-12-5652,0 16 369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4"/>
    </inkml:context>
    <inkml:brush xml:id="br0">
      <inkml:brushProperty name="width" value="0.05" units="cm"/>
      <inkml:brushProperty name="height" value="0.05" units="cm"/>
      <inkml:brushProperty name="color" value="#004F8B"/>
    </inkml:brush>
  </inkml:definitions>
  <inkml:trace contextRef="#ctx0" brushRef="#br0">1 32 2641,'0'-1'641,"0"-1"15,0 0-384,0 0-112,0 1-64,1-1-32,-1 0-64,0 0-16,2 1-48,-2-2-160,0 0-336,0-1-97,0 1-431,0 0-833</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5"/>
    </inkml:context>
    <inkml:brush xml:id="br0">
      <inkml:brushProperty name="width" value="0.05" units="cm"/>
      <inkml:brushProperty name="height" value="0.05" units="cm"/>
      <inkml:brushProperty name="color" value="#004F8B"/>
    </inkml:brush>
  </inkml:definitions>
  <inkml:trace contextRef="#ctx0" brushRef="#br0">1 80 5683,'-1'-32'5103,"4"1"-6519,-2 17-1805,0 12 735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6"/>
    </inkml:context>
    <inkml:brush xml:id="br0">
      <inkml:brushProperty name="width" value="0.05" units="cm"/>
      <inkml:brushProperty name="height" value="0.05" units="cm"/>
      <inkml:brushProperty name="color" value="#004F8B"/>
    </inkml:brush>
  </inkml:definitions>
  <inkml:trace contextRef="#ctx0" brushRef="#br0">1 99 5715,'0'-13'2046,"2"0"0,3-20 0,-1 15-4394,-1 1-3683,-3 13 2557</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9"/>
    </inkml:context>
    <inkml:brush xml:id="br0">
      <inkml:brushProperty name="width" value="0.05" units="cm"/>
      <inkml:brushProperty name="height" value="0.05" units="cm"/>
      <inkml:brushProperty name="color" value="#004F8B"/>
    </inkml:brush>
  </inkml:definitions>
  <inkml:trace contextRef="#ctx0" brushRef="#br0">4 117 4354,'-1'-4'711,"0"1"1,1-1-1,-1 1 1,1-1-1,0 1 1,0-1-1,0 1 1,1-8-1,1-1-462,6-15 0,1-8-1289,-9 31-746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5"/>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4.021"/>
    </inkml:context>
    <inkml:brush xml:id="br0">
      <inkml:brushProperty name="width" value="0.05" units="cm"/>
      <inkml:brushProperty name="height" value="0.05" units="cm"/>
      <inkml:brushProperty name="color" value="#004F8B"/>
    </inkml:brush>
  </inkml:definitions>
  <inkml:trace contextRef="#ctx0" brushRef="#br0">1 0 4114,'23'15'6864,"-1"3"-6661,29 29 0,-33-30-5995</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0"/>
    </inkml:context>
    <inkml:brush xml:id="br0">
      <inkml:brushProperty name="width" value="0.05" units="cm"/>
      <inkml:brushProperty name="height" value="0.05" units="cm"/>
      <inkml:brushProperty name="color" value="#004F8B"/>
    </inkml:brush>
  </inkml:definitions>
  <inkml:trace contextRef="#ctx0" brushRef="#br0">3 65 4418,'-1'-4'1409,"0"0"63,1 0-255,0 0-417,0 0-159,0 0-177,0-1-144,1 0-128,0 0-80,0 0-64,0-1-80,-1 2-96,2 0-448,-1 0-1009,1 1-1264</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1"/>
    </inkml:context>
    <inkml:brush xml:id="br0">
      <inkml:brushProperty name="width" value="0.05" units="cm"/>
      <inkml:brushProperty name="height" value="0.05" units="cm"/>
      <inkml:brushProperty name="color" value="#004F8B"/>
    </inkml:brush>
  </inkml:definitions>
  <inkml:trace contextRef="#ctx0" brushRef="#br0">29 14 3474,'-1'1'331,"0"0"1,1-1 0,-1 1 0,0-1 0,0 1 0,0 0 0,1-1 0,-1 1-1,0 0 1,1 0 0,-1 0 0,1 0 0,-1 0 0,1-1 0,-1 1-1,1 2 1,-1-1-138,0 1 0,1-1 0,0 1 0,0-1 0,-1 0 0,1 1 0,1 2-1,-1-2-118,0 0-1,1 0 0,0 1 0,0-1 1,0 0-1,0 0 0,0 0 0,0 0 1,1 0-1,-1-1 0,3 4 0,-3-5-46,-1-1-1,1 0 1,-1 1-1,1-1 1,-1 0-1,1 1 0,-1-1 1,1 0-1,-1 0 1,1 1-1,-1-1 1,1 0-1,-1 0 1,1 0-1,-1 0 0,1 0 1,-1 0-1,1 0 1,0 0-1,-1 0 1,1 0-1,-1 0 1,1 0-1,-1 0 0,1 0 1,-1-1-1,1 1 1,-1 0-1,1 0 1,-1-1-1,1 1 1,-1 0-1,1 0 0,-1-1 1,1 1-1,-1-1 1,0 1-1,1 0 1,-1-1-1,0 1 1,1-1-1,1-1 17,-1 0-1,1 0 1,-1-1 0,0 1-1,1 0 1,-1 0 0,1-5-1,-1 3-2,0 0 0,0 0 0,0 0 0,-1-1-1,0 1 1,1 0 0,-2 0 0,0-7 0,1 10-20,0 0-1,-1 0 1,1 0 0,0 0 0,-1 0 0,1 0 0,-1 0 0,1 0 0,-1 0 0,0 0 0,0 0 0,1 0 0,-1 0 0,0 0 0,0 1 0,0-1-1,0 0 1,0 1 0,0-1 0,0 0 0,0 1 0,0-1 0,0 1 0,0 0 0,0-1 0,0 1 0,0 0 0,0 0 0,0 0 0,0 0 0,-1 0 0,1 0-1,0 0 1,0 0 0,0 0 0,-2 1 0,2-1-14,0 0 1,0 0-1,0 0 0,0 1 0,0-1 1,0 0-1,0 1 0,0-1 0,0 1 1,1-1-1,-1 1 0,0 0 0,0-1 1,0 1-1,1 0 0,-1 0 0,0-1 1,1 1-1,-2 2 0,1-2-2,0 1 1,1 0-1,-1-1 0,1 1 0,-1 0 1,1 0-1,-1-1 0,1 1 0,0 0 1,0 0-1,0 2 0,0-3 1,0 1 1,0 0-1,0-1 1,1 1-1,-1 0 1,0-1-1,1 1 1,-1-1-1,1 1 0,0-1 1,-1 1-1,1-1 1,0 1-1,0-1 1,0 0-1,0 1 0,0-1 1,0 0-1,1 0 1,-1 0-1,0 0 1,0 0-1,1 0 0,-1 0 1,1 0-1,1 1 1,-2-2-3,0 0 1,-1 0-1,1 0 1,0 0-1,0 0 1,-1 0-1,1 0 1,0-1-1,0 1 1,-1 0-1,1 0 1,0 0-1,0-1 1,-1 1-1,1-1 0,0 1 1,-1 0-1,1-1 1,-1 1-1,1-1 1,0 1-1,-1-1 1,1 1-1,-1-1 1,1 0-1,-1 1 1,0-1-1,1 0 1,-1 1-1,1-2 1,0 1 3,-1-1-1,1 1 1,-1 0 0,0-1 0,1 1 0,-1 0 0,0-1-1,0 1 1,0-1 0,0 1 0,0 0 0,0-1 0,0 1-1,0-1 1,-1 1 0,1-2 0,-1 2-6,1 0 0,0 0 0,-1 0 1,1 0-1,-1 0 0,0 0 0,1 1 0,-1-1 1,0 0-1,1 0 0,-1 0 0,0 1 0,0-1 1,0 0-1,1 1 0,-1-1 0,0 1 0,0-1 1,-2 0-1,2 1-1,0 0 0,1 0 1,-1 0-1,0 1 0,0-1 1,0 0-1,1 0 0,-1 0 1,0 1-1,0-1 0,1 0 1,-1 1-1,0-1 0,1 1 1,-1-1-1,0 1 0,1-1 1,-1 1-1,1-1 1,-1 1-1,1 0 0,-1-1 1,1 1-1,-1 0 0,1-1 1,-1 2-1,-1 2-2,0 0-1,1 0 1,-1-1 0,1 1-1,-2 8 1,3-11 1,0 0-1,0 0 1,-1 0 0,1 0-1,0 0 1,0 0 0,0 0-1,0 0 1,0 1 0,1-1 0,-1 0-1,0 0 1,0 0 0,1 0-1,-1 0 1,0 0 0,1 0-1,-1 0 1,1 0 0,0 0 0,-1 0-1,1 0 1,0-1 0,-1 1-1,1 0 1,1 1 0,-1-2 10,0 1 0,1-1 1,-1 0-1,0 1 0,0-1 1,0 0-1,0 0 0,0 0 0,1 0 1,-1 0-1,0 0 0,0 0 1,0 0-1,0 0 0,0-1 1,0 1-1,1 0 0,-1-1 0,0 1 1,0-1-1,0 1 0,0-1 1,0 0-1,0 1 0,0-1 0,-1 0 1,1 0-1,0 1 0,1-2 1,-1 0 13,1 0 1,0 0 0,-1 0-1,0 0 1,1 0-1,-1 0 1,0-1 0,0 1-1,-1 0 1,1-1 0,0 1-1,-1 0 1,1-3-1,-1 3-3,0 1-1,0-1 1,0 0-1,0 1 0,-1-1 1,1 1-1,-1-1 0,1 1 1,-1-1-1,0 1 0,1-1 1,-1 1-1,0 0 0,0-1 1,0 1-1,0 0 0,0 0 1,-2-2-1,3 2-16,-1 1 1,0-1-1,0 0 0,0 1 0,0-1 1,0 1-1,0-1 0,-1 1 0,1-1 1,0 1-1,0 0 0,0 0 0,0-1 1,0 1-1,-1 0 0,1 0 0,0 0 1,0 0-1,0 0 0,-1 1 0,1-1 1,0 0-1,0 0 0,0 1 1,0-1-1,-1 1 0,0 1-6,0-1-1,1 0 1,-1 1-1,0-1 1,1 1-1,0-1 1,-1 1-1,1 0 1,0 0 0,0-1-1,0 1 1,0 0-1,0 0 1,0 0-1,1 0 1,-1 3-1,0-2-2,0 1 1,0-1-1,1 0 0,0 0 0,0 0 0,0 0 0,0 1 0,0-1 0,0 0 0,2 4 0,-2-6 4,0 0-1,1 0 1,-1-1-1,0 1 1,1 0-1,-1-1 1,0 1-1,1 0 1,-1-1-1,1 1 1,-1 0 0,1-1-1,-1 1 1,1-1-1,0 1 1,-1-1-1,1 0 1,-1 1-1,1-1 1,0 1-1,0-1 1,0 0 0,0 1 2,0-1 0,1 0 0,-1 0 0,0 0 0,0 0 0,0-1 0,0 1 0,0 0 0,0 0 0,1-1 1,-1 1-1,0-1 0,1 0 0,1-1 11,0 0 0,0 0 0,0 0 0,0 0 0,0-1 0,-1 1 1,1-1-1,3-4 0,-5 4 2,0 1 0,0 0 0,0 0 0,0 0 0,-1 0 0,1-1 0,0 1 0,-1 0 0,0-1 0,1 1 0,-1-1 0,0 1 0,0 0 0,-1-1 0,1 1 0,-1-4 0,1 5-8,-1 0-1,1-1 0,-1 1 1,1 0-1,-1 0 0,1 0 1,-1 0-1,0 0 0,0 0 0,1 0 1,-1 0-1,0 0 0,0 1 1,0-1-1,0 0 0,0 0 0,0 1 1,0-1-1,0 1 0,0-1 1,0 1-1,-1-1 0,1 1 1,0 0-1,0-1 0,0 1 0,0 0 1,-1 0-1,1 0 0,0 0 1,0 0-1,-1 0 0,-1 1 1,2-1-8,0 1 1,-1-1-1,1 1 1,0-1 0,0 1-1,-1 0 1,1-1-1,0 1 1,0 0 0,0 0-1,0 0 1,0 0 0,0 0-1,0 0 1,0 0-1,1 0 1,-1 1 0,0-1-1,1 0 1,-1 0 0,1 1-1,-1-1 1,1 0-1,-1 3 1,0 0-1,0 0 1,1 0-1,-1 0 0,1 0 1,0 0-1,0 0 0,0 5 1,1-7 0,-1-1 0,0 0 0,0 0-1,1 0 1,-1 0 0,1 0 0,-1 0 0,1 1 0,-1-1 0,1 0 0,-1 0 0,1 0 0,0-1 0,0 1 0,-1 0 0,1 0 0,0 0 0,0 0 0,0-1 0,0 1 0,0-1 0,0 1 0,0 0 0,0-1 0,0 0 0,2 1 0,-1 0 5,0-1-1,-1 0 0,1 0 0,0 0 1,-1 0-1,1 0 0,0-1 0,-1 1 1,1 0-1,0-1 0,-1 1 0,1-1 1,0 0-1,-1 1 0,1-1 0,-1 0 1,0 0-1,3-2 0,-4 3 13,1-1-1,0 0 1,0 0-1,-1 0 1,1-1-1,0 1 1,-1 0-1,1 0 0,-1 0 1,0 0-1,1-1 1,-1 1-1,0 0 1,0 0-1,0 0 1,0-1-1,0 1 1,0 0-1,0 0 1,0-1-1,0 1 1,0 0-1,-1 0 1,1 0-1,-1-1 0,1 1 1,-2-2-1,2 2-12,-1-1 0,1 1 0,-1-1 0,0 1 0,0 0 0,0 0-1,0-1 1,0 1 0,0 0 0,0 0 0,0 0 0,0 0 0,-1 0 0,1 0-1,0 0 1,-1 0 0,1 0 0,0 1 0,-1-1 0,1 1 0,-3-1-1,3 1-4,0 0 0,0 0 0,0 0-1,0 1 1,0-1 0,1 0-1,-1 1 1,0-1 0,0 1-1,1-1 1,-1 1 0,0-1-1,0 1 1,1-1 0,-1 1-1,1 0 1,-1-1 0,1 1 0,-1 0-1,1 0 1,-1-1 0,1 1-1,-1 0 1,1 0 0,0 0-1,0 0 1,-1-1 0,1 1-1,0 1 1,-1 2-13,0 1-1,0-1 1,1 0-1,0 8 1,0-11 13,0 0 0,0 0 0,0-1 0,0 1 0,0 0 0,0 0 0,0 0 0,0-1 0,1 1 0,-1 0 0,0 0 0,1-1 0,-1 1 0,0 0 0,1 0 0,-1-1 1,1 1-1,-1 0 0,1-1 0,-1 1 0,1-1 0,0 1 0,-1-1 0,1 1 0,0-1 0,-1 1 0,1-1 0,0 0 0,-1 1 0,1-1 0,0 0 0,0 0 0,0 1 0,-1-1 0,1 0 0,0 0 0,0 0 0,0 0 1,-1 0-1,1 0 0,0 0 0,0 0 0,0-1 0,-1 1 0,1 0 0,1-1 0,0 1 6,-1-1 0,1 1 0,-1-1 0,1 0 0,-1 0 1,0 0-1,1 1 0,-1-1 0,0-1 0,1 1 0,-1 0 0,0 0 0,0 0 0,0-1 1,0 1-1,0 0 0,0-1 0,0 1 0,-1-1 0,1 1 0,-1-1 0,2-1 0,-2 1 4,0 0 0,0 1 0,0-1 0,0 1 0,-1-1 0,1 1 0,0-1 0,-1 1 0,1-1 0,-1 1 0,1-1 0,-1 1 0,0 0 0,1-1 0,-1 1 0,0 0 0,0-1 0,0 1-1,0 0 1,0 0 0,0 0 0,0 0 0,-1 0 0,1 0 0,0 0 0,-1 1 0,1-1 0,0 0 0,-2 0 0,2 1-8,-1-1 1,1 1-1,0 0 0,0-1 1,0 1-1,0 0 0,-1 0 1,1 0-1,0 0 0,0 0 1,-1 0-1,1 0 0,0 1 1,0-1-1,0 0 0,0 1 1,0-1-1,-1 1 0,1-1 1,0 1-1,0-1 0,0 1 1,0 0-1,0-1 0,0 1 1,1 0-1,-1 0 0,0 0 1,0 0-1,0 0 0,1 0 1,-1 0-1,1 0 0,-1 0 1,1 0-1,-2 2 0,2-2-38,0 0 1,0-1-1,0 1 1,0-1-1,0 1 0,-1 0 1,1-1-1,0 1 0,1 0 1,-1-1-1,0 1 0,0-1 1,0 1-1,0 0 0,0-1 1,1 1-1,-1-1 0,0 1 1,0 0-1,1-1 0,0 2 1,10 8-4887,-7-7 546</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4"/>
    </inkml:context>
    <inkml:brush xml:id="br0">
      <inkml:brushProperty name="width" value="0.05" units="cm"/>
      <inkml:brushProperty name="height" value="0.05" units="cm"/>
    </inkml:brush>
  </inkml:definitions>
  <inkml:trace contextRef="#ctx0" brushRef="#br0">15 51 1377,'-3'-5'532,"1"-1"0,0 0 0,0 0 1,0 0-1,0-8 0,1 7 380,1 6-315,0 4-271,0 0-376,0 15 349,-1-5-18,3 16 1,1 0-61,4 51-90,4 141 13,-9-195-133,0 0 1,-3 40 0,-3-33-9,1-6 3,0 32 1,4-37 7,-2 102 262,-2-86-100,1 0 1,5 55-1,-2-86-174,5 40 29,-2 64 0,-5-63-20,-1 68 23,2-102-34,-1 0 0,-2 15 0,0-6 0,-1 49-8,4-57 5,1-1 1,5 29-1,-2-22 3,-1-1 0,0 1 0,-2 42 0,-3 24 0,2-68 0,2-1 0,6 31 0,-5-30 1,0 1 1,1 31-1,-6 40 6,1 9-2,1-70 256,0 1-1,-8 45 1,4-49 55,1-1 0,1 1 0,4 41 0,1-25 131,-1-7-1218,0-18-4841,-3-24 810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5"/>
    </inkml:context>
    <inkml:brush xml:id="br0">
      <inkml:brushProperty name="width" value="0.05" units="cm"/>
      <inkml:brushProperty name="height" value="0.05" units="cm"/>
    </inkml:brush>
  </inkml:definitions>
  <inkml:trace contextRef="#ctx0" brushRef="#br0">42 112 3890,'-1'-3'527,"0"3"358,-2 5 1432,-3 10 805,-1 10-3098,-6 46 0,3-17 5,9-49 19,3-7 39,3-9 34,1-8 29,-1 0 0,4-33 0,5-19 345,-8 52-322,0 1 1,1 0-1,14-25 0,-19 39-133,3-4 286,-5 14 26,0 19 111,1 1-1,4 26 1,-4-39-365,1 1-18,0 1-1,1-1 1,1 0 0,0 0-1,12 25 1,-16-39-93,0 0 1,0 1-1,0-1 1,0 0-1,0 0 1,1 0 0,-1 0-1,0 0 1,0 0-1,0 0 1,0 0-1,0 1 1,0-1-1,0 0 1,0 0-1,0 0 1,0 0 0,0 0-1,0 0 1,1 0-1,-1 0 1,0 0-1,0 0 1,0 0-1,0 0 1,0 0-1,0 0 1,0 0 0,1 0-1,-1 0 1,0 0-1,0 0 1,0 0-1,0 0 1,0 0-1,0 0 1,0 0-1,1 0 1,-1 0 0,0 0-1,0 0 1,0 0-1,0 0 1,0 0-1,4-6-932,2-8-2765,-4 5-217,0 0-2324</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6"/>
    </inkml:context>
    <inkml:brush xml:id="br0">
      <inkml:brushProperty name="width" value="0.05" units="cm"/>
      <inkml:brushProperty name="height" value="0.05" units="cm"/>
    </inkml:brush>
  </inkml:definitions>
  <inkml:trace contextRef="#ctx0" brushRef="#br0">37 32 2385,'0'-1'80,"0"1"0,0 0 0,0 0-1,0-1 1,0 1 0,0 0 0,0 0 0,0-1 0,0 1 0,0 0-1,-1 0 1,1-1 0,0 1 0,0 0 0,0 0 0,0-1 0,0 1-1,-1 0 1,1 0 0,0 0 0,0-1 0,0 1 0,-1 0-1,1 0 1,0 0 0,0 0 0,-1-1 0,1 1-28,-1 0 0,0 0 0,0 0 1,1 0-1,-1 0 0,0 0 0,1 0 0,-1 0 1,-1 0-1,-1 0 128,0 1 0,1 0 0,-1 0 0,-3 1 0,6-2-54,-1 1-1,1-1 1,-1 0 0,1 0 0,0 0-1,-1 0 1,1 0 0,-1 0 0,1 0-1,-1 0 1,1 0 0,-1 0 0,0 0 0,0-1 775,5 1-338,12 1 827,-11-1-1110,0 0 1,8 0-1,0 1 227,-12 0-460,1-1 1,-1 0 0,1 0 0,-1 0-1,1 0 1,-1 0 0,1 0 0,-1 0-1,3-1 1,2 0 6,0-1 1,-1 1-1,1 0 1,0 1-1,-1-1 0,12 2 1,-3 0-4,23 6 0,-31-6-20,0 0-1,0 0 1,0-1 0,8-1-1,-7 1-8,-1 0 0,1 0-1,9 2 1,-4-1 110,1 0-1,-1 0 0,16-2 1,-20 1-82,29-3 165,25 1-62,35-1-117,-70 2-7,77 2 97,-65 1-77,53-4 0,-80 0-33,12 0 16,12 0-5,-10 0-22,3 0-5,26 0 16,304-6 66,-264-2-68,-77 8-12,-1 1 1,1 1 0,31 4 0,13 0 2,62-5 11,19 7-16,-70-2 0,-7-6 7,-30-1-1,12 3-4,12-2 12,14 1 1,-57 1-9,9 1 13,-15 0-4,1-1 0,14-2 0,2 0 38,36 1 0,-34 2-33,7 0-4,-22 1-16,25-3 0,59-2 15,-75 2-11,11 4 9,-10-1-13,15 0 0,144 2 0,-168-4-1,21 3 1,-9-1 14,-14 1-27,-12-2 15,-1-1 9,-3-2 40,3 2-72,-1 0 0,0 0 0,0 0-1,0 0 1,0 0 0,0 0 0,1 0 0,-1 0 0,0 0 0,0 0 0,0 0 0,0 0-1,0-1 1,0 1 0,1 0 0,-1 0 0,0 0 0,0 0 0,0 0 0,0 0-1,0 0 1,0-1 0,0 1 0,0 0 0,0 0 0,0 0 0,0 0 0,0 0 0,0-1-1,0 1 1,0 0 0,0 0 0,0 0 0,0-1 0,4-1-1974,-3 2 1640,0-1-1,-1 0 1,1 1 0,0-1 0,0 1-1,0 0 1,1-1 0,1 0-575,-1 1 0,1 0 1,-1-1-1,5-1 0,-5 2 641,0-1 0,-1 1 0,1-1 0,-1 1 1,1 0-1,0-1 0,-1 1 0,1 0 0,0 0 0,-1 0 0,3 1 0,-3-1 266,0 0-1,0 0 1,0 0-1,0 0 0,0 0 1,0 0-1,0 0 1,0 0-1,0 0 1,0-1-1,1 0 0,-3-1-346,2 1-300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7"/>
    </inkml:context>
    <inkml:brush xml:id="br0">
      <inkml:brushProperty name="width" value="0.05" units="cm"/>
      <inkml:brushProperty name="height" value="0.05" units="cm"/>
    </inkml:brush>
  </inkml:definitions>
  <inkml:trace contextRef="#ctx0" brushRef="#br0">57 21 4930,'-10'-9'3904,"6"3"-2699,4 6-1180,0 0-1,0 0 1,0 0-1,0 0 1,0-1 0,0 1-1,0 0 1,0 0-1,0 0 1,0-1-1,0 1 1,1 0 0,-1 0-1,0 0 1,0-1-1,0 1 1,0 0-1,0 0 1,0 0-1,0 0 1,1 0 0,-1-1-1,0 1 1,0 0-1,0 0 1,0 0-1,0 0 1,1 0 0,0-1 64,1 1 0,0 0 0,-1-1 0,1 1 0,0 0 0,-1 0 0,4 1 0,-1 0 73,1 0 0,6 3 0,4 1 78,2-1-143,-1 1 1,16 8 0,-23-9-91,0 0 0,0 1 0,-1-1-1,0 2 1,0-1 0,9 9 0,-11-7 0,-6-7-6,0 1 1,1-1-1,-1 0 1,0 0-1,0 0 0,0 0 1,0 1-1,0-1 1,0 0-1,0 0 0,0 0 1,0 1-1,0-1 1,0 0-1,1 0 0,-1 0 1,0 1-1,0-1 1,0 0-1,0 0 1,-1 0-1,1 1 0,0-1 1,0 0-1,0 0 1,0 0-1,0 1 0,0-1 1,0 0-1,0 0 1,0 0-1,-1 1 0,-1 2 128,-3 3 60,1-2-65,3-4-108,1 1 0,-1-1 0,0 1 1,1-1-1,-1 1 0,0-1 0,0 1 0,1-1 0,-1 0 0,0 1 0,-1-1 0,-36 9 292,16-4-219,-33 4 0,31-6-294,-38 8-1,56-10-14,-2 0-1006</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8"/>
    </inkml:context>
    <inkml:brush xml:id="br0">
      <inkml:brushProperty name="width" value="0.05" units="cm"/>
      <inkml:brushProperty name="height" value="0.05" units="cm"/>
    </inkml:brush>
  </inkml:definitions>
  <inkml:trace contextRef="#ctx0" brushRef="#br0">25 57 2897,'-2'1'712,"1"0"-1,0 1 0,-1-1 0,1 0 0,0 0 0,-2 2 1,2-1-525,0 1 0,-1-1 0,1 0-1,0 1 1,0-1 0,0 1 0,0-1 0,0 5 0,0 1 51,-1 13 0,2-14-193,0 0-1,1 0 1,0 1-1,0-1 1,0 0 0,1 0-1,0 0 1,1 0-1,2 7 1,-3-11-23,0 0 0,-1 0-1,1-1 1,0 1 0,1 0 0,-1-1-1,0 1 1,1-1 0,3 3 0,-4-4 11,0 1 0,1-1 0,-1 0 0,0 0 0,1 0 0,-1-1 0,1 1 0,-1 0 0,0-1 0,1 0 0,-1 1 0,1-1 0,5-1 0,-2 0 20,-1 0 1,1 0 0,0-1-1,0 0 1,0 0 0,-1 0 0,1-1-1,-1 0 1,0 0 0,6-4-1,3-5 6,0 1-1,13-16 0,-23 23-45,0 0-1,-1-1 0,1 1 0,-1-1 0,0 0 0,0 0 0,-1 0 0,1 0 0,1-7 0,-3 9-3,-1 1 1,1-1-1,-1 1 0,1-1 1,-1 0-1,0 1 0,0-1 1,0 0-1,-1 0 0,1 1 1,-1-1-1,1 1 0,-1-1 0,0 0 1,0 1-1,0-1 0,0 1 1,0 0-1,-1-1 0,1 1 1,-3-3-1,0 1 34,0 1 1,0-1-1,0 1 0,0 0 0,0 0 1,-1 1-1,1-1 0,-9-2 1,2 1 89,0 0 0,-20-3 1,25 6-99,0 0 1,0 0 0,1 1 0,-1 0-1,0 0 1,0 1 0,0 0-1,-6 1 1,8-1-30,1 0 0,0 0 0,-1 1 0,1-1 0,0 1 0,0 0 0,0 0 0,0 0 0,0 0 0,1 1 0,-1-1 0,1 1 0,-1-1 0,-2 6-1,2-4-126,1 0-1,0 0 0,-1 1 1,1-1-1,1 1 0,-1 0 0,0 6 1,1-8-675,1 0 0,-1 0 0,1 1 0,0-1 0,0 0 0,1 0-1,0 4 1,1 2-5313</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9"/>
    </inkml:context>
    <inkml:brush xml:id="br0">
      <inkml:brushProperty name="width" value="0.05" units="cm"/>
      <inkml:brushProperty name="height" value="0.05" units="cm"/>
    </inkml:brush>
  </inkml:definitions>
  <inkml:trace contextRef="#ctx0" brushRef="#br0">0 195 2353,'8'-6'1500,"0"-1"0,7-7 0,-9 6-1262,0 1 0,0-1 1,0 0-1,5-11 0,-2 2-73,-3 6-82,1-1-1,-2 0 1,9-26 0,-14 36-17,1 0-1,-1 0 1,0 0 0,0 1-1,0-1 1,0 0 0,0 0-1,0-3 1,-1 5-39,1 0 0,0-1 1,0 1-1,0-1 0,0 1 1,0 0-1,0-1 0,-1 1 1,1 0-1,0-1 0,0 1 1,-1 0-1,1-1 0,0 1 1,0 0-1,-1 0 0,1-1 1,0 1-1,-1 0 0,1 0 0,0-1 1,-1 1-1,1 0 0,-1 0 1,1 0-1,0 0 0,-1 0 1,1-1-1,0 1 0,-1 0 1,1 0-1,-1 0 0,1 0 1,0 0-1,-1 0 0,1 1 1,-1-1-1,1 0 0,0 0 0,-1 0 1,1 0-1,-1 0 0,1 1 1,-2-1 38,0 1 0,0 0 0,0 0 0,0 0 1,0 0-1,0 1 0,1-1 0,-1 0 0,0 1 1,-1 1-1,2-2-44,0 0 0,1 0 0,-1 0 0,0 1 0,1-1 0,-1 0 0,1 0 0,-1 0 0,1 0 0,0 1 0,-1-1 0,1 0 1,0 0-1,0 1 0,0-1 0,0 0 0,0 1 0,1 1 0,0 4 85,1 0 1,0 0-1,1-1 0,4 11 0,17 24 176,0-1-147,-21-33-116,0-1 0,0 1-1,-1 0 1,3 10 0,-5-13-12,1 1 0,-1 0 0,0 0 0,0 0 0,0-1 0,-1 1 0,0 0 0,0-1 0,0 1 0,0 0 0,-1-1 0,0 0 0,0 1 0,0-1 0,0 0 0,-1 0 0,0 0 0,-3 4 0,3-5-8,1 0 0,-1 0 1,0 0-1,0 0 1,-1 0-1,1-1 0,-1 0 1,1 0-1,-1 0 1,0 0-1,0 0 0,0-1 1,0 1-1,0-1 0,0 0 1,0-1-1,0 1 1,0-1-1,0 1 0,-8-2 1,12 1-2,-1 0 0,1 0-1,-1 0 1,0 0 0,1 0 0,-1 0 0,1-1 0,-1 1 0,1 0 0,-1 0-1,1-1 1,-1 1 0,1 0 0,-1-1 0,1 1 0,-1-1 0,0 0 0,1 1-1,0 0 1,0-1 0,0 1 0,0 0 0,0-1-1,0 1 1,0 0 0,0-1 0,0 1-1,0 0 1,0-1 0,0 1 0,0 0 0,0 0-1,0-1 1,0 1 0,0 0 0,0-1 0,0 1-1,1 0 1,-1-1 0,0 1 0,0 0 0,0 0-1,0-1 1,1 1 0,-1 0 0,0 0-1,0 0 1,1-1 0,-1 1 0,0 0 0,1 0-1,8-6 22,0 0 0,0 1 0,0 0-1,1 0 1,0 1 0,0 1 0,0 0-1,14-3 1,9 1 19,42-2 1,-66 6-21,0 1 0,0 0 1,14 3-1,-23-3-34,0 0 0,0 0 1,1 0-1,-1 0 0,0 0 1,0 0-1,0 0 0,1 0 0,-1 0 1,0 0-1,0 0 0,0 0 0,1 0 1,-1 0-1,0 0 0,0 0 1,0 0-1,0 1 0,1-1 0,-1 0 1,0 0-1,0 0 0,0 0 0,0 0 1,0 1-1,0-1 0,1 0 1,-1 0-1,0 0 0,0 0 0,0 1 1,0-1-1,0 0 0,0 0 0,0 0 1,0 1-1,0-1 0,0 0 1,0 0-1,0 0 0,0 1 0,0-1 1,0 0-1,0 0 0,0 0 0,0 1 1,0-1-1,0 0 0,0 0 1,-1 4-3102</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0"/>
    </inkml:context>
    <inkml:brush xml:id="br0">
      <inkml:brushProperty name="width" value="0.05" units="cm"/>
      <inkml:brushProperty name="height" value="0.05" units="cm"/>
    </inkml:brush>
  </inkml:definitions>
  <inkml:trace contextRef="#ctx0" brushRef="#br0">0 8 2529,'1'0'88,"-1"0"-1,0 0 0,0 1 1,0-1-1,0 0 0,1 0 1,-1 0-1,0 0 1,0 0-1,1 0 0,-1 1 1,0-1-1,0 0 1,1 0-1,-1 0 0,0 0 1,0 0-1,0 0 1,1 0-1,-1 0 0,1 0 1,7-1 302,1 0-328,0 2 3662,-8-1-3692,-1 0-1,1 1 1,0-1 0,0 0 0,-1 0 0,1 0-1,0 1 1,-1-1 0,2 1 0,5 2 37,13 1 657,33 2 0,-5-1-71,56 3-583,-76-7-61,17 5 21,-32-3-16,-1-2 0,23 1 0,-12-3 16,80 1 320,-91 1-308,0 0 0,0-2 0,17-1 0,-15 1-20,29 0 0,4 0 6,64-6 36,-62-1 22,-33 5-58,-1 1 1,29-1-1,17 1 2,0 0 11,51-2-34,-34 0 17,-70 4-24,142 0 76,-127 1-61,28-5 0,6 1 10,-23 2-20,-20 0 12,0 1 0,23 2 0,76 7 16,-30-3-19,4 1 0,-40-9-2,-35 1-12,39-3 33,64-3 90,-81 6-108,-9 1 15,28 2-1,-23 0-6,37-2 1,-20 0 72,38-3 54,-24-1-117,-59 4-35,-1 0 0,1 0 0,-1 0 0,1 0 0,-1 0 0,1 1 0,-1-1 0,0 0 0,1 1 0,-1 0 0,2 0 0,-1 0 9,-2-2 15,0 1-23,0 0-1,0 0 1,0 0-1,0 0 1,0 0 0,0 0-1,0 0 1,1 0-1,-1 0 1,0 0 0,0 0-1,0 0 1,0 0-1,0 0 1,0 0-1,0 0 1,0 0 0,0 0-1,0 0 1,0 0-1,0 0 1,0 0 0,0 0-1,0 0 1,0 0-1,0 0 1,0 0-1,0 0 1,0 0 0,0 0-1,0 0 1,0 0-1,0 0 1,0 0 0,0 0-1,0 0 1,0 0-1,0 0 1,0 0-1,0 0 1,0 0 0,0 0-1,0 0 1,0 0-1,0 0 1,0 0 0,0 0-1,0 0 1,0 0-1,0 0 1,0 0 0,0 0-1,0 0 1,0 0-1,0 0 1,0 0-1,0 0 1,0 0 0,0 0-1,0 0 1,0 0-1,0-7-6531,-2 1-149</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1"/>
    </inkml:context>
    <inkml:brush xml:id="br0">
      <inkml:brushProperty name="width" value="0.05" units="cm"/>
      <inkml:brushProperty name="height" value="0.05" units="cm"/>
    </inkml:brush>
  </inkml:definitions>
  <inkml:trace contextRef="#ctx0" brushRef="#br0">33 3 1137,'-3'-3'1459,"3"6"-1045,0 7-444,1-3 62,0 1 0,-1 0 0,0 0 0,-2 14 0,0 7 86,2 31 0,0-26-98,1 81-6,0-90-10,-1-10 2,-1 20 0,-5 9 96,3-29-20,0 0 1,2 0-1,0 25 1,2 14 412,-1-12-142,-2 6-202,1-37-139,-1 27 38,-6 50 108,6-79-42,2 1 1,-1-1-1,3 15 0,5 26 96,-2-19-155,-2-7 64,-3 46 0,0-36-78,0 46-8,-1-40-26,1-26-14,1 27 1,0-31 18,0-6-7,0 0 1,-1-1-1,0 1 1,0 0-1,0-1 1,0 5 0,-3 6-8,2 1 0,0-1 0,2 29 0,2 23-3,-3-32 595,-1-25-266,0-6-222,1-4-134,-1-5-3534,1 2-59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4.950"/>
    </inkml:context>
    <inkml:brush xml:id="br0">
      <inkml:brushProperty name="width" value="0.05" units="cm"/>
      <inkml:brushProperty name="height" value="0.05" units="cm"/>
      <inkml:brushProperty name="color" value="#004F8B"/>
    </inkml:brush>
  </inkml:definitions>
  <inkml:trace contextRef="#ctx0" brushRef="#br0">22 72 4194,'-2'2'312,"0"0"0,0 0 0,1 0 0,-1 0 0,0 0 1,1 1-1,0-1 0,-1 0 0,1 1 0,0-1 0,0 1 0,0-1 0,1 1 1,-1 0-1,0 4 0,1-4-184,0 1 0,0 0 0,0 0 0,0 0 0,1 0 0,0-1 0,-1 1 1,2 0-1,-1 0 0,2 4 0,-1-5-111,-1 0 0,1 1 0,0-1 0,-1-1 1,1 1-1,1 0 0,-1 0 0,0-1 0,1 1 0,-1-1 0,1 0 1,0 0-1,0 0 0,0 0 0,0 0 0,0-1 0,0 1 0,0-1 0,0 0 1,1 0-1,-1 0 0,0 0 0,1 0 0,-1-1 0,6 0 0,-4 0-1,0-1 0,-1 0 0,1-1 1,0 1-1,-1-1 0,1 0 0,-1 0 0,0-1 0,0 1 0,0-1 0,0 0 0,0 0 0,0 0 0,-1 0 0,0-1 0,1 0 0,-1 1 0,0-1 0,-1 0 0,1-1 0,-1 1 0,0 0 0,0-1 0,0 1 0,-1-1 0,1 1 0,-1-1 0,1-7 0,-2 8 15,1-1-1,-1 1 0,0-1 1,0 1-1,0-1 1,-1 1-1,1-1 0,-1 1 1,0-1-1,0 1 1,-1-1-1,0 1 0,-2-6 1,2 7 20,-1 0 0,1 0 0,0 0 0,-1 0 0,1 0 1,-1 1-1,0-1 0,0 1 0,0 0 0,0 0 0,-1 0 0,1 0 1,0 0-1,-1 1 0,1 0 0,-1-1 0,0 1 0,-3 0 1,4 0-38,-1 1 1,1-1 0,0 1-1,0 0 1,-1 0 0,1 0 0,0 0-1,-1 1 1,1-1 0,0 1-1,0 0 1,0 0 0,0 0-1,-1 0 1,2 1 0,-1-1 0,0 1-1,0 0 1,0 0 0,1 0-1,-1 0 1,1 0 0,-1 1 0,1-1-1,0 1 1,0-1 0,0 1-1,1 0 1,-1 0 0,0 0-1,1 0 1,0 0 0,0 0 0,0 0-1,0 0 1,0 0 0,1 0-1,-1 1 1,1-1 0,0 7 0,0-8-196,1 1 0,-1 0 1,1-1-1,0 1 1,-1-1-1,1 1 1,0-1-1,1 0 1,1 5-1,10 8-5452,-5-8-436</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2"/>
    </inkml:context>
    <inkml:brush xml:id="br0">
      <inkml:brushProperty name="width" value="0.05" units="cm"/>
      <inkml:brushProperty name="height" value="0.05" units="cm"/>
    </inkml:brush>
  </inkml:definitions>
  <inkml:trace contextRef="#ctx0" brushRef="#br0">21 11 640,'0'0'7,"0"0"0,0 0 0,0 0 0,0 0-1,0 0 1,0 0 0,0 0 0,0 0 0,0 0-1,0 0 1,0 0 0,0 0 0,0 0 0,0 0 0,0 0-1,0 0 1,0 0 0,0 0 0,0 0 0,0 0-1,0 0 1,0 0 0,0 0 0,0 0 0,0 0 0,0 0-1,0 0 1,0 0 0,0 0 0,0 0 0,0 0-1,1 0 1,-1 0 0,0 0 0,0 0 0,0 0 0,0 0-1,0 0 1,0 0 0,0 0 0,0 0 0,0 0-1,0 0 1,0 0 0,0 0 0,0 0 0,0 0 0,0 0-1,0 0 1,0 0 0,0 0 0,0 0 0,0 0 0,0 0-1,0 0 1,0 0 0,0 0 0,0 0 0,0 0-1,0 0 1,0 0 0,0 0 0,0 0 0,0 0 0,0 0-1,0 0 1,0 0 0,0 0 0,-1-4 57,-1 0 402,-3 1 1972,4 8-2076,0-2-353,0 0 0,0-1 0,0 1 0,1 0 0,-1 4 0,-7 73 77,8-56-79,1 0 0,2-1 1,5 28-1,-7-47-7,1 13 9,-1 0-1,-2 29 0,0-13-1,-1 2 5,0-6-8,1-3-4,5 46 0,-2-60 0,-1 0 0,0 1 0,-1-1 0,-3 24 0,1-17 0,1 32 0,0-14 0,2-23 8,1 16 1,0-13 3,-1 7-10,-1 42-1,-2-46 0,2 27 1,0-41 0,-1 1 1,1-1-1,-3 9 1,0 8 0,3-22-3,0 3-4,0 1 0,0-1 0,0 6 0,2 21-9,-2-12 10,0-15 3,0 1 0,0-1 0,1 6 0,1 8-71,1 37 1,-3-53 62,0 12-34,-1-1 0,-3 26 0,2-24-22,-1 15 0,3-14-223,0-12 7,0 0 1,0-1-1,0 7 0,0-8 184,0-1 0,0 1 0,0 0 0,0 0 0,0-1 0,1 1 0,0 1 0,0 4-93,0-1 164,0 11 0,-1-4 43,0 10-56,1-18-810,-1-4-142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3"/>
    </inkml:context>
    <inkml:brush xml:id="br0">
      <inkml:brushProperty name="width" value="0.05" units="cm"/>
      <inkml:brushProperty name="height" value="0.05" units="cm"/>
    </inkml:brush>
  </inkml:definitions>
  <inkml:trace contextRef="#ctx0" brushRef="#br0">4 0 1857,'-3'2'1784,"2"-1"-1372,3 2-541,-2-1 118,1-1-1,-1 0 1,0 1-1,0-1 0,1 1 1,-1 2-1,0 4 24,9 76 51,-4-22 5,-5-57-63,16 168 262,-12-101-164,0-16-81,0-9 2,-2-25 5,-1 1 1,-2 30-1,0 34-33,2-80-2,-1 35 23,2 24 11,-2-44-35,-3 33 0,0-10 5,0-5 7,2-23-2,0 0 0,2 30-1,2-26-17,-1 0 0,-2 0-1,-2 39 1,1-48 29,1-1 0,1 13 0,-1-13 5,1-1 0,-2 0 0,0 12-1,-6 37-194,6-52-435,1-4-787,-1 0-1000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4"/>
    </inkml:context>
    <inkml:brush xml:id="br0">
      <inkml:brushProperty name="width" value="0.05" units="cm"/>
      <inkml:brushProperty name="height" value="0.05" units="cm"/>
    </inkml:brush>
  </inkml:definitions>
  <inkml:trace contextRef="#ctx0" brushRef="#br0">20 0 1601,'0'1'259,"1"0"0,-1 0 0,0 0 0,1 0 0,-1 0 0,0 0 0,0 0 0,0 1 0,0-1 0,0 0 0,0 1 0,0 3 106,5 95 722,-2-34-946,-4 58-73,-1-40-56,8 1-7,-4-57 16,0 0-1,-2 1 1,-6 42 0,4 32 50,2-71 464,-6 58 0,2-63-469,1 1 0,1 35 0,-2 112-79,-2-91-41,6-79-21,0-2-418,0 0-1,0 0 1,0-1-1,-1 1 1,0 4-1,0-7-1392,0-2-934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5"/>
    </inkml:context>
    <inkml:brush xml:id="br0">
      <inkml:brushProperty name="width" value="0.05" units="cm"/>
      <inkml:brushProperty name="height" value="0.05" units="cm"/>
    </inkml:brush>
  </inkml:definitions>
  <inkml:trace contextRef="#ctx0" brushRef="#br0">0 0 1153,'3'19'2996,"-1"-5"-2670,0 0-1,6 19 1,-4-18-135,-1-1 0,1 17 0,0 78 426,-1-10-402,-3 91 294,0-184-490,-2 179 269,4-66-229,0-64-2,-6 60 1,1-88 24,1 1-1,4 46 1,0-49-5,1 9-1408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6"/>
    </inkml:context>
    <inkml:brush xml:id="br0">
      <inkml:brushProperty name="width" value="0.05" units="cm"/>
      <inkml:brushProperty name="height" value="0.05" units="cm"/>
    </inkml:brush>
  </inkml:definitions>
  <inkml:trace contextRef="#ctx0" brushRef="#br0">12 0 800,'2'5'1748,"9"134"1904,-12-81-2558,-4 17-304,2-40-620,1-14-99,0-1 16,1 27 1,3-11-27,1 0 78,-4 60 0,-2 69 250,4-96-255,-6 59 12,8-50-79,-1 2-23,-3-55-21,-3 29 1,3-45-45,-6 51 136,7-53-189,0-1 1,1 1-1,-1 0 0,1 0 1,1 0-1,2 10 0,-2-14-508,-2-3 496,0 0 0,0 0 1,0 0-1,0 0 0,0 0 1,0 1-1,0-1 1,0 0-1,0 0 0,0 0 1,0 0-1,0 0 0,0 0 1,0 0-1,0 0 0,0 0 1,2 0-3255,-2-2-526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7"/>
    </inkml:context>
    <inkml:brush xml:id="br0">
      <inkml:brushProperty name="width" value="0.05" units="cm"/>
      <inkml:brushProperty name="height" value="0.05" units="cm"/>
    </inkml:brush>
  </inkml:definitions>
  <inkml:trace contextRef="#ctx0" brushRef="#br0">177 0 3826,'0'0'70,"0"0"-1,0 0 1,-1 0 0,1 0 0,0 0 0,0 0 0,0 0 0,0 0-1,-1 0 1,1 0 0,0 0 0,0 0 0,0 0 0,0 1 0,0-1-1,-1 0 1,1 0 0,0 0 0,0 0 0,0 0 0,0 0 0,0 0-1,0 0 1,-1 1 0,1-1 0,0 0 0,0 0 0,0 0-1,0 0 1,0 0 0,0 1 0,0-1 0,0 0 0,-3 7 665,2-4-556,-7 21 464,-1 0-306,0-1 0,-13 23 0,-2-7-173,-35 42-1,43-60-586,15-21 407,0 2-258,0 0 1,-1 0-1,0-1 0,-1 3 1,2-4 186,1 0 0,0 0 0,0 1 0,0-1-1,0 0 1,-1 0 0,1 0 0,0 0 0,0 0 0,-1 0 0,1 0 0,0 1 0,0-1 0,-1 0 0,1 0-1,0 0 1,0 0 0,0 0 0,-1 0 0,1 0 0,0 0 0,0 0 0,-1 0 0,1 0 0,0 0 0,0 0 0,-1-1-1,1 1 1,0 0 0,0 0 0,-1 0 0,1 0 0,0 0 0,0 0 0,0-1 0,-1 1 0,1 0 0,0 0-1,0 0 1,0 0 0,0-1 0,0 1 0,-1 0 0,1 0 0,0-1 0,0 1 0,0 0 0,0 0 0,0 0-1,0-1 1,0 1 0,0-1 0,-2-5-2586</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8"/>
    </inkml:context>
    <inkml:brush xml:id="br0">
      <inkml:brushProperty name="width" value="0.05" units="cm"/>
      <inkml:brushProperty name="height" value="0.05" units="cm"/>
    </inkml:brush>
  </inkml:definitions>
  <inkml:trace contextRef="#ctx0" brushRef="#br0">1 13 3249,'-1'-13'2941,"3"19"-2205,1-1 0,4 7 1,-5-8-575,8 12-76,2 1-1,0-2 0,0 0 1,1 0-1,25 20 0,-7-4-569,-12-9-3924,-12-14 227</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8"/>
    </inkml:context>
    <inkml:brush xml:id="br0">
      <inkml:brushProperty name="width" value="0.05" units="cm"/>
      <inkml:brushProperty name="height" value="0.05" units="cm"/>
    </inkml:brush>
  </inkml:definitions>
  <inkml:trace contextRef="#ctx0" brushRef="#br0">94 270 1569,'0'0'57,"0"0"0,0 0 0,0 1 0,0-1 0,0 0 0,0 0 0,1 0 0,-1 1 0,0-1 0,0 0 0,0 0 0,0 0 0,0 0 0,1 0 0,-1 1 0,0-1 0,0 0 0,0 0 0,0 0 0,1 0 0,-1 0 0,0 0 0,0 0 0,0 0 0,1 0 0,-1 0 0,0 0 0,0 0 0,0 0 0,1 0 0,-1 0 0,0 0 0,0 0 0,0 0 0,1 0 0,-1 0 0,0 0 0,0 0 0,1 0 0,4-9 1078,-1-14-138,-3 1-348,-1 0 1,-1 0-1,-1 0 0,-2 0 0,0 1 0,-11-36 0,12 49-418,1 0 1,-2 0 0,1 1-1,-7-11 1,10 17-225,-1 1 1,1 0-1,0 0 0,0 0 1,0 0-1,0-1 1,0 1-1,0 0 0,0 0 1,0 0-1,-1 0 1,1 0-1,0-1 1,0 1-1,0 0 0,0 0 1,0 0-1,-1 0 1,1 0-1,0 0 1,0 0-1,0 0 0,0 0 1,-1 0-1,1 0 1,0 0-1,0 0 0,0 0 1,-1 0-1,1 0 1,0 0-1,0 0 1,0 0-1,0 0 0,-1 0 1,1 0-1,0 0 1,-4 7 124,-1 15-54,5-19-58,-8 95 162,7-68-121,-3 70 68,-19 268-301,22-353-564,1-10-261,0 0-1,-1 1 1,1-1-1,-1 0 1,-1 0-1,-1 7 1,-1-6-3680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9"/>
    </inkml:context>
    <inkml:brush xml:id="br0">
      <inkml:brushProperty name="width" value="0.05" units="cm"/>
      <inkml:brushProperty name="height" value="0.05" units="cm"/>
    </inkml:brush>
  </inkml:definitions>
  <inkml:trace contextRef="#ctx0" brushRef="#br0">1 105 6179,'5'-3'1601,"0"-2"79,3 0-847,2 0-225,2-1-32,0-1-128,2 1-111,1 0-97,3 0-96,2 1-64,-1 0-48,2-1-144,0 1-176,-1-2-769,-1-1-784,1 0-1344,-4-4-3090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0"/>
    </inkml:context>
    <inkml:brush xml:id="br0">
      <inkml:brushProperty name="width" value="0.05" units="cm"/>
      <inkml:brushProperty name="height" value="0.05" units="cm"/>
    </inkml:brush>
  </inkml:definitions>
  <inkml:trace contextRef="#ctx0" brushRef="#br0">88 1 3842,'-2'0'182,"0"0"0,0 0 0,1 0 0,-1 1 0,0-1 0,1 1 1,-1-1-1,1 1 0,-1 0 0,0-1 0,1 1 0,-1 0 0,1 0 0,0 0 1,-1 0-1,1 0 0,0 1 0,0-1 0,0 0 0,0 1 0,0-1 0,0 0 0,0 1 1,-1 2-1,-1 3-16,0 1 1,0-1-1,-3 16 1,6-19-13,-14 59 546,-8 101 1,22-161-762,-1 37-730,1-36 188,1 0 0,-1 0 1,1-1-1,0 1 0,0-1 0,0 1 0,0 0 0,3 4 0,2 0-3735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5.278"/>
    </inkml:context>
    <inkml:brush xml:id="br0">
      <inkml:brushProperty name="width" value="0.05" units="cm"/>
      <inkml:brushProperty name="height" value="0.05" units="cm"/>
      <inkml:brushProperty name="color" value="#004F8B"/>
    </inkml:brush>
  </inkml:definitions>
  <inkml:trace contextRef="#ctx0" brushRef="#br0">1 1 4658,'2'2'2801,"-1"0"-1728,0 1-385,2 1-160,-1 1-111,0 0-113,-1 2-96,0-1-80,0 1-64,0 0-128,0 0-256,-1 1-737,0-3-495,2 0-1138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1"/>
    </inkml:context>
    <inkml:brush xml:id="br0">
      <inkml:brushProperty name="width" value="0.05" units="cm"/>
      <inkml:brushProperty name="height" value="0.05" units="cm"/>
    </inkml:brush>
  </inkml:definitions>
  <inkml:trace contextRef="#ctx0" brushRef="#br0">85 0 4786,'-10'49'4670,"7"-35"-4318,-2-1 0,0 0 0,-8 16 0,9-22-414,-11 19 354,14-24-439,0 0-1,-1 0 1,1-1 0,-1 1 0,1-1-1,-1 1 1,0-1 0,1 0 0,-1 0-1,0 0 1,-3 2 0,5-3 5,0 0 1,-1 0-1,1 0 1,0 0-1,0 0 1,-1 0-1,1 0 1,0 0-1,-1 0 1,1 0-1,0 0 1,0 0-1,-1 0 1,1 0-1,0 0 1,0 0-1,-1-1 1,1 1-1,0 0 1,0 0-1,-1 0 1,1 0-1,0 0 1,0-1-1,0 1 0,-1 0 1,1 0-1,-1-1-476</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2"/>
    </inkml:context>
    <inkml:brush xml:id="br0">
      <inkml:brushProperty name="width" value="0.05" units="cm"/>
      <inkml:brushProperty name="height" value="0.05" units="cm"/>
    </inkml:brush>
  </inkml:definitions>
  <inkml:trace contextRef="#ctx0" brushRef="#br0">0 123 3330,'1'4'1088,"1"3"129,2 2-33,-1-3-448,3 2-127,1 1-81,4 3-96,-3-3-112,2 1-112,-1-3-80,-1 0-80,0-3-160,0 1-320,-2-3-496,1 0-481,1 0-1008,2-2-2113</inkml:trace>
  <inkml:trace contextRef="#ctx0" brushRef="#br0" timeOffset="1">162 8 4994,'9'-3'1528,"-8"2"-1303,1 0 1,-1 1-1,1-1 1,-1 1-1,1-1 1,-1 1-1,1 0 1,-1 0-1,1 0 1,0 0-1,-1 0 1,1 0-1,-1 0 1,1 0-1,0 0 1,-1 1-1,3 0 1,1 2-101,0-1 0,-1 1 0,0 0 1,1 0-1,-1 0 0,0 0 0,-1 1 0,1 0 1,5 7-1,1 2 111,13 25-1,-16-24-146,0 0 0,-1 0 0,0 1 0,-1 0 0,4 24-1,-7-28-470,-1-1 0,0 1 0,-1 0-1,0-1 1,-1 1 0,0 0 0,0-1-1,-1 1 1,-4 10 0,-1 2-3028,1 0-2195</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7"/>
    </inkml:context>
    <inkml:brush xml:id="br0">
      <inkml:brushProperty name="width" value="0.05" units="cm"/>
      <inkml:brushProperty name="height" value="0.05" units="cm"/>
    </inkml:brush>
  </inkml:definitions>
  <inkml:trace contextRef="#ctx0" brushRef="#br0">35 238 3554,'-1'0'276,"0"0"0,0 0 0,0 0 0,0 0 0,0-1 0,0 1 1,0 0-1,0 0 0,0-1 0,0 1 0,0 0 0,-2-1 0,3 0-201,0 1 0,-1 0-1,1 0 1,0 0 0,-1-1-1,1 1 1,0 0 0,-1 0-1,1-1 1,0 1 0,0 0-1,-1 0 1,1-1 0,0 1-1,0 0 1,0-1 0,-1 1-1,1 0 1,0-1 0,0 1-1,0-1 1,0 1 0,0 0-1,0-1 1,0 1 0,-1-1-1,1 1 1,0 0 0,1-1-1,-1 1 1,0-1 0,0 1-1,0 0 1,0-1 0,0 1-1,0-1 1,6-13 1050,-5 10-970,0 1-1,1 0 0,-1-1 0,4-5 1,1 0 17,-4 7-150,-1-1 0,0 1 1,1 0-1,-1 0 0,1 0 1,3-3-1,1 0-13,0 0-1,0-1 1,0 0 0,-1 0 0,0 0-1,0-1 1,-1 0 0,0 1-1,0-2 1,3-7 0,0-2 1,-5 14-4,-1 0 0,1 0 0,-1-1 0,0 1 0,0 0 0,0 0 0,-1-1 0,1 1 0,-1 0 0,0-1 1,0-6-1,-1 9-4,0 0 0,1 0 0,-1-1 0,0 1 0,0 0 0,0 0 0,0 0 0,0 0 0,0 0 0,0 0 0,0 0 0,-1 1 0,1-1 0,0 0 0,0 1 0,-1-1 0,1 1 0,-1-1 0,1 1 0,0 0 0,-1-1 0,1 1 0,-1 0 0,-1 0 0,2 0-3,1 0 0,-1 1 0,1-1-1,-1 0 1,1 0 0,-1 1 0,1-1-1,-1 0 1,1 1 0,0-1-1,-1 1 1,1-1 0,0 0 0,-1 1-1,1-1 1,0 1 0,-1-1 0,1 1-1,0-1 1,0 1 0,0-1 0,-1 1-1,1-1 1,0 2 0,-2 15-15,2-10 13,-3 14 10,1 0 0,1 0 1,4 40-1,10 9 4,-9-50-4,0 0 0,2 39 0,-6-54-8,0 1 0,0 0 0,-1 0 0,0 0 0,0-1 0,0 1 0,-1-1 0,0 1 0,0-1 0,0 1 1,-1-1-1,1 0 0,-6 6 0,4-5-14,0 0 1,-1 0-1,1-1 1,-1 1 0,-1-1-1,1 0 1,-1-1-1,0 1 1,-7 3 0,-1-4-4,6-4 20,8 0-1,0 0-1,0 0 1,0 0-1,0 0 0,0 0 1,0 0-1,-1 0 0,1 0 1,0 0-1,0 0 1,0 0-1,0 0 0,0 0 1,0 0-1,0 0 1,0 0-1,0 0 0,-1 0 1,1 0-1,0 0 0,0 0 1,0 0-1,0 0 1,0 0-1,0 0 0,0 0 1,0-1-1,0 1 0,0 0 1,0 0-1,0 0 1,-1 0-1,1 0 0,0 0 1,0 0-1,0 0 0,0 0 1,0-1-1,0 1 1,1-1 7,0 0 0,0 1 0,0-1 1,0 0-1,0 1 0,1-1 1,-1 0-1,0 1 0,0 0 1,0-1-1,1 1 0,1-1 0,2 0 34,84-38 844,-79 35-849,0 1 0,1 1 1,0 0-1,0 0 0,16 0 1,-18-1 340,-3 1-2132,-1 2-4194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3"/>
    </inkml:context>
    <inkml:brush xml:id="br0">
      <inkml:brushProperty name="width" value="0.05" units="cm"/>
      <inkml:brushProperty name="height" value="0.05" units="cm"/>
      <inkml:brushProperty name="color" value="#E71224"/>
    </inkml:brush>
  </inkml:definitions>
  <inkml:trace contextRef="#ctx0" brushRef="#br0">39 41 3394,'-1'1'427,"-1"1"0,0-1 0,0 0 0,0 0 0,1 1 0,-1-1 1,1 1-1,-1 0 0,1-1 0,-1 1 0,1 0 0,0 0 0,0 0 0,-2 3 1,1 0-261,1-1-1,-1 1 1,1 0 0,0-1 0,-1 9 0,2-9-101,-1-1-1,1 1 0,1-1 1,-1 1-1,0-1 1,1 0-1,0 1 1,0-1-1,2 6 0,-3-8-51,1 0 0,0 0 1,-1 0-1,1 0 0,0 0 0,-1 0 0,1 0 0,0 0 0,0-1 0,0 1 0,0 0 0,0 0 0,0-1 0,0 1 0,0-1 1,0 1-1,0-1 0,0 1 0,0-1 0,0 0 0,0 1 0,0-1 0,1 0 0,-1 0 0,0 0 0,0 0 0,0 0 0,0 0 1,1 0-1,-1 0 0,2-1 0,1 0 1,0-1 1,1 1-1,-1-1 1,0 0 0,0-1-1,0 1 1,0-1-1,0 1 1,-1-1-1,1 0 1,-1-1-1,6-6 1,-6 7-8,-1 0 0,1-1 1,-1 1-1,0-1 0,0 1 0,0-1 0,-1 0 1,1 0-1,-1 0 0,0 0 0,0 0 1,0 0-1,-1 0 0,1-7 0,-2 9-3,1 0 0,-1-1 1,1 1-1,-1 0 0,0 0 0,0 0 0,0 0 0,0 1 0,0-1 0,-1 0 0,1 0 0,-1 1 0,1-1 1,-1 0-1,1 1 0,-1 0 0,0-1 0,0 1 0,-3-2 0,-1-1 54,-1 1 0,0 0 1,0 0-1,-10-2 0,15 4-33,1 1 1,-1 0 0,0-1-1,1 1 1,-1 0 0,0 0-1,1 0 1,-1 0 0,1 0-1,-1 1 1,0-1 0,1 0 0,-1 1-1,1-1 1,-1 1 0,1 0-1,-1-1 1,1 1 0,-1 0-1,1 0 1,0 0 0,-1 0-1,1 0 1,0 0 0,0 0-1,0 1 1,0-1 0,0 0-1,0 1 1,0-1 0,0 0-1,0 2 1,0 0-201,-1 0 0,2-1 1,-1 1-1,0 0 0,0 0 1,1 0-1,-1 5 0,1-5-548,0-1 0,1 1 0,-1 0 0,0-1 0,1 1 0,0 0-1,-1-1 1,3 4 0,0 0-4899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4"/>
    </inkml:context>
    <inkml:brush xml:id="br0">
      <inkml:brushProperty name="width" value="0.05" units="cm"/>
      <inkml:brushProperty name="height" value="0.05" units="cm"/>
      <inkml:brushProperty name="color" value="#E71224"/>
    </inkml:brush>
  </inkml:definitions>
  <inkml:trace contextRef="#ctx0" brushRef="#br0">5 0 4370,'0'2'2689,"-1"-2"-1760,1 3-161,0-2-128,0 2-127,-1 0-145,1 1-96,0 1-80,-1 0-80,0 1-48,1-1-80,0 0-128,0 0-320,1-2-593,-1 0-511,2 0-1090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5"/>
    </inkml:context>
    <inkml:brush xml:id="br0">
      <inkml:brushProperty name="width" value="0.05" units="cm"/>
      <inkml:brushProperty name="height" value="0.05" units="cm"/>
      <inkml:brushProperty name="color" value="#E71224"/>
    </inkml:brush>
  </inkml:definitions>
  <inkml:trace contextRef="#ctx0" brushRef="#br0">0 57 4226,'1'-5'991,"-1"0"1,1 0-1,0 0 1,1 0-1,3-9 0,-4 13-900,-1 0 0,1-1 0,0 1 1,0 0-1,0-1 0,0 1 0,0 0 0,0 0 0,0 0 0,2-2 0,-2 3-65,0 0 1,-1-1-1,1 1 1,0 0 0,0-1-1,0 1 1,-1 0-1,1 0 1,0 0-1,0-1 1,0 1-1,0 0 1,0 0-1,0 0 1,-1 1 0,1-1-1,0 0 1,0 0-1,0 0 1,0 1-1,2 0 4,-1 0-1,0 0 1,0 1-1,0-1 0,0 1 1,0-1-1,0 1 1,0 0-1,0 0 0,-1 0 1,1-1-1,-1 2 1,0-1-1,1 0 1,-1 0-1,0 0 0,0 1 1,0-1-1,0 4 1,1-2-9,-1 0 0,-1 0 0,1 0 0,-1 1 0,0-1-1,1 0 1,-2 0 0,1 0 0,0 0 0,-3 8 0,2-8-6,-1 0-1,0 0 1,0 0-1,0 0 1,-5 6-1,5-8-10,1 0-1,0-1 1,-1 1 0,1-1-1,-1 0 1,1 1 0,-1-1-1,1 0 1,-1 0 0,0 0-1,0 0 1,0 0 0,0 0-1,-3 0 1,5-2 7,3-2 36,5-2 74,-3 4-60,0-1 0,1 1 1,-1 0-1,1 0 0,0 1 1,-1-1-1,1 1 0,-1 1 1,1-1-1,0 1 1,-1 0-1,1 0 0,-1 0 1,0 1-1,1 0 0,-1 0 1,9 5-1,-8-4-1102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6"/>
    </inkml:context>
    <inkml:brush xml:id="br0">
      <inkml:brushProperty name="width" value="0.05" units="cm"/>
      <inkml:brushProperty name="height" value="0.05" units="cm"/>
      <inkml:brushProperty name="color" value="#E71224"/>
    </inkml:brush>
  </inkml:definitions>
  <inkml:trace contextRef="#ctx0" brushRef="#br0">42 18 2545,'-1'-1'456,"1"1"-1,0-1 0,-1 0 1,1 1-1,-1-1 1,1 1-1,0-1 0,-1 0 1,1 1-1,0-1 1,-1-1-1,1 2-408,0 0-1,0-1 1,0 1 0,0 0-1,0-1 1,0 1-1,0 0 1,0-1 0,0 1-1,1 0 1,-1-1 0,0 1-1,0 0 1,0-1 0,0 1-1,0 0 1,0-1 0,1 1-1,-1 0 1,0 0 0,0-1-1,1 1 1,-1 0 0,0 0-1,1-1 1,-1 6 225,0-1 0,-1 1 0,1-1 0,-3 8 1,1-5-139,0 0 1,0-1 0,-1 0-1,0 1 1,-6 10 0,3-4 65,5-11-187,1 0 0,-1 0 0,0-1 0,0 1 0,1 0 0,-1 0 0,-3 2 0,5-5-257,-1 0 1,1 0-1,-1 0 1,1 0-1,-1 0 1,1 0-1,-1 0 1,0 0-1,0 0 1,1 0-1,-1-2 1,3-9-5188,-1 9 2088</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7"/>
    </inkml:context>
    <inkml:brush xml:id="br0">
      <inkml:brushProperty name="width" value="0.05" units="cm"/>
      <inkml:brushProperty name="height" value="0.05" units="cm"/>
      <inkml:brushProperty name="color" value="#E71224"/>
    </inkml:brush>
  </inkml:definitions>
  <inkml:trace contextRef="#ctx0" brushRef="#br0">7 2 2833,'0'0'111,"0"0"-1,0 0 0,0 0 1,0 0-1,-1-1 0,1 1 1,0 0-1,0 0 1,0 0-1,0 0 0,-1 0 1,1 0-1,0 0 0,0 0 1,0 0-1,0 0 0,-1-1 1,1 1-1,0 0 1,0 0-1,0 0 0,0 0 1,-1 0-1,1 0 0,0 0 1,0 1-1,0-1 0,0 0 1,-1 0-1,1 0 0,0 0 1,0 0-1,0 0 1,0 0-1,-1 0 0,1 0 1,0 0-1,0 0 0,0 1 1,0-1-1,0 0 0,0 0 1,-1 0-1,1 0 1,0 0-1,0 1 0,0-1-27,0 1 1,0-1-1,0 0 0,0 1 0,0-1 0,0 1 1,0-1-1,0 0 0,1 1 0,-1-1 1,0 1-1,0-1 0,0 0 0,0 1 0,1-1 1,-1 0-1,0 1 0,0-1 0,1 1 0,16 16 915,11 11-766,-10-11-3532,-11-11-835,-3-3 656</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8"/>
    </inkml:context>
    <inkml:brush xml:id="br0">
      <inkml:brushProperty name="width" value="0.05" units="cm"/>
      <inkml:brushProperty name="height" value="0.05" units="cm"/>
      <inkml:brushProperty name="color" value="#004F8B"/>
    </inkml:brush>
  </inkml:definitions>
  <inkml:trace contextRef="#ctx0" brushRef="#br0">36 19 1553,'-4'-7'2682,"4"6"-2422,0 1 1,0-1-1,0 1 1,0-1-1,-1 0 0,1 1 1,0-1-1,0 1 1,-1-1-1,1 1 0,0-1 1,-1 1-1,1-1 1,-1 1-1,1-1 1,-1 1-1,1-1 0,0 1 1,-1 0-1,0-1 1,1 1-1,-1 0 0,0-1 1,1 1-224,-1 1 0,1-1 0,0 0-1,0 0 1,-1 1 0,1-1 0,0 0 0,0 0 0,0 1 0,0-1 0,-1 0 0,1 1 0,0-1-1,0 0 1,0 1 0,0-1 0,0 0 0,0 1 0,0-1 0,0 0 0,0 1 0,-1 10 158,1-10-130,-1 12 22,0 0 0,-1 0 0,-1 0 0,-7 24 0,8-33-1064</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9"/>
    </inkml:context>
    <inkml:brush xml:id="br0">
      <inkml:brushProperty name="width" value="0.05" units="cm"/>
      <inkml:brushProperty name="height" value="0.05" units="cm"/>
      <inkml:brushProperty name="color" value="#004F8B"/>
    </inkml:brush>
  </inkml:definitions>
  <inkml:trace contextRef="#ctx0" brushRef="#br0">1 0 4114,'16'10'6864,"-1"2"-6661,19 19 0,-22-19-5995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5.775"/>
    </inkml:context>
    <inkml:brush xml:id="br0">
      <inkml:brushProperty name="width" value="0.05" units="cm"/>
      <inkml:brushProperty name="height" value="0.05" units="cm"/>
      <inkml:brushProperty name="color" value="#004F8B"/>
    </inkml:brush>
  </inkml:definitions>
  <inkml:trace contextRef="#ctx0" brushRef="#br0">26 73 5507,'-1'0'217,"0"0"1,0-1 0,0 1-1,0 0 1,0 0 0,0 0-1,0 0 1,0 0 0,0 0 0,0 0-1,0 0 1,0 1 0,0-1-1,1 0 1,-1 0 0,0 1-1,0-1 1,0 1 0,0-1 0,0 1-1,0-1 1,-1 2 0,2-1-169,-1 1 0,1 0 1,-1-1-1,1 1 0,0 0 0,-1 0 1,1-1-1,0 1 0,0 0 1,0 0-1,0 0 0,1 3 0,0-1 5,-1 0 0,1 0-1,0 0 1,0 0-1,1 0 1,-1-1-1,1 1 1,0 0 0,0-1-1,0 1 1,0-1-1,1 1 1,4 5-1,2-2 34,0 1 0,0-1-1,15 8 1,-11-7-34,19 16 1,-32-24-50,1 1 1,0 0-1,0 0 1,0 0-1,-1 0 1,1 0-1,0 0 1,-1 0-1,1 0 1,-1 0 0,1 0-1,-1 0 1,0 0-1,1 0 1,-1 0-1,0 0 1,0 1-1,0-1 1,0 0-1,0 0 1,0 0-1,0 0 1,0 1 0,0-1-1,-1 0 1,1 0-1,0 0 1,-1 0-1,1 0 1,-1 0-1,1 0 1,-1 0-1,0 1 1,0 0-1,-1 0 1,1-1-1,0 1 1,-1-1 0,1 1-1,-1-1 1,1 0-1,-1 0 1,1 1-1,-1-1 1,0 0-1,0 0 1,0-1-1,0 1 1,1 0-1,-1-1 1,0 1-1,-3 0 1,2-1 0,0 0 0,0 0 0,0 0 0,0 0 0,0 0 1,0-1-1,0 1 0,0-1 0,0 0 0,0 0 0,0 0 0,-4-3 1,6 3-3,-1 0 0,1 0 0,0 0 0,0 0 0,0 0 0,0-1 0,0 1 0,0 0 0,0-1 0,0 1 0,1-1 0,-1 1 1,1-1-1,-1 1 0,1-1 0,-1 1 0,1-1 0,0 0 0,0 1 0,0-1 0,-1 1 0,2-1 0,-1 0 0,0 1 0,1-3 1,2-13 160,1 0 0,1 0 0,1 0 0,15-30 0,-13 30 15,0 0 0,-1-1 0,-1 0 0,4-23 0,-10 40-157,1 1-1,-1-1 1,0 1 0,0-1-1,0 1 1,0 0 0,0-1 0,0 1-1,0-1 1,0 1 0,-1-1-1,1 1 1,0 0 0,0-1 0,0 1-1,0-1 1,-1 1 0,1 0-1,0-1 1,0 1 0,-1-1-1,1 1 1,0 0 0,0 0 0,-1-1-1,1 1 1,-1 0 0,1-1-1,-1 1 1,0-1 4,-1 1-1,1-1 1,-1 1 0,1 0-1,0 0 1,-1 0 0,1-1-1,-1 1 1,-2 1 0,-32 7-52,34-8 22,-7 3-705,0 0 0,-13 7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0"/>
    </inkml:context>
    <inkml:brush xml:id="br0">
      <inkml:brushProperty name="width" value="0.05" units="cm"/>
      <inkml:brushProperty name="height" value="0.05" units="cm"/>
      <inkml:brushProperty name="color" value="#004F8B"/>
    </inkml:brush>
  </inkml:definitions>
  <inkml:trace contextRef="#ctx0" brushRef="#br0">15 49 4194,'-1'1'312,"-1"1"0,1-1 0,0 0 0,0 1 0,0-1 1,0 1-1,0-1 0,0 1 0,0-1 0,0 1 0,1 0 0,-1-1 0,1 1 1,-1 0-1,1 3 0,-1-3-184,1 1 0,0-1 0,1 1 0,-1-1 0,0 1 0,1 0 0,-1-1 1,1 1-1,0-1 0,1 4 0,-1-4-111,0 0 0,0 0 0,0 0 0,1 0 1,-1 0-1,0 0 0,1 0 0,0-1 0,-1 1 0,1-1 0,0 1 1,0-1-1,0 1 0,0-1 0,0 0 0,0 0 0,0 0 0,0 0 0,0 0 1,0-1-1,1 1 0,-1 0 0,0-1 0,0 0 0,4 0 0,-3 0-1,1-1 0,-1 1 0,0-1 1,0 0-1,0-1 0,0 1 0,0 0 0,0-1 0,0 0 0,-1 1 0,1-1 0,-1 0 0,1-1 0,-1 1 0,0 0 0,1-1 0,-1 1 0,-1-1 0,1 0 0,0 1 0,-1-1 0,1 0 0,-1 0 0,0 0 0,0 0 0,0 0 0,0-1 0,0-3 0,0 4 15,-1 0-1,0 0 0,0 0 1,0 0-1,0 0 1,0-1-1,-1 1 0,1 0 1,-1 1-1,0-1 1,0 0-1,0 0 0,-2-4 1,2 5 20,-1 0 0,1 0 0,-1 0 0,0 0 0,0 0 1,1 0-1,-1 1 0,0-1 0,0 1 0,-1-1 0,1 1 0,0 0 1,0 0-1,-1 0 0,1 0 0,0 0 0,-1 0 0,-2 0 1,3 1-38,0 0 1,0-1 0,-1 1-1,1 0 1,0 0 0,0 0 0,0 0-1,-1 1 1,1-1 0,0 1-1,0-1 1,0 1 0,0 0-1,0 0 1,0 0 0,0 0 0,0 0-1,0 0 1,0 0 0,1 1-1,-1-1 1,0 0 0,1 1 0,-1 0-1,1-1 1,0 1 0,-1 0-1,1 0 1,0 0 0,0 0-1,0 0 1,0 0 0,1 0 0,-1 0-1,0 0 1,1 0 0,0 0-1,-1 1 1,1-1 0,0 4 0,0-4-196,1 0 0,-1 0 1,0-1-1,1 1 1,-1 0-1,1-1 1,0 1-1,-1 0 1,3 2-1,6 6-5452,-4-6-436</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1"/>
    </inkml:context>
    <inkml:brush xml:id="br0">
      <inkml:brushProperty name="width" value="0.05" units="cm"/>
      <inkml:brushProperty name="height" value="0.05" units="cm"/>
      <inkml:brushProperty name="color" value="#004F8B"/>
    </inkml:brush>
  </inkml:definitions>
  <inkml:trace contextRef="#ctx0" brushRef="#br0">1 1 4658,'1'1'2801,"0"1"-1728,0 0-385,1 1-160,-1 0-111,0 0-113,0 2-96,0-1-80,0 1-64,-1-1-128,1 1-256,-1 0-737,0-1-495,1-1-1138</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2"/>
    </inkml:context>
    <inkml:brush xml:id="br0">
      <inkml:brushProperty name="width" value="0.05" units="cm"/>
      <inkml:brushProperty name="height" value="0.05" units="cm"/>
      <inkml:brushProperty name="color" value="#004F8B"/>
    </inkml:brush>
  </inkml:definitions>
  <inkml:trace contextRef="#ctx0" brushRef="#br0">18 49 5507,'-1'0'217,"0"0"1,1 0 0,-1-1-1,0 1 1,1 0 0,-1 0-1,0 0 1,1 0 0,-1 0 0,0 0-1,1 0 1,-1 1 0,0-1-1,1 0 1,-1 0 0,0 0-1,1 1 1,-1-1 0,1 0 0,-1 1-1,1-1 1,-2 1 0,2 0-169,-1 0 0,1 0 1,0 1-1,0-1 0,-1 0 0,1 0 1,0 0-1,0 0 0,0 1 1,0-1-1,0 0 0,1 2 0,-1 0 5,1 0 0,-1-1-1,1 1 1,0 0-1,-1-1 1,1 1-1,1-1 1,-1 1 0,0-1-1,1 1 1,-1-1-1,1 0 1,3 4-1,1-1 34,0 0 0,0 0-1,10 6 1,-7-6-34,12 10 1,-21-14-50,1-1 1,-1 1-1,1 0 1,-1-1-1,1 1 1,-1-1-1,1 1 1,-1 0-1,0-1 1,1 1 0,-1 0-1,0 0 1,1-1-1,-1 1 1,0 0-1,0 0 1,0-1-1,0 1 1,0 0-1,0 0 1,0 0-1,0-1 1,0 1 0,0 0-1,0 0 1,-1-1-1,1 1 1,0 0-1,-1 0 1,1-1-1,0 1 1,-1 0-1,0 0 1,1 0-1,-1 0 1,0 0-1,0 0 1,0 0 0,0 0-1,0 0 1,0 0-1,0 0 1,0 0-1,0-1 1,0 1-1,-1 0 1,1-1-1,0 1 1,0-1-1,-1 0 1,1 1-1,-2-1 1,1 1 0,0-1 0,0 0 0,0 0 0,0-1 0,0 1 1,0 0-1,0 0 0,0-1 0,0 0 0,0 1 0,0-1 0,-3-1 1,4 1-3,0 0 0,1 1 0,-1-1 0,0 0 0,0 0 0,1 0 0,-1 0 0,0 0 0,1 1 0,-1-1 0,1 0 0,0 0 1,-1 0-1,1 0 0,0 0 0,-1-1 0,1 1 0,0 0 0,0 0 0,0 0 0,0 0 0,0 0 0,0 0 0,0 0 0,0-1 1,3-10 160,0 0 0,0 1 0,1 0 0,10-21 0,-8 21 15,-1-1 0,-1 1 0,0-1 0,3-16 0,-7 28-157,0-1-1,0 1 1,0 0 0,0-1-1,0 1 1,0 0 0,0-1 0,0 1-1,0 0 1,0 0 0,0-1-1,0 1 1,0 0 0,0-1 0,0 1-1,0 0 1,0 0 0,-1-1-1,1 1 1,0 0 0,0 0-1,0-1 1,0 1 0,-1 0 0,1 0-1,0 0 1,0-1 0,-1 1-1,1 0 1,-1 0 4,0-1-1,0 1 1,0 0 0,0 0-1,0-1 1,0 1 0,0 0-1,0 0 1,-2 1 0,-21 4-52,23-5 22,-5 2-705,0 0 0,-9 5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0"/>
    </inkml:context>
    <inkml:brush xml:id="br0">
      <inkml:brushProperty name="width" value="0.05" units="cm"/>
      <inkml:brushProperty name="height" value="0.05" units="cm"/>
    </inkml:brush>
  </inkml:definitions>
  <inkml:trace contextRef="#ctx0" brushRef="#br0">14 49 1377,'-2'-6'532,"0"1"0,0-1 0,0 1 1,0-1-1,0-7 0,1 6 380,1 6-315,0 4-271,0 0-376,0 14 349,-1-5-18,3 15 1,1 1-61,4 48-90,2 133 13,-6-184-133,-1-1 1,-3 38 0,-3-30-9,1-7 3,1 31 1,2-35 7,-1 96 262,-2-81-100,1 0 1,6 52-1,-4-81-174,6 38 29,-2 60 0,-6-60-20,1 65 23,1-97-34,-1 0 0,-2 15 0,0-7 0,-1 48-8,5-55 5,-1 0 1,6 26-1,-2-21 3,-1 1 0,-1 0 0,-1 39 0,-3 24 0,3-66 0,0 1 0,7 28 0,-5-28 1,0 0 1,1 32-1,-6 35 6,1 10-2,1-66 256,-1 0-1,-6 43 1,3-47 55,1 0 0,2 0 0,2 39 0,2-22 131,-1-9-1218,0-15-4841,-3-25 810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1"/>
    </inkml:context>
    <inkml:brush xml:id="br0">
      <inkml:brushProperty name="width" value="0.05" units="cm"/>
      <inkml:brushProperty name="height" value="0.05" units="cm"/>
    </inkml:brush>
  </inkml:definitions>
  <inkml:trace contextRef="#ctx0" brushRef="#br0">40 106 3890,'-1'-3'527,"0"3"358,-2 5 1432,-2 9 805,-2 10-3098,-6 43 0,4-16 5,8-46 19,3-7 39,2-8 34,2-8 29,-1-1 0,4-30 0,4-18 345,-8 49-322,1 1 1,1 0-1,13-23 0,-18 35-133,2-2 286,-3 13 26,-2 18 111,2 0-1,4 26 1,-4-39-365,1 3-18,0 0-1,1-1 1,0 0 0,1 1-1,12 23 1,-16-37-93,0 0 1,0 0-1,0 0 1,0 0-1,0 0 1,0 0 0,0 1-1,0-1 1,0 0-1,0 0 1,0 0-1,0 0 1,0 0-1,0 0 1,0 0-1,0 0 1,0 0 0,1 0-1,-1 1 1,0-1-1,0 0 1,0 0-1,0 0 1,0 0-1,0 0 1,0 0-1,0 0 1,1 0 0,-1 0-1,0 0 1,0 0-1,0 0 1,0 0-1,0 0 1,0 0-1,0 0 1,0 0-1,1 0 1,-1 0 0,0 0-1,0 0 1,0 0-1,0 0 1,0 0-1,4-6-932,1-8-2765,-3 6-217,1 0-2324</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2"/>
    </inkml:context>
    <inkml:brush xml:id="br0">
      <inkml:brushProperty name="width" value="0.05" units="cm"/>
      <inkml:brushProperty name="height" value="0.05" units="cm"/>
    </inkml:brush>
  </inkml:definitions>
  <inkml:trace contextRef="#ctx0" brushRef="#br0">35 30 2385,'0'0'80,"0"-1"0,0 1 0,0 0-1,0 0 1,0-1 0,0 1 0,0 0 0,0 0 0,0-1 0,0 1-1,-1 0 1,1 0 0,0 0 0,0-1 0,0 1 0,0 0 0,0 0-1,-1 0 1,1-1 0,0 1 0,0 0 0,0 0 0,0 0-1,-1 0 1,1-1 0,0 1 0,-1 0 0,1 0-28,-1 0 0,0 0 0,1-1 1,-1 1-1,0 0 0,1 0 0,-1 0 0,0 0 1,-1 1-1,0-1 128,-1 1 0,1-1 0,-1 1 0,-2 2 0,4-3-54,1 0-1,0 0 1,-1 0 0,1 0 0,-1 0-1,1 1 1,-1-1 0,1 0 0,-1 0-1,1 0 1,-1 0 0,1 0 0,-1-1 0,0 1 775,5-1-338,10 2 827,-9-1-1110,0 1 1,7-2-1,1 2 227,-12 0-460,0-1 1,1 0 0,-1 1 0,1-1-1,-1 0 1,1 0 0,-1-1 0,1 1-1,2 0 1,1-2 6,0 1 1,0 0-1,1 0 1,-1 0-1,1 1 0,10 0 1,-4 2-4,23 4 0,-29-5-20,0 0-1,0 0 1,-1-1 0,9-1-1,-8 1-8,0 0 0,0 0-1,10 2 1,-5-1 110,1 0-1,0-1 0,14 0 1,-18-1-82,26-1 165,26 0-62,32-1-117,-67 2-7,73 3 97,-61-1-77,50-3 0,-75 1-33,10-1 16,13-1-5,-11 1-22,3 1-5,26-2 16,286-4 66,-249-2-68,-73 7-12,0 1 1,0 1 0,29 4 0,12-1 2,60-3 11,18 6-16,-68-3 0,-5-5 7,-29 0-1,11 1-4,12 0 12,14 0 1,-56 1-9,10 1 13,-14-1-4,0 0 0,14-1 0,1-1 38,35 1 0,-33 1-33,7 2-4,-21-1-16,24-1 0,55-3 15,-70 2-11,10 3 9,-9 0-13,14 0 0,136 2 0,-159-4-1,20 3 1,-8-1 14,-14 1-27,-11-3 15,-1 1 9,-2-3 40,1 2-72,0 0 0,0 0 0,0 0-1,0 0 1,0 0 0,0 0 0,1 0 0,-1 0 0,0 0 0,0 0 0,0-1 0,0 1-1,0 0 1,0 0 0,0 0 0,1 0 0,-1 0 0,0 0 0,0 0 0,0-1-1,0 1 1,0 0 0,0 0 0,0 0 0,0 0 0,0 0 0,0 0 0,0-1 0,0 1-1,0 0 1,0 0 0,0 0 0,0 0 0,0-1 0,4-1-1974,-4 2 1640,1-1-1,0 1 1,0-1 0,0 1 0,0-1-1,-1 1 1,3-1 0,-1 1-575,0 0 0,1-1 1,-1 1-1,5-2 0,-6 1 641,1 1 0,-1-1 0,1 1 0,-1 0 1,1-1-1,-1 1 0,1 0 0,0 0 0,-1 0 0,1 0 0,1 1 0,-2-1 266,0 0-1,0 0 1,0 0-1,0 0 0,0 0 1,0 0-1,-1 0 1,1-1-1,0 1 1,0 0-1,1-1 0,-2-1-346,1 1-300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3"/>
    </inkml:context>
    <inkml:brush xml:id="br0">
      <inkml:brushProperty name="width" value="0.05" units="cm"/>
      <inkml:brushProperty name="height" value="0.05" units="cm"/>
    </inkml:brush>
  </inkml:definitions>
  <inkml:trace contextRef="#ctx0" brushRef="#br0">54 20 4930,'-10'-9'3904,"7"4"-2699,3 5-1180,0 0-1,0 0 1,0-1-1,0 1 1,0 0 0,0 0-1,0 0 1,0 0-1,0-1 1,0 1-1,0 0 1,0 0 0,0 0-1,0-1 1,0 1-1,1 0 1,-1 0-1,0 0 1,0 0-1,0 0 1,0-1 0,0 1-1,0 0 1,1 0-1,-1 0 1,0 0-1,0 0 1,0 0 0,2-1 64,-1 1 0,1 0 0,-1-1 0,1 1 0,0 0 0,-1 0 0,4 1 0,-1-1 73,0 2 0,7 1 0,3 2 78,2-1-143,-1 1 1,16 7 0,-23-8-91,1 0 0,-1 0 0,0 1-1,-1 0 1,1 0 0,8 8 0,-10-6 0,-6-7-6,0 0 1,0 0-1,0 0 1,0 1-1,0-1 0,0 0 1,0 0-1,0 0 1,1 0-1,-1 1 0,0-1 1,0 0-1,0 0 1,0 0-1,0 1 0,0-1 1,0 0-1,0 0 1,0 0-1,0 1 1,0-1-1,0 0 0,0 0 1,0 0-1,0 0 1,0 1-1,-1-1 0,1 0 1,0 0-1,0 0 1,0 0-1,0 1 0,-3 2 128,-1 3 60,0-3-65,3-2-108,1-1 0,-1 1 0,0-1 1,1 1-1,-1-1 0,0 1 0,1-1 0,-1 0 0,0 1 0,0-1 0,-1 1 0,-34 7 292,15-3-219,-30 3 0,28-5-294,-36 7-1,53-9-14,-1 0-1006</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4"/>
    </inkml:context>
    <inkml:brush xml:id="br0">
      <inkml:brushProperty name="width" value="0.05" units="cm"/>
      <inkml:brushProperty name="height" value="0.05" units="cm"/>
    </inkml:brush>
  </inkml:definitions>
  <inkml:trace contextRef="#ctx0" brushRef="#br0">23 54 2897,'-1'1'712,"0"0"-1,-1 0 0,1 0 0,0 1 0,0-1 0,-1 2 1,0-1-525,1 0 0,0 0 0,0 0-1,0 1 1,0-1 0,0 0 0,0 1 0,0 3 0,0 2 51,-1 11 0,2-12-193,0 0-1,1 0 1,-1 0-1,2-1 1,-1 1 0,1 0-1,0 0 1,0-1-1,3 7 1,-3-10-23,-1 0 0,1-1-1,0 1 1,0 0 0,0-1 0,0 0-1,0 1 1,1-1 0,3 3 0,-4-4 11,0 0 0,0 0 0,0 0 0,0 0 0,1 0 0,-1 0 0,0-1 0,1 1 0,-1-1 0,0 1 0,1-1 0,-1 0 0,5 0 0,-1-1 20,0 0 1,-1-1 0,1 1-1,-1-1 1,1 0 0,-1 0 0,0-1-1,0 0 1,0 0 0,5-4-1,4-3 6,-1-1-1,12-14 0,-21 21-45,0 0-1,-1 0 0,0-1 0,0 1 0,0-1 0,0 1 0,-1-1 0,0 0 0,2-7 0,-3 10-3,0-1 1,-1 1-1,1-1 0,-1 1 1,0-1-1,0 1 0,0-1 1,0 1-1,0-1 0,-1 1 1,1-1-1,-1 1 0,0-1 0,1 1 1,-1-1-1,0 1 0,0 0 1,-1 0-1,1-1 0,0 1 1,-3-3-1,0 2 34,1-1 1,-1 1-1,0 0 0,0 0 0,0 1 1,0-1-1,-1 1 0,-7-3 1,2 1 89,-1 0 0,-18-2 1,24 5-99,-1 0 1,1 0 0,-1 1 0,1 0-1,-1 0 1,1 1 0,-1-1-1,-6 3 1,9-2-30,0 0 0,0 0 0,0 0 0,0 1 0,0 0 0,0-1 0,0 1 0,0 0 0,1 0 0,-1 0 0,1 1 0,-1-1 0,1 1 0,-3 4-1,2-4-126,1 2-1,0-1 0,0 0 1,0 0-1,0 1 0,1-1 0,-2 6 1,3-6-675,0-1 0,-1 0 0,1 0 0,0 0 0,0 0 0,1 0-1,0 4 1,1 1-5313</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5"/>
    </inkml:context>
    <inkml:brush xml:id="br0">
      <inkml:brushProperty name="width" value="0.05" units="cm"/>
      <inkml:brushProperty name="height" value="0.05" units="cm"/>
    </inkml:brush>
  </inkml:definitions>
  <inkml:trace contextRef="#ctx0" brushRef="#br0">0 185 2353,'8'-6'1500,"-1"-1"0,7-6 0,-8 6-1262,0 0 0,0-1 1,-1 1-1,5-11 0,-1 2-73,-3 5-82,0 0-1,-1-1 1,8-23 0,-12 33-17,-1 0-1,0 0 1,0 0 0,0 1-1,1-1 1,-2 0 0,1 0-1,0-2 1,0 4-39,0-1 0,0 1 1,-1-1-1,1 1 0,0 0 1,0-1-1,0 1 0,0 0 1,-1-1-1,1 1 0,0 0 1,0-1-1,0 1 0,-1 0 1,1 0-1,0-1 0,-1 1 1,1 0-1,0 0 0,-1 0 0,1-1 1,0 1-1,-1 0 0,1 0 1,0 0-1,-1 0 0,1 0 1,0-1-1,-1 1 0,1 0 1,-1 0-1,1 0 0,0 0 1,-1 0-1,1 0 0,0 0 1,-1 1-1,1-1 0,-1 0 0,1 0 1,0 0-1,-1 0 0,1 1 1,-2-1 38,0 1 0,0 0 0,0 0 0,0 0 1,1 0-1,-1 0 0,0 0 0,1 1 0,-1-1 1,-1 2-1,2-2-44,1 0 0,-1 0 0,0 0 0,1 0 0,-1 0 0,1 1 0,-1-1 0,1 0 0,0 0 0,-1 0 0,1 0 0,0 1 1,0-1-1,0 0 0,0 0 0,0 0 0,0 1 0,0 1 0,2 3 85,-1 1 1,1-1-1,1 1 0,4 9 0,16 22 176,-1 0-147,-19-32-116,0 1 0,0-1-1,-1 0 1,2 11 0,-3-13-12,-1 1 0,0-1 0,0 1 0,0-1 0,0 1 0,-1-1 0,1 0 0,-1 1 0,-1-1 0,1 1 0,0-1 0,-1 0 0,0 0 0,0 0 0,0 0 0,-1 0 0,1 0 0,-4 3 0,3-4-8,1 0 0,-1 0 1,0 0-1,0-1 1,0 1-1,0-1 0,-1 0 1,1 0-1,-1 0 1,1 0-1,-1-1 0,0 1 1,1-1-1,-1 0 0,0 0 1,0 0-1,0-1 1,0 1-1,0-1 0,-6-1 1,9 1-2,0 0 0,1 0-1,-1 0 1,1 0 0,-1 0 0,1 0 0,-1 0 0,1-1 0,-1 1 0,1 0-1,-1-1 1,1 1 0,-1 0 0,1-1 0,-1 1 0,1 0 0,-1-1 0,1 0-1,0 1 1,-1 0 0,1-1 0,0 1 0,0 0-1,0 0 1,0-1 0,0 1 0,0 0-1,0-1 1,0 1 0,0 0 0,0-1 0,0 1-1,1 0 1,-1 0 0,0-1 0,0 1 0,0 0-1,0-1 1,0 1 0,0 0 0,1 0 0,-1-1-1,0 1 1,0 0 0,0 0 0,1 0-1,-1-1 1,0 1 0,0 0 0,1 0 0,-1-1-1,9-4 22,-1-1 0,1 1 0,0 1-1,0 0 1,0 0 0,1 0 0,-1 2-1,14-4 1,9 1 19,38-2 1,-61 7-21,-1 0 0,1 0 1,12 2-1,-20-2-34,-1 0 0,0 0 1,0 0-1,0 0 0,1 0 1,-1 0-1,0 0 0,0 0 0,0 0 1,1 0-1,-1 1 0,0-1 0,0 0 1,0 0-1,0 0 0,1 0 1,-1 0-1,0 0 0,0 0 0,0 0 1,0 1-1,0-1 0,1 0 0,-1 0 1,0 0-1,0 0 0,0 0 1,0 1-1,0-1 0,0 0 0,0 0 1,0 0-1,0 1 0,0-1 0,0 0 1,1 0-1,-1 0 0,0 0 1,0 1-1,0-1 0,0 0 0,0 0 1,-1 0-1,1 1 0,0-1 0,0 0 1,0 0-1,0 0 0,0 1 1,0 2-3102</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3"/>
    </inkml:context>
    <inkml:brush xml:id="br0">
      <inkml:brushProperty name="width" value="0.05" units="cm"/>
      <inkml:brushProperty name="height" value="0.05" units="cm"/>
    </inkml:brush>
  </inkml:definitions>
  <inkml:trace contextRef="#ctx0" brushRef="#br0">168 0 3826,'-1'0'70,"1"0"-1,0 0 1,0 0 0,0 0 0,0 0 0,0 0 0,-1 0 0,1 0-1,0 0 1,0 0 0,0 0 0,0 0 0,0 0 0,-1 1 0,1-1-1,0 0 1,0 0 0,0 0 0,0 0 0,0 0 0,-1 0 0,1 0-1,0 0 1,0 0 0,0 1 0,0-1 0,0 0 0,0 0-1,0 0 1,0 0 0,0 0 0,0 1 0,0-1 0,-3 7 665,2-4-556,-7 19 464,0 1-306,-1-1 0,-11 21 0,-4-6-173,-31 39-1,40-56-586,14-19 407,0 0-258,0 1 1,-1 0-1,1-1 0,-3 3 1,4-4 186,0 0 0,0 0 0,-1 0 0,1 1-1,0-1 1,0 0 0,0 0 0,-1 0 0,1 0 0,0 0 0,0 0 0,-1 0 0,1 0 0,0 1 0,0-1-1,0 0 1,-1 0 0,1 0 0,0 0 0,0 0 0,-1 0 0,1 0 0,0 0 0,0-1 0,-1 1 0,1 0 0,0 0-1,0 0 1,0 0 0,-1 0 0,1 0 0,0 0 0,0 0 0,0-1 0,-1 1 0,1 0 0,0 0 0,0 0-1,0 0 1,0-1 0,0 1 0,-1 0 0,1 0 0,0 0 0,0-1 0,0 1 0,0 0 0,0 0 0,0 0-1,0-1 1,0 1 0,0 0 0,-2-7-2586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6.772"/>
    </inkml:context>
    <inkml:brush xml:id="br0">
      <inkml:brushProperty name="width" value="0.05" units="cm"/>
      <inkml:brushProperty name="height" value="0.05" units="cm"/>
      <inkml:brushProperty name="color" value="#004F8B"/>
    </inkml:brush>
  </inkml:definitions>
  <inkml:trace contextRef="#ctx0" brushRef="#br0">3 82 2385,'0'1'159,"-1"-1"0,1 1 0,0-1 0,-1 1-1,1-1 1,0 1 0,0-1 0,0 1 0,-1-1 0,1 1 0,0 0 0,1 6 5631,0-23-5280,0 10-461,0-1 0,0 1 0,0-1 0,-1-8 0,1-16-5652,1 24 369</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4"/>
    </inkml:context>
    <inkml:brush xml:id="br0">
      <inkml:brushProperty name="width" value="0.05" units="cm"/>
      <inkml:brushProperty name="height" value="0.05" units="cm"/>
    </inkml:brush>
  </inkml:definitions>
  <inkml:trace contextRef="#ctx0" brushRef="#br0">1 13 3249,'-1'-13'2941,"3"18"-2205,1 0 0,3 7 1,-4-9-575,8 13-76,1-1-1,0 0 0,1 0 1,0-2-1,24 21 0,-7-5-569,-10-9-3924,-13-12 227</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4"/>
    </inkml:context>
    <inkml:brush xml:id="br0">
      <inkml:brushProperty name="width" value="0.05" units="cm"/>
      <inkml:brushProperty name="height" value="0.05" units="cm"/>
    </inkml:brush>
  </inkml:definitions>
  <inkml:trace contextRef="#ctx0" brushRef="#br0">89 256 1569,'0'0'57,"0"0"0,0 1 0,0-1 0,0 0 0,0 0 0,0 0 0,1 0 0,-1 1 0,0-1 0,0 0 0,0 0 0,0 0 0,0 0 0,0 0 0,1 1 0,-1-1 0,0 0 0,0 0 0,0 0 0,0 0 0,1 0 0,-1 0 0,0 0 0,0 0 0,0 0 0,1 0 0,-1 0 0,0 0 0,0 0 0,0 0 0,1 0 0,-1 0 0,0 0 0,0 0 0,0 0 0,1 0 0,-1 0 0,0 0 0,0 0 0,5-8 1078,-1-14-138,-3 1-348,-1 0 1,-1 0-1,-1 0 0,-1 1 0,-1-1 0,-11-33 0,13 47-418,-1 0 1,0-1 0,0 1-1,-7-10 1,10 17-225,0 0 1,0-1-1,0 1 0,0 0 1,0 0-1,0 0 1,0 0-1,0 0 0,-1-1 1,1 1-1,0 0 1,0 0-1,0 0 1,0 0-1,0 0 0,-1 0 1,1 0-1,0 0 1,0-1-1,0 1 1,0 0-1,0 0 0,-1 0 1,1 0-1,0 0 1,0 0-1,0 0 0,-1 0 1,1 0-1,0 0 1,0 0-1,0 0 1,0 0-1,-1 0 0,1 0 1,0 0-1,0 0 1,-4 7 124,-1 14-54,5-18-58,-7 89 162,6-63-121,-3 65 68,-17 255-301,20-335-564,1-9-261,-1 0-1,1 0 1,-1 0-1,0 0 1,0 0-1,-3 6 1,1-5-3680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5"/>
    </inkml:context>
    <inkml:brush xml:id="br0">
      <inkml:brushProperty name="width" value="0.05" units="cm"/>
      <inkml:brushProperty name="height" value="0.05" units="cm"/>
    </inkml:brush>
  </inkml:definitions>
  <inkml:trace contextRef="#ctx0" brushRef="#br0">1 99 6179,'5'-3'1601,"0"-1"79,3-1-847,1 0-225,2 0-32,1-2-128,1 2-111,2-1-97,1 0-96,3 2-64,0-2-48,0 1-144,1 0-176,-1-2-769,-1 0-784,1-1-1344,-5-3-3090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6"/>
    </inkml:context>
    <inkml:brush xml:id="br0">
      <inkml:brushProperty name="width" value="0.05" units="cm"/>
      <inkml:brushProperty name="height" value="0.05" units="cm"/>
    </inkml:brush>
  </inkml:definitions>
  <inkml:trace contextRef="#ctx0" brushRef="#br0">83 1 3842,'-2'0'182,"1"0"0,-1 1 0,0-1 0,1 0 0,-1 1 0,1-1 1,-1 1-1,1-1 0,-1 1 0,1 0 0,-1 0 0,1-1 0,0 1 0,-1 0 1,1 0-1,0 0 0,0 1 0,0-1 0,0 0 0,0 0 0,0 1 0,0-1 0,0 0 1,-1 3-1,-1 3-16,0 0 1,1 0-1,-4 15 1,6-18-13,-13 55 546,-8 97 1,21-153-762,-1 35-730,1-35 188,1 1 0,-1-1 1,1 1-1,-1-1 0,1 0 0,1 1 0,-1-1 0,2 5 0,3 0-3735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7"/>
    </inkml:context>
    <inkml:brush xml:id="br0">
      <inkml:brushProperty name="width" value="0.05" units="cm"/>
      <inkml:brushProperty name="height" value="0.05" units="cm"/>
    </inkml:brush>
  </inkml:definitions>
  <inkml:trace contextRef="#ctx0" brushRef="#br0">80 1 4786,'-9'46'4670,"6"-33"-4318,-1 0 0,-1-1 0,-8 15 0,10-20-414,-11 18 354,12-23-439,1-1-1,0 1 1,0-1 0,-1 1 0,1-1-1,-1 0 1,0 1 0,1-1 0,-1 0-1,0 0 1,-2 1 0,3-2 5,1 0 1,0 0-1,0 0 1,-1 0-1,1 0 1,0 0-1,0 0 1,-1 0-1,1 0 1,0 0-1,0 0 1,-1 0-1,1 0 1,0 0-1,0 0 1,-1 0-1,1 0 1,0 0-1,0 0 1,0 0-1,-1-1 1,1 1-1,0 0 1,0 0-1,0 0 0,-1 0 1,1-1-1,-1 1-476</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8"/>
    </inkml:context>
    <inkml:brush xml:id="br0">
      <inkml:brushProperty name="width" value="0.05" units="cm"/>
      <inkml:brushProperty name="height" value="0.05" units="cm"/>
    </inkml:brush>
  </inkml:definitions>
  <inkml:trace contextRef="#ctx0" brushRef="#br0">0 117 3330,'1'4'1088,"1"2"129,2 3-33,-2-4-448,4 4-127,1-1-81,3 3-96,-2-2-112,2 0-112,-2-3-80,-1 1-80,1-2-160,-1-1-320,-1-2-496,0 0-481,3 0-1008,0-2-2113</inkml:trace>
  <inkml:trace contextRef="#ctx0" brushRef="#br0" timeOffset="1">153 8 4994,'9'-3'1528,"-8"2"-1303,0 1 1,1-1-1,-1 1 1,1-1-1,-1 1 1,1 0-1,-1-1 1,1 1-1,-1 0 1,1 0-1,-1 0 1,1 0-1,-1 0 1,1 1-1,-1-1 1,1 0-1,2 2 1,0 0-101,0 0 0,1 1 0,-1-1 1,0 1-1,0 0 0,-1 1 0,1-1 0,-1 1 1,6 6-1,0 2 111,13 25-1,-15-24-146,-1 0 0,0 1 0,-1 0 0,0 0 0,4 23-1,-7-27-470,-1 0 0,-1 0 0,1 0-1,-1 0 1,-1 0 0,0 0 0,-1 0-1,0 0 1,-3 10 0,-2 2-3028,2 0-2195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56.334"/>
    </inkml:context>
    <inkml:brush xml:id="br0">
      <inkml:brushProperty name="width" value="0.05" units="cm"/>
      <inkml:brushProperty name="height" value="0.05" units="cm"/>
    </inkml:brush>
  </inkml:definitions>
  <inkml:trace contextRef="#ctx0" brushRef="#br0">14 3 1777,'0'-1'87,"0"1"1,0 0 0,0 0-1,-1 0 1,1 0-1,0-1 1,0 1 0,0 0-1,0 0 1,-1 0-1,1 0 1,0 0 0,0 0-1,0 0 1,0-1-1,-1 1 1,1 0 0,0 0-1,0 0 1,-1 0-1,1 0 1,0 0 0,0 0-1,0 0 1,-1 0-1,1 0 1,0 0 0,0 0-1,-1 1-33,0-1 0,1 1 0,-1-1 0,1 1 0,-1 0 0,1-1-1,0 1 1,-1 1 0,0-1-22,0 1 0,1-1 0,-1 0-1,1 1 1,0-1 0,-1 0 0,1 1-1,0-1 1,0 2 0,1 15 187,0-9-113,1 27 223,0-5-48,5 32 0,1-11-238,3 13 45,-8-48-64,11 29 0,3 13 8,-3-15-16,-8-24-3,-1-5 4,9 20 1,-7-20 6,-1-1 0,0 1 0,7 26 0,-9-20 125,-1-4 181,1-1 1,0 0-1,8 18 0,-1-10-60,51 125 711,-44-110-639,0 4-73,-15-34-221,1 0-1,0-1 0,0 1 0,0-1 1,1 0-1,11 13 0,-8-11-11,-1-1-1,0 2 1,9 17 0,-7-9 94,9 26 0,-12-26-40,-3-10-63,0 1 1,0-1-1,1 0 0,9 14 1,-5-12-21,1-1 1,0 0-1,0 0 1,1-1-1,19 14 1,-17-13 11,1 2-1,-2-1 1,1 1 0,-2 1-1,11 16 1,-15-22-2,1 1-1,-1-1 1,13 11-1,25 16 19,-33-26-27,80 58 41,-53-41-26,-19-13 7,-12-7-8,0 1 0,0 0 1,-1 0-1,6 8 0,-5-7 9,0 1 1,15 11-1,-11-11-15,51 34 62,-43-31-66,-11-7-7,0 1 0,0-1 0,8 8 0,-8-5 1,0-1 0,1 1 0,-1-2 1,1 1-1,12 5 0,4-1 31,0 2-1,37 25 0,-44-26 11,29 14 0,-27-16-20,24 16-1,97 62 100,-119-77-96,27 9 1,1 0-10,51 25 89,-93-41-91,13 4 1,-5-3-9,3 3 8,24 6 5,1-4-5,-31-6-11,-5 0 20,14 4 0,13 7 150,-20-7-98,10 5-5,-15-7-54,-6-3-7,0 0 1,4 3-1,-3-2 6,0 1-1,0-1 1,0-1-1,1 1 1,-1-1 0,1 0-1,0 0 1,8 2-1,46 11 75,-30-7-70,-17-4-2,-4-2 36,-1 0 1,1 0-1,12 1 1,-11-3 44,-7 0-55,0 0 1,0 0-1,1 0 1,-1 0-1,0 1 1,0 0-1,4 1 1,-1 0 29,0 0 0,10 1 1,-3 0 6,-8-3-49,-1 1 1,7 0 0,7 0 32,-3 2-33,0-2 1,0 0 0,31-1-1,-38-1-21,1 1 1,0 0-1,0 0 0,0 1 0,17 3 0,-7 0-6,-8-1 0,-1 0-1,13 4 1,-16-5-6,0 0 0,0 0 1,0 0-1,0-1 1,8 0-1,-4 0 3,13 3 0,24 4-4,-7-2 12,-22-3 0,23 9 1,1 1-10,-18-6 0,-1-1-1,32 3 1,-23-3 13,-25-4-20,-5-1 2,0 0 0,0 0 0,-1 0 0,6 4 0,-5-4 3,0 1 0,0 0 1,4 1-1,20 1 0,-27-4-3,10 3 0,1-1 0,11 2 0,-18-4 0,1-1 0,7 0 0,2 0 0,44-4 16,-38 2-12,4 0 5,48 1-342,-63 2-608,15-4 0,-2-1-5154,-11 3-447</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49"/>
    </inkml:context>
    <inkml:brush xml:id="br0">
      <inkml:brushProperty name="width" value="0.05" units="cm"/>
      <inkml:brushProperty name="height" value="0.05" units="cm"/>
      <inkml:brushProperty name="color" value="#E71224"/>
    </inkml:brush>
  </inkml:definitions>
  <inkml:trace contextRef="#ctx0" brushRef="#br0">41 43 3394,'-2'1'427,"0"0"0,0 0 0,0 1 0,0-1 0,1 1 0,-1-1 1,1 1-1,-1-1 0,1 1 0,-1 0 0,1 0 0,0 0 0,0 0 0,-2 4 1,1-2-261,0 1-1,1 0 1,-1 0 0,1 0 0,-1 8 0,2-9-101,0-1-1,0 1 0,0-1 1,0 1-1,1 0 1,-1-1-1,1 1 1,0-1-1,2 6 0,-2-8-51,-1 0 0,1 0 1,0 0-1,-1 0 0,1 0 0,0 0 0,0 0 0,0 0 0,-1 0 0,1 0 0,0 0 0,0-1 0,0 1 0,0 0 0,1-1 1,-1 1-1,0-1 0,0 1 0,0-1 0,0 0 0,0 1 0,1-1 0,-1 0 0,0 0 0,0 0 0,0 0 0,1 0 0,-1 0 1,0 0-1,0 0 0,2-1 0,2 0 1,-1-1 1,1 0-1,-1 0 1,1 0 0,-1 0-1,0-1 1,0 1-1,0-1 1,0 0-1,-1 0 1,1-1-1,5-6 1,-6 6-8,-1 1 0,1 0 1,-1-1-1,0 0 0,0 0 0,0 1 0,0-1 1,-1 0-1,0 0 0,1-1 0,-2 1 1,1 0-1,0 0 0,-1-8 0,0 10-3,-1 0 0,1-1 1,-1 1-1,0 0 0,0 0 0,0 0 0,0 0 0,0 0 0,0 0 0,0 0 0,-1 0 0,1 1 0,-1-1 1,0 0-1,1 1 0,-1-1 0,0 1 0,0 0 0,-3-2 0,-2-1 54,0 1 0,0-1 1,0 2-1,-11-4 0,16 5-33,0 1 1,1 0 0,-1-1-1,0 1 1,1 0 0,-1 0-1,0 0 1,1 0 0,-1 0-1,0 1 1,1-1 0,-1 0 0,0 1-1,1-1 1,-1 1 0,0 0-1,1-1 1,-1 1 0,1 0-1,0 0 1,-1 0 0,1 0-1,0 0 1,-1 1 0,1-1-1,0 0 1,0 0 0,0 1-1,0-1 1,0 1 0,0-1-1,0 2 1,0 0-201,0 0 0,0 0 1,0 0-1,0-1 0,0 1 1,1 0-1,-1 6 0,1-6-548,0-1 0,1 1 0,-1 0 0,0 0 0,1-1 0,0 1-1,0 0 1,1 3 0,1 0-4899</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0"/>
    </inkml:context>
    <inkml:brush xml:id="br0">
      <inkml:brushProperty name="width" value="0.05" units="cm"/>
      <inkml:brushProperty name="height" value="0.05" units="cm"/>
      <inkml:brushProperty name="color" value="#E71224"/>
    </inkml:brush>
  </inkml:definitions>
  <inkml:trace contextRef="#ctx0" brushRef="#br0">5 0 4370,'0'2'2689,"0"-1"-1760,-1 1-161,1-1-128,0 2-127,-1 1-145,1 0-96,0 1-80,-1 0-80,1 1-48,0-1-80,-1 0-128,2 0-320,-1-1-593,0-1-511,2 0-1090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1"/>
    </inkml:context>
    <inkml:brush xml:id="br0">
      <inkml:brushProperty name="width" value="0.05" units="cm"/>
      <inkml:brushProperty name="height" value="0.05" units="cm"/>
      <inkml:brushProperty name="color" value="#E71224"/>
    </inkml:brush>
  </inkml:definitions>
  <inkml:trace contextRef="#ctx0" brushRef="#br0">0 59 4226,'1'-5'991,"-1"-1"1,1 1-1,1 0 1,-1 0-1,4-9 0,-4 13-900,0-1 0,-1 1 0,1-1 1,0 1-1,0 0 0,0-1 0,0 1 0,1 0 0,-1 0 0,2-1 0,-2 1-65,-1 1 1,1-1-1,0 1 1,0 0 0,0-1-1,0 1 1,0 0-1,-1 0 1,1 0-1,0-1 1,0 1-1,0 0 1,0 0-1,0 0 1,0 1 0,0-1-1,0 0 1,-1 0-1,1 0 1,1 1-1,0 0 4,1 0-1,-1 1 1,0-1-1,0 0 0,0 1 1,0 0-1,0-1 1,0 1-1,0 0 0,-1 0 1,1 0-1,0 0 1,-1 1-1,0-1 1,0 0-1,1 0 0,-1 1 1,-1-1-1,2 5 1,-1-3-9,0 0 0,0 0 0,0 1 0,-1-1 0,0 0-1,0 0 1,0 1 0,0-1 0,-1 0 0,-1 9 0,0-9-6,1 0-1,-1 0 1,0 0-1,-1 0 1,-4 7-1,6-9-10,-1-1-1,1 1 1,-1 0 0,1-1-1,-1 0 1,1 1 0,-1-1-1,0 0 1,0 0 0,1 0-1,-1 0 1,0 0 0,0 0-1,-4 1 1,6-3 7,3-2 36,5-3 74,-2 5-60,-1-1 0,1 1 1,0 0-1,0 0 0,-1 0 1,1 1-1,0 0 0,0 0 1,0 1-1,-1 0 1,1 0-1,0 0 0,-1 0 1,1 1-1,0 0 0,-1 0 1,10 6-1,-9-6-1102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7.222"/>
    </inkml:context>
    <inkml:brush xml:id="br0">
      <inkml:brushProperty name="width" value="0.05" units="cm"/>
      <inkml:brushProperty name="height" value="0.05" units="cm"/>
      <inkml:brushProperty name="color" value="#004F8B"/>
    </inkml:brush>
  </inkml:definitions>
  <inkml:trace contextRef="#ctx0" brushRef="#br0">2 45 2641,'0'-1'641,"-1"-3"15,1 2-384,0 0-112,1 0-64,0 0-32,-1-2-64,0 1-16,2 2-48,-1-3-160,-1-1-336,0 0-97,0 1-431,0-1-833</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1"/>
    </inkml:context>
    <inkml:brush xml:id="br0">
      <inkml:brushProperty name="width" value="0.05" units="cm"/>
      <inkml:brushProperty name="height" value="0.05" units="cm"/>
      <inkml:brushProperty name="color" value="#E71224"/>
    </inkml:brush>
  </inkml:definitions>
  <inkml:trace contextRef="#ctx0" brushRef="#br0">43 18 2545,'0'0'456,"-1"-1"-1,1 1 0,0-1 1,-1 0-1,1 1 1,-1-1-1,1 0 0,0 1 1,0-1-1,-1 0 1,1-1-1,0 2-408,0 0-1,0-1 1,0 1 0,0 0-1,0-1 1,0 1-1,0 0 1,0-1 0,0 1-1,0 0 1,0-1 0,0 1-1,0 0 1,0-1 0,1 1-1,-1 0 1,0-1 0,0 1-1,0 0 1,0 0 0,1-1-1,-1 1 1,0 0 0,0 0-1,1-1 1,-1 6 225,0-1 0,0 1 0,-1 0 0,-2 8 1,1-7-139,0 1 1,0 0 0,-1-1-1,0 1 1,-7 11 0,4-5 65,6-11-187,-1 0 0,0 0 0,1 0 0,-1 0 0,0 0 0,0-1 0,-3 4 0,5-6-257,-1 0 1,1 0-1,0 0 1,-1 0-1,0 0 1,1 0-1,-1 0 1,0 0-1,1 0 1,-1-1-1,0 0 1,3-11-5188,-1 10 2088</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2"/>
    </inkml:context>
    <inkml:brush xml:id="br0">
      <inkml:brushProperty name="width" value="0.05" units="cm"/>
      <inkml:brushProperty name="height" value="0.05" units="cm"/>
      <inkml:brushProperty name="color" value="#E71224"/>
    </inkml:brush>
  </inkml:definitions>
  <inkml:trace contextRef="#ctx0" brushRef="#br0">7 2 2833,'0'0'111,"0"0"-1,0 0 0,0 0 1,0 0-1,0-1 0,-1 1 1,1 0-1,0 0 1,0 0-1,0 0 0,0 0 1,0 0-1,-1 0 0,1 0 1,0 0-1,0 0 0,0 0 1,-1-1-1,1 1 1,0 0-1,0 0 0,0 0 1,0 0-1,-1 0 0,1 0 1,0 1-1,0-1 0,0 0 1,-1 0-1,1 0 0,0 0 1,0 0-1,0 0 1,0 0-1,0 0 0,-1 0 1,1 0-1,0 1 0,0-1 1,0 0-1,0 0 0,0 0 1,-1 0-1,1 0 1,0 1-1,0-1 0,0 0-27,0 1 1,0-1-1,0 1 0,0-1 0,0 0 0,0 1 1,0-1-1,0 1 0,1-1 0,-1 1 1,0-1-1,0 0 0,0 1 0,0-1 0,1 0 1,-1 1-1,0-1 0,1 1 0,-1-1 0,18 18 915,11 11-766,-10-11-3532,-12-12-835,-4-3 656</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6"/>
    </inkml:context>
    <inkml:brush xml:id="br0">
      <inkml:brushProperty name="width" value="0.05" units="cm"/>
      <inkml:brushProperty name="height" value="0.05" units="cm"/>
      <inkml:brushProperty name="color" value="#004F8B"/>
    </inkml:brush>
  </inkml:definitions>
  <inkml:trace contextRef="#ctx0" brushRef="#br0">37 20 1553,'-4'-8'2682,"4"8"-2422,0-1 1,0 1-1,0-1 1,0 0-1,0 1 0,-1-1 1,1 1-1,0-1 1,-1 0-1,1 1 0,0-1 1,-1 1-1,1-1 1,-1 1-1,1-1 1,-1 1-1,1-1 0,-1 1 1,1 0-1,-1-1 1,1 1-1,-1 0 0,0-1 1,1 1-224,-1 1 0,1-1 0,0 0-1,-1 0 1,1 1 0,0-1 0,0 0 0,0 0 0,-1 1 0,1-1 0,0 0 0,0 1 0,0-1-1,0 0 1,0 1 0,0-1 0,0 0 0,0 1 0,-1-1 0,1 1 0,1-1 0,-2 11 158,0-9-130,1 11 22,-2 1 0,0-1 0,0 1 0,-9 24 0,9-34-1064</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7"/>
    </inkml:context>
    <inkml:brush xml:id="br0">
      <inkml:brushProperty name="width" value="0.05" units="cm"/>
      <inkml:brushProperty name="height" value="0.05" units="cm"/>
      <inkml:brushProperty name="color" value="#004F8B"/>
    </inkml:brush>
  </inkml:definitions>
  <inkml:trace contextRef="#ctx0" brushRef="#br0">1 0 4114,'16'11'6864,"0"1"-6661,19 20 0,-22-19-5995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8"/>
    </inkml:context>
    <inkml:brush xml:id="br0">
      <inkml:brushProperty name="width" value="0.05" units="cm"/>
      <inkml:brushProperty name="height" value="0.05" units="cm"/>
      <inkml:brushProperty name="color" value="#004F8B"/>
    </inkml:brush>
  </inkml:definitions>
  <inkml:trace contextRef="#ctx0" brushRef="#br0">15 51 4194,'-1'1'312,"0"0"0,-1 1 0,1-1 0,0 1 0,0-1 1,0 1-1,0-1 0,0 1 0,0 0 0,1-1 0,-1 1 0,0 0 0,1 0 1,-1 0-1,1 2 0,-1-1-184,1 0 0,0-1 0,1 1 0,-1 0 0,0-1 0,1 1 0,-1 0 1,1-1-1,0 1 0,1 3 0,-1-4-111,0 0 0,1 0 0,-1 0 0,0 0 1,1 0-1,-1 0 0,1 0 0,-1 0 0,1 0 0,0-1 0,0 1 1,0-1-1,0 1 0,0-1 0,0 0 0,0 0 0,0 0 0,0 0 0,1 0 1,-1 0-1,0-1 0,1 1 0,-1-1 0,0 0 0,4 1 0,-2-2-1,-1 0 0,0 1 0,0-1 1,1 0-1,-1-1 0,0 1 0,0-1 0,0 1 0,0-1 0,0 0 0,-1 0 0,1 0 0,-1 0 0,1 0 0,-1-1 0,0 1 0,0-1 0,0 0 0,0 0 0,0 0 0,0 0 0,-1 0 0,0 0 0,1 0 0,-1 0 0,0 0 0,-1 0 0,2-6 0,-2 6 15,1 0-1,-1 0 0,0 0 1,0 0-1,0 0 1,-1-1-1,1 1 0,-1 0 1,0 0-1,1 0 1,-1 0-1,-1 0 0,-1-4 1,2 5 20,-1 0 0,1 0 0,-1 0 0,0 0 0,0 0 1,0 0-1,0 0 0,0 1 0,0-1 0,0 1 0,0-1 0,-1 1 1,1 0-1,0 0 0,-1 0 0,1 0 0,-1 1 0,-2-1 1,3 0-38,-1 1 1,1-1 0,0 1-1,0 0 1,-1 0 0,1 0 0,0 0-1,-1 1 1,1-1 0,0 1-1,0-1 1,0 1 0,-1 0-1,1 0 1,0 0 0,0 0 0,0 0-1,0 0 1,0 1 0,1-1-1,-1 0 1,0 1 0,1 0 0,-1-1-1,1 1 1,-1 0 0,1 0-1,0 0 1,0 0 0,0 0-1,0 0 1,0 0 0,0 0 0,0 0-1,1 1 1,-1-1 0,1 0-1,0 0 1,-1 1 0,2 3 0,-1-4-196,0 0 0,0 0 1,1 0-1,-1-1 1,1 1-1,-1 0 1,1-1-1,0 1 1,1 2-1,8 7-5452,-5-6-436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9"/>
    </inkml:context>
    <inkml:brush xml:id="br0">
      <inkml:brushProperty name="width" value="0.05" units="cm"/>
      <inkml:brushProperty name="height" value="0.05" units="cm"/>
      <inkml:brushProperty name="color" value="#004F8B"/>
    </inkml:brush>
  </inkml:definitions>
  <inkml:trace contextRef="#ctx0" brushRef="#br0">1 1 4658,'1'1'2801,"0"1"-1728,0 0-385,1 1-160,-1 0-111,1 1-113,-2 0-96,1 1-80,0 0-64,0-1-128,-1 2-256,0-1-737,0-1-495,2-1-1138</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0"/>
    </inkml:context>
    <inkml:brush xml:id="br0">
      <inkml:brushProperty name="width" value="0.05" units="cm"/>
      <inkml:brushProperty name="height" value="0.05" units="cm"/>
      <inkml:brushProperty name="color" value="#004F8B"/>
    </inkml:brush>
  </inkml:definitions>
  <inkml:trace contextRef="#ctx0" brushRef="#br0">18 51 5507,'0'0'217,"-1"-1"1,0 1 0,1 0-1,-1 0 1,0 0 0,0 0-1,1 0 1,-1 0 0,0 0 0,1 0-1,-1 0 1,0 0 0,1 1-1,-1-1 1,0 0 0,1 0-1,-1 1 1,0-1 0,1 0 0,-1 1-1,1-1 1,-2 1 0,2 0-169,-1 0 0,1 0 1,0 1-1,0-1 0,-1 0 0,1 0 1,0 0-1,0 1 0,0-1 1,0 0-1,0 0 0,1 3 0,-1-1 5,1 0 0,-1-1-1,1 1 1,0 0-1,0 0 1,0-1-1,0 1 1,0-1 0,1 1-1,-1-1 1,1 1-1,-1-1 1,5 4-1,0 0 34,0-1 0,0 0-1,11 5 1,-8-4-34,13 10 1,-22-15-50,1-1 1,0 1-1,-1-1 1,1 1-1,-1 0 1,1-1-1,-1 1 1,0 0-1,1-1 1,-1 1 0,0 0-1,1 0 1,-1-1-1,0 1 1,0 0-1,0 0 1,0 0-1,0-1 1,0 1-1,0 0 1,0 0-1,0 0 1,0-1 0,0 1-1,0 0 1,0 0-1,-1 0 1,1-1-1,0 1 1,-1 0-1,1-1 1,0 1-1,-1 0 1,0 1-1,0-1 1,0 0-1,0 0 1,0 0 0,0 0-1,0 0 1,0 0-1,0 0 1,0-1-1,0 1 1,-1 0-1,1 0 1,0-1-1,-1 1 1,1-1-1,0 1 1,-1-1-1,-1 0 1,1 1 0,0-1 0,0 0 0,0 0 0,0 0 0,0-1 1,0 1-1,-1 0 0,1-1 0,0 0 0,0 1 0,0-1 0,-3-2 1,4 3-3,1-1 0,-1 0 0,0 1 0,0-1 0,0 0 0,1 0 0,-1 0 0,0 0 0,1 0 0,-1 0 0,1 0 0,-1 0 1,1 0-1,0 0 0,-1 0 0,1 0 0,0 0 0,0 0 0,0-1 0,0 1 0,0 0 0,0 0 0,0 0 0,0 0 0,0-1 1,3-11 160,0 1 0,0 1 0,1-1 0,11-21 0,-9 22 15,-1-1 0,-1 0 0,1-1 0,2-16 0,-7 29-157,0 0-1,0-1 1,0 1 0,0 0-1,0-1 1,0 1 0,0 0 0,0-1-1,0 1 1,0 0 0,0 0-1,0-1 1,0 1 0,0 0 0,0-1-1,0 1 1,-1 0 0,1 0-1,0-1 1,0 1 0,0 0-1,0 0 1,-1-1 0,1 1 0,0 0-1,0 0 1,-1 0 0,1-1-1,-1 1 1,0 0 4,0-1-1,0 1 1,0 0 0,0 0-1,0-1 1,0 1 0,0 0-1,0 0 1,-1 1 0,-24 4-52,25-5 22,-5 2-705,0 1 0,-10 4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8"/>
    </inkml:context>
    <inkml:brush xml:id="br0">
      <inkml:brushProperty name="width" value="0.05" units="cm"/>
      <inkml:brushProperty name="height" value="0.05" units="cm"/>
    </inkml:brush>
  </inkml:definitions>
  <inkml:trace contextRef="#ctx0" brushRef="#br0">15 50 1377,'-3'-5'532,"1"-1"0,0 0 0,0 1 1,0-1-1,0-8 0,1 7 380,1 6-315,0 4-271,0 0-376,0 15 349,-1-5-18,3 15 1,1 1-61,4 49-90,3 139 13,-7-192-133,-2 1 1,-2 38 0,-2-31-9,0-7 3,0 32 1,4-36 7,-3 99 262,-1-83-100,2-1 1,4 55-1,-2-86-174,4 41 29,0 61 0,-7-61-20,0 68 23,2-102-34,0 1 0,-3 14 0,0-5 0,-1 48-8,4-57 5,1 0 1,5 28-1,-2-22 3,-1 1 0,-1-1 0,-1 42 0,-3 24 0,3-68 0,0 0 0,7 30 0,-4-29 1,-1 0 1,0 31-1,-4 39 6,-1 9-2,3-68 256,-2 0-1,-7 45 1,4-49 55,1 0 0,2 1 0,2 39 0,2-23 131,0-9-1218,-2-15-4841,-2-26 810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9"/>
    </inkml:context>
    <inkml:brush xml:id="br0">
      <inkml:brushProperty name="width" value="0.05" units="cm"/>
      <inkml:brushProperty name="height" value="0.05" units="cm"/>
    </inkml:brush>
  </inkml:definitions>
  <inkml:trace contextRef="#ctx0" brushRef="#br0">41 110 3890,'0'-3'527,"-1"3"358,-3 5 1432,-1 10 805,-2 10-3098,-7 44 0,5-17 5,8-46 19,3-8 39,3-9 34,0-8 29,0 0 0,5-32 0,4-19 345,-9 53-322,1-1 1,1 0-1,14-24 0,-19 38-133,2-4 286,-3 14 26,-2 19 111,2 0-1,4 26 1,-4-38-365,1 1-18,0 0-1,1 0 1,1 0 0,0-1-1,12 26 1,-16-39-93,0 0 1,0 0-1,0 0 1,0 0-1,0 1 1,0-1 0,0 0-1,0 0 1,0 0-1,0 0 1,0 0-1,1 0 1,-1 0-1,0 0 1,0 0-1,0 0 1,0 1 0,0-1-1,0 0 1,0 0-1,0 0 1,0 0-1,0 0 1,1 0-1,-1 0 1,0 0-1,0 0 1,0 0 0,0 0-1,0 0 1,0 0-1,0 0 1,1 0-1,-1 0 1,0 0-1,0 0 1,0 0-1,0 0 1,0 0 0,0 0-1,0 0 1,1 0-1,-1 0 1,0 0-1,4-6-932,1-8-2765,-3 5-217,1 0-2324</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0"/>
    </inkml:context>
    <inkml:brush xml:id="br0">
      <inkml:brushProperty name="width" value="0.05" units="cm"/>
      <inkml:brushProperty name="height" value="0.05" units="cm"/>
    </inkml:brush>
  </inkml:definitions>
  <inkml:trace contextRef="#ctx0" brushRef="#br0">36 31 2385,'0'0'80,"0"0"0,0-1 0,0 1-1,0 0 1,0 0 0,0-1 0,0 1 0,0 0 0,0 0 0,0-1-1,0 1 1,0 0 0,-1 0 0,1-1 0,0 1 0,0 0 0,0 0-1,0 0 1,0-1 0,-1 1 0,1 0 0,0 0 0,0 0-1,0 0 1,-1-1 0,1 1 0,0 0 0,-1 0-28,0 0 0,1-1 0,-1 1 1,0 0-1,0 0 0,1 0 0,-1 0 0,0 0 1,-1 0-1,0 1 128,-1 0 0,0-1 0,1 1 0,-4 2 0,6-3-54,-1 0-1,1 0 1,-1 0 0,1 0 0,-1 1-1,1-1 1,-1 0 0,1 0 0,0 0-1,-1 0 1,1 0 0,-1 0 0,0-1 0,0 1 775,5-1-338,11 2 827,-10 0-1110,1-1 1,6 0-1,0 1 227,-10-1-460,-1 0 1,1 0 0,-1 1 0,1-1-1,-1 0 1,1 0 0,0 0 0,-1-1-1,3 1 1,2-2 6,-1 1 1,1 0-1,-1 0 1,1 0-1,-1 1 0,12 0 1,-4 2-4,23 5 0,-30-6-20,0-1-1,0 1 1,0-1 0,8 0-1,-7-1-8,-1 1 0,0 0-1,10 2 1,-3-1 110,-1 0-1,0 0 0,15-2 1,-19 1-82,28-2 165,25-1-62,35 1-117,-70 0-7,76 4 97,-64-1-77,52-3 0,-78 1-33,12-1 16,11-1-5,-9 1-22,2 1-5,27-2 16,296-4 66,-257-3-68,-77 8-12,0 1 1,1 1 0,30 4 0,12 0 2,63-5 11,17 7-16,-69-2 0,-6-7 7,-30 1-1,12 1-4,12 0 12,15 0 1,-58 1-9,9 1 13,-13 0-4,-1-1 0,15-2 0,1 0 38,36 1 0,-34 2-33,7 0-4,-21 0-16,24-1 0,58-3 15,-73 2-11,10 4 9,-9-1-13,15 0 0,140 2 0,-164-4-1,20 2 1,-9 0 14,-13 2-27,-12-4 15,-1 0 9,-2-1 40,1 1-72,0 0 0,0 0 0,0 0-1,0 0 1,1 0 0,-1 0 0,0 0 0,0 0 0,0-1 0,0 1 0,0 0 0,0 0-1,0 0 1,1 0 0,-1 0 0,0 0 0,0 0 0,0 0 0,0-1 0,0 1-1,0 0 1,0 0 0,0 0 0,0 0 0,0 0 0,0-1 0,0 1 0,0 0 0,0 0-1,0 0 1,0 0 0,0 0 0,0-1 0,0 1 0,4-2-1974,-3 1 1640,0 1-1,-1-1 1,1 1 0,0-1 0,0 1-1,0-1 1,1 0 0,1 1-575,-1 0 0,1 0 1,-1-1-1,5-1 0,-5 1 641,-1 1 0,1-1 0,-1 1 0,1 0 1,0 0-1,-1-1 0,1 1 0,-1 0 0,1 0 0,0 0 0,1 1 0,-2-1 266,0 0-1,0 0 1,0 0-1,0 0 0,0 0 1,0 0-1,0 0 1,0 0-1,0-1 1,0 1-1,1-1 0,-3-1-346,2 1-300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7.595"/>
    </inkml:context>
    <inkml:brush xml:id="br0">
      <inkml:brushProperty name="width" value="0.05" units="cm"/>
      <inkml:brushProperty name="height" value="0.05" units="cm"/>
      <inkml:brushProperty name="color" value="#004F8B"/>
    </inkml:brush>
  </inkml:definitions>
  <inkml:trace contextRef="#ctx0" brushRef="#br0">1 113 5683,'-1'-45'5103,"5"1"-6519,-2 24-1805,-1 17 735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1"/>
    </inkml:context>
    <inkml:brush xml:id="br0">
      <inkml:brushProperty name="width" value="0.05" units="cm"/>
      <inkml:brushProperty name="height" value="0.05" units="cm"/>
    </inkml:brush>
  </inkml:definitions>
  <inkml:trace contextRef="#ctx0" brushRef="#br0">56 20 4930,'-10'-8'3904,"6"2"-2699,4 6-1180,0 0-1,0 0 1,0 0-1,0-1 1,0 1 0,0 0-1,0 0 1,0 0-1,1-1 1,-1 1-1,0 0 1,0 0 0,0 0-1,0 0 1,0-1-1,0 1 1,0 0-1,0 0 1,0 0-1,1 0 1,-1 0 0,0-1-1,0 1 1,0 0-1,0 0 1,0 0-1,1 0 1,-1 0 0,2-1 64,-1 1 0,1 0 0,-1-1 0,1 1 0,-1 0 0,1 0 0,3 1 0,-1 0 73,0 0 0,8 2 0,3 2 78,1 0-143,-1 0 1,17 8 0,-23-10-91,0 1 0,-1 1 0,1 0-1,-1 0 1,-1 0 0,10 8 0,-11-5 0,-6-8-6,0 0 1,0 0-1,0 0 1,0 1-1,0-1 0,1 0 1,-1 0-1,0 0 1,0 0-1,0 1 0,0-1 1,0 0-1,0 0 1,0 0-1,0 1 0,0-1 1,0 0-1,0 0 1,0 0-1,0 1 1,0-1-1,0 0 0,0 0 1,0 0-1,0 1 1,0-1-1,0 0 0,0 0 1,0 0-1,-1 0 1,1 1-1,0-1 0,-2 4 128,-3 1 60,1-1-65,3-4-108,1 1 0,-1-1 0,0 1 1,1-1-1,-1 1 0,0-1 0,0 1 0,1-1 0,-1 0 0,0 1 0,-1-1 0,-36 9 292,17-4-219,-33 4 0,31-7-294,-38 9-1,55-10-14,-2 0-1006</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2"/>
    </inkml:context>
    <inkml:brush xml:id="br0">
      <inkml:brushProperty name="width" value="0.05" units="cm"/>
      <inkml:brushProperty name="height" value="0.05" units="cm"/>
    </inkml:brush>
  </inkml:definitions>
  <inkml:trace contextRef="#ctx0" brushRef="#br0">24 56 2897,'-1'1'712,"-1"0"-1,1 0 0,0 1 0,0-1 0,-1 0 0,0 2 1,1-1-525,-1 0 0,1 1 0,0-1-1,0 0 1,0 1 0,0-1 0,0 1 0,0 3 0,0 2 51,-1 12 0,2-13-193,0 1-1,1-1 1,0 0-1,0 0 1,0 0 0,1 0-1,0 0 1,0 0-1,4 6 1,-4-10-23,-1 0 0,1 0-1,0-1 1,0 1 0,0 0 0,0-1-1,1 0 1,-1 1 0,4 2 0,-4-4 11,1 0 0,-1 0 0,0 0 0,0 0 0,1 0 0,-1 0 0,0 0 0,1-1 0,-1 1 0,1-1 0,-1 0 0,1 0 0,4 0 0,-1-1 20,0 0 1,0-1 0,-1 1-1,1-1 1,0 0 0,-1-1 0,0 1-1,1-1 1,-1 0 0,5-4-1,4-4 6,0-1-1,12-14 0,-22 22-45,0 0-1,-1 0 0,1-1 0,-1 1 0,0-1 0,0 0 0,-1 0 0,0 0 0,3-7 0,-5 10-3,1-1 1,0 0-1,-1 1 0,0-1 1,0 1-1,0-1 0,0 0 1,0 1-1,0-1 0,0 0 1,-1 1-1,0-1 0,1 1 0,-1-1 1,0 1-1,0-1 0,0 1 1,-1 0-1,1-1 0,-1 1 1,-2-3-1,1 1 34,-1 1 1,0 0-1,0-1 0,0 1 0,0 1 1,-1-1-1,1 1 0,-8-4 1,1 2 89,0 1 0,-20-4 1,26 6-99,-1 0 1,0 0 0,1 1 0,-1 0-1,0 0 1,1 1 0,-1 0-1,-6 1 1,8-1-30,1 0 0,0 0 0,-1 1 0,1-1 0,0 1 0,0 0 0,0 0 0,1 0 0,-1 0 0,0 0 0,1 1 0,-1-1 0,1 1 0,-3 4-1,2-3-126,1 0-1,-1 0 0,1 1 1,0-1-1,1 1 0,-1-1 0,-1 7 1,3-8-675,0 1 0,-1-1 0,1 0 0,0 0 0,0 0 0,1 1-1,0 2 1,1 3-5313</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3"/>
    </inkml:context>
    <inkml:brush xml:id="br0">
      <inkml:brushProperty name="width" value="0.05" units="cm"/>
      <inkml:brushProperty name="height" value="0.05" units="cm"/>
    </inkml:brush>
  </inkml:definitions>
  <inkml:trace contextRef="#ctx0" brushRef="#br0">0 191 2353,'8'-6'1500,"0"0"0,6-8 0,-8 6-1262,1 1 0,-2-1 1,1 0-1,4-10 0,-1 2-73,-2 4-82,-1 0-1,0 0 1,7-24 0,-13 34-17,1 0-1,-1 0 1,0 0 0,0 0-1,0 0 1,0 0 0,0 0-1,0-2 1,-1 4-39,1-1 0,0 1 1,0 0-1,0-1 0,0 1 1,0 0-1,0-1 0,-1 1 1,1 0-1,0-1 0,0 1 1,-1 0-1,1-1 0,0 1 1,0 0-1,-1-1 0,1 1 1,0 0-1,-1 0 0,1 0 0,0-1 1,-1 1-1,1 0 0,0 0 1,-1 0-1,1 0 0,-1 0 1,1-1-1,0 1 0,-1 0 1,1 0-1,-1 0 0,1 0 1,0 0-1,-1 0 0,1 1 1,0-1-1,-1 0 0,1 0 0,-1 0 1,1 0-1,0 0 0,-1 1 1,-1-1 38,0 1 0,0 0 0,0 0 0,0 0 1,1 0-1,-1 0 0,0 1 0,0-1 0,1 1 1,-2 1-1,2-2-44,0 0 0,0 0 0,1 0 0,-1 0 0,1 0 0,-1 0 0,1 1 0,-1-1 0,1 0 0,0 0 0,-1 0 0,1 1 1,0-1-1,0 0 0,0 0 0,0 1 0,0-1 0,0 2 0,2 4 85,0 0 1,0 0-1,0-1 0,6 11 0,15 22 176,1 1-147,-21-34-116,0 1 0,-1-1-1,1 1 1,1 10 0,-3-12-12,-1-1 0,0 1 0,0 0 0,0-1 0,0 1 0,-1 0 0,1-1 0,-1 1 0,-1-1 0,1 1 0,-1-1 0,1 0 0,-1 1 0,0-1 0,-1 0 0,1 0 0,-1 0 0,-3 4 0,3-5-8,1 0 0,-1 0 1,0 0-1,0-1 1,-1 1-1,1-1 0,0 0 1,-1 0-1,0 0 1,1 0-1,-1 0 0,0-1 1,0 0-1,0 1 0,0-2 1,0 1-1,0 0 1,0-1-1,0 0 0,-7 0 1,10 0-2,1 0 0,-1 0-1,0 0 1,1 0 0,-1 0 0,1-1 0,-1 1 0,1 0 0,-1 0 0,1-1-1,-1 1 1,1 0 0,-1-1 0,1 1 0,-1 0 0,1-1 0,-1 0 0,1 1-1,-1 0 1,1-1 0,0 1 0,0 0 0,0-1-1,0 1 1,0 0 0,0-1 0,0 1-1,0 0 1,0-1 0,0 1 0,0 0 0,0-1-1,0 1 1,1 0 0,-1 0 0,0-1 0,0 1-1,0 0 1,0-1 0,0 1 0,1 0 0,-1 0-1,0-1 1,0 1 0,0 0 0,1 0-1,-1 0 1,0-1 0,0 1 0,1 0 0,-1 0-1,9-6 22,0 0 0,0 1 0,0 0-1,0 1 1,1 0 0,0 1 0,0-1-1,13-1 1,10 0 19,40-2 1,-64 6-21,0 1 0,0 0 1,13 3-1,-21-3-34,-1 0 0,0 0 1,0 0-1,0 0 0,1 0 1,-1 0-1,0 0 0,0 0 0,0 0 1,1 0-1,-1 0 0,0 0 0,0 0 1,0 0-1,1 0 0,-1 0 1,0 0-1,0 1 0,0-1 0,0 0 1,0 0-1,1 0 0,-1 0 0,0 0 1,0 1-1,0-1 0,0 0 1,0 0-1,0 0 0,0 0 0,0 1 1,1-1-1,-1 0 0,0 0 0,0 0 1,0 1-1,0-1 0,0 0 1,0 0-1,0 0 0,0 1 0,0-1 1,0 0-1,0 0 0,0 0 0,0 1 1,-1-1-1,1 0 0,0 0 1,0 3-3102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4"/>
    </inkml:context>
    <inkml:brush xml:id="br0">
      <inkml:brushProperty name="width" value="0.05" units="cm"/>
      <inkml:brushProperty name="height" value="0.05" units="cm"/>
    </inkml:brush>
  </inkml:definitions>
  <inkml:trace contextRef="#ctx0" brushRef="#br0">174 0 3826,'0'0'70,"-1"0"-1,1 0 1,0 0 0,0 0 0,0 0 0,0 0 0,0 0 0,-1 0-1,1 0 1,0 0 0,0 0 0,0 0 0,0 0 0,-1 1 0,1-1-1,0 0 1,0 0 0,0 0 0,0 0 0,0 0 0,0 0 0,-1 0-1,1 0 1,0 1 0,0-1 0,0 0 0,0 0 0,0 0-1,0 0 1,0 0 0,0 0 0,0 1 0,0-1 0,-3 7 665,2-4-556,-7 21 464,0-1-306,-2 0 0,-11 22 0,-3-7-173,-34 41-1,42-58-586,16-21 407,-1 2-258,-1 0 1,1 0-1,-1-1 0,-2 3 1,4-4 186,0 0 0,0 0 0,0 0 0,0 0-1,-1 1 1,1-1 0,0 0 0,0 0 0,-1 0 0,1 0 0,0 0 0,0 0 0,0 0 0,-1 0 0,1 0-1,0 1 1,0-1 0,-1 0 0,1 0 0,0 0 0,0 0 0,-1-1 0,1 1 0,0 0 0,0 0 0,-1 0 0,1 0-1,0 0 1,0 0 0,0 0 0,-1 0 0,1 0 0,0-1 0,0 1 0,0 0 0,-1 0 0,1 0 0,0 0-1,0-1 1,0 1 0,0 0 0,0 0 0,-1 0 0,1-1 0,0 1 0,0 0 0,0 0 0,0 0 0,0-1-1,0 1 1,0 0 0,0-1 0,-2-5-2586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65"/>
    </inkml:context>
    <inkml:brush xml:id="br0">
      <inkml:brushProperty name="width" value="0.05" units="cm"/>
      <inkml:brushProperty name="height" value="0.05" units="cm"/>
    </inkml:brush>
  </inkml:definitions>
  <inkml:trace contextRef="#ctx0" brushRef="#br0">1 13 3249,'-1'-13'2941,"3"19"-2205,1-1 0,4 6 1,-5-7-575,8 13-76,1-2-1,1 1 0,0-1 1,1-1-1,24 21 0,-7-5-569,-11-9-3924,-12-13 227</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57.247"/>
    </inkml:context>
    <inkml:brush xml:id="br0">
      <inkml:brushProperty name="width" value="0.05" units="cm"/>
      <inkml:brushProperty name="height" value="0.05" units="cm"/>
    </inkml:brush>
  </inkml:definitions>
  <inkml:trace contextRef="#ctx0" brushRef="#br0">2 0 1777,'0'1'592,"-1"-2"48,0 1-15,1 1-33,0 0-416,0-1-160,0 1-288,0 1-368,1 1-513,-1-1-1200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0.223"/>
    </inkml:context>
    <inkml:brush xml:id="br0">
      <inkml:brushProperty name="width" value="0.05" units="cm"/>
      <inkml:brushProperty name="height" value="0.05" units="cm"/>
    </inkml:brush>
  </inkml:definitions>
  <inkml:trace contextRef="#ctx0" brushRef="#br0">14 2471 1857,'0'0'179,"0"0"-1,0 0 1,-1 0-1,1 0 1,0 0 0,0-1-1,-1 1 1,1 0 0,0 0-1,0 0 1,0 0 0,-1-1-1,1 1 1,0 0 0,0 0-1,0 0 1,0-1 0,-1 1-1,1 0 1,0 0 0,0-1-1,-3-7 550,0 1 72,3 7-737,0 0-1,0 0 0,0 0 1,0 0-1,0-1 0,0 1 0,0 0 1,-1 0-1,1 0 0,0 0 1,0-1-1,0 1 0,0 0 1,-1 0-1,1 0 0,0 0 0,0 0 1,0 0-1,0 0 0,-1 0 1,1-1-1,0 1 0,-1 0 632,7-4-481,-4-1-87,-1 1 0,1-1 0,-1 1 0,1-8 0,1-2 26,-1 7-106,-1 0 0,-1-1 0,1-10 1,-1 10-28,0-1 0,3-14 1,6-29 36,4-64 0,-10 42-38,0 11-7,7-50 21,-8 64-32,1 28 3,-1 8 2,-1 1-1,0-16 0,-2-26-4,2 40 0,-1 7 0,0 1 0,0-8 0,-1 1 0,1-1 0,1 0 0,0 0 0,6-27 0,-2 14 0,5-19 0,-7 33 0,-1 8 0,-1 0 0,0 1 0,-1-1 0,1-5 0,0 4 3,-1 1 0,3-10 0,0-6 20,1 1 7,-2 15-18,-1 0-1,0-7 0,0 0 7,0 0 0,1 0 1,0 0-1,1 1 0,5-16 0,10-29 30,0 14-13,-15 36-29,-1 0-1,2-7 1,4-10 12,-3 11 3,1 0 0,9-13 1,-2 3 42,-10 15-28,1 0 1,7-8-1,1-1 54,13-15 90,-20 25-128,0-1 1,-1 1-1,1-1 1,-1 0-1,3-9 1,6-9 67,-4 11-24,0-1 0,1 1 0,22-23 0,-19 26-52,-10 8-30,0 0 0,1 0 1,-1 0-1,0 0 0,-1-1 1,3-3-1,7-14 62,-7 12-37,0 0 1,9-13 0,16-22 67,1-1-38,-21 33-39,22-19 1,-3 9-6,-10 9-18,-12 7-5,-4 4 1,0 0 0,-1 0-1,1 0 1,-1-1 0,4-3 0,-4 4-1,0 0 1,0 0-1,0 0 1,1 0-1,-1 1 1,5-3-1,-3 2 2,-1 0 0,0-1-1,5-2 1,-4 1 2,-1 1-1,1 0 0,-1-1 1,0 1-1,0-1 0,0 0 0,3-6 0,-5 8-1,1 1-1,-1-1 0,0 0 0,1 0 1,-1 1-1,1-1 0,1-1 0,6-6 22,-5 5-15,0 0-1,0 0 0,7-5 1,-5 5 4,8-8 1,-10 7-9,0 2 1,1-1-1,0 1 1,-1-1 0,1 1-1,0 0 1,1 1-1,4-3 1,7-1 11,22-4 1,-27 7-7,-9 3-9,1-1 0,-1 0 1,1 1-1,-1-2 0,0 1 1,0 0-1,1-1 0,-1 1 1,5-5-1,12-11 98,16-11 100,28-9-116,-48 29-69,-9 5-8,0 0-1,0 0 1,1 1 0,11-2 0,-11 2-6,1 0 0,-1 0 1,11-5-1,-5 1 17,0 1 1,0 1-1,29-6 0,-42 10-7,1-1-1,0 1 0,0-1 0,0 0 0,0 0 1,0 1-1,0-1 0,-1-1 0,4-1 0,0-1 21,-2 2-14,1 0 0,-1 0 0,1 0-1,0 0 1,-1 0 0,1 1-1,8-2 1,-10 2-15,1 0-1,-1 1 1,1-1-1,0 0 1,3-3 0,-3 2 0,0 1 0,-1 0 0,1 0 1,4-2-1,2 1 2,31-8 22,-37 9-26,1 1-1,0-1 1,4 0 0,-4 1-1,-1-1 1,1 1 0,5-2-1,-1 0 3,0 0 1,0 0-1,12 0 0,11-2 11,9-6-11,-1 5 1,-24 3 0,0 0 0,29-8 0,11-12 12,-48 19-15,0 1 0,0-1 0,0 1-1,11-1 1,29-1 8,-11 2-6,-26 1-3,1 1 0,-1 1 0,16 2 0,-14-1 0,0-1 0,14 0 0,-3-3 10,-1-1 1,29-7 0,-36 8-8,-1 0-1,21 0 1,-23 1-1,-1 1 0,1-1 0,0-1 0,20-6 0,-11 2 3,-1 1-1,25-2 1,-15 2 11,-17 3-16,0 1 0,1 0 0,23 2 0,-31-1 2,0-1 1,0 1-1,0-1 1,0 0-1,7-2 1,0 0 0,22-8 11,-32 10-14,-3 1 0,7-3 0,0 1 0,0 0 0,0 0 0,12-1 0,-14 3-8,0 0 0,0 0 0,1 0 0,-1 1 0,0 0 0,0 0 0,0 0 0,0 0 0,7 4 0,2 0-158,0-1 0,0 0 1,25 2-1,-23-3 122,2 0-14,-1 1 0,20 7 0,-33-10 55,0 0 1,1 0-1,-1 0 0,0-1 0,1 0 0,-1 0 0,0 0 1,1 0-1,-1-1 0,0 1 0,0-1 0,0 0 0,1-1 1,-1 1-1,0-1 0,7-3 0,-8 3-320,4-2 292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07.903"/>
    </inkml:context>
    <inkml:brush xml:id="br0">
      <inkml:brushProperty name="width" value="0.05" units="cm"/>
      <inkml:brushProperty name="height" value="0.05" units="cm"/>
    </inkml:brush>
  </inkml:definitions>
  <inkml:trace contextRef="#ctx0" brushRef="#br0">1 5 3057,'-1'0'61,"1"0"0,0 0 0,0 0-1,0 0 1,0 0 0,0 0-1,0-1 1,0 1 0,0 0 0,0 0-1,0 0 1,0 0 0,0 0-1,0 0 1,0 0 0,0 0 0,0-1-1,0 1 1,0 0 0,0 0-1,0 0 1,0 0 0,0 0 0,0 0-1,0 0 1,1 0 0,-1 0-1,0-1 1,0 1 0,0 0 0,0 0-1,0 0 1,0 0 0,0 0-1,0 0 1,0 0 0,0 0 0,1 0-1,5-2 699,10 2-1083,-11 1 592,8-1-1557,23 5-1,-28-4-154,-1 0-661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10.138"/>
    </inkml:context>
    <inkml:brush xml:id="br0">
      <inkml:brushProperty name="width" value="0.05" units="cm"/>
      <inkml:brushProperty name="height" value="0.05" units="cm"/>
    </inkml:brush>
  </inkml:definitions>
  <inkml:trace contextRef="#ctx0" brushRef="#br0">35 152 2865,'4'2'2151,"-2"-1"-2083,-5-1 200,4 0 221,-1 0-456,0 0 0,0 0-1,0 0 1,1 0-1,-1 1 1,0-1 0,0 0-1,1 0 1,-1 0 0,0 0-1,0 0 1,0 0-1,1 0 1,-1 0 0,0 0-1,0 0 1,1 0 0,-1 0-1,0 0 1,0-1-1,1 1 1,-1 0 0,0 0-1,0 0 1,0 0 0,1 0-1,-1 0 1,0 0-1,0-1 1,0 1 0,0 0-1,1 0 1,-1 0 0,0 0-1,0-1 1,0 1-1,0 0 1,0 0 0,0 0-1,0-1 1,1 1 0,-1 0-1,0 0 1,0 0-1,0-1 1,2-6-5,1 0 1,5-10-1,2-5-6,1-14 71,-8 28-65,0-1 33,9-16 0,-12 24-41,1 0 1,-1 0-1,0 0 1,1 0-1,-1 0 1,0 0-1,1 0 1,-1 0-1,0 0 1,0-1-1,1-5 435,-1 7-443,0 0 1,0 0 0,0 1-1,0-1 1,-1 0 0,1 0-1,0 0 1,0 0 0,0 0-1,0 0 1,0 0-1,0 0 1,0 0 0,0 0-1,0 0 1,0 0 0,0 0-1,0 0 1,0 0 0,0 0-1,0 0 1,-1 0-1,1 0 1,0 0 0,0 1-1,0-1 1,0 0 0,0 0-1,0 0 1,0 0-1,0 0 1,0 0 0,0 0-1,0-1 1,-1 1 0,1 0-1,0 0 1,0 0 0,0 0-1,0 0 1,0 0-1,0 0 1,0 0 0,0 0-1,0 0 1,0 0 0,0 0-1,0 0 1,0 0 0,0 0-1,-1 0 1,1 0-1,0 0 1,0 0 0,0 0-1,0-1 1,0 1 0,0 0-1,0 0 1,0 0-1,0 0 1,0 0 0,0 0-1,0 0 1,0 0 0,0 0-1,0 0 1,-1 2 1,-1 0-1,1 0 1,0 0 0,0 1-1,0-1 1,0 0 0,0 1-1,0-1 1,1 1 0,-1-1-1,1 1 1,0 0 0,0 2-1,0 5 38,1 1 0,2 9 0,0 3-8,-2-13-35,0-6-7,-1 0 1,0-1 0,0 1 0,0-1 0,0 1 0,-1 4 0,-3 22 5,3-21-26,-1 0 0,-3 14-1,2-11 10,-1 0-33,0 1-1,-7 12 0,9-22 31,0 1 0,0-1-1,0 0 1,0 0-1,-1 1 1,0-2 0,1 1-1,-1 0 1,0 0 0,0-1-1,-5 3 1,4-2 8,2-2 2,1 0-1,-1 0 1,0 0 0,0 0 0,0 0 0,0 0-1,0 0 1,0-1 0,-4 1 0,15-2 136,0 0 1,0-1 0,0 0 0,11-4 0,5-1 122,-11 3-316,-9 2-137,0 1 0,1-1 1,-1 1-1,0 1 0,0-1 0,1 1 0,9 0 0,-15 0 78,0 0 1,0 0-1,1 0 1,-1 0-1,0 0 0,0 0 1,0 0-1,0 0 1,0 0-1,0 0 1,1 0-1,-1 0 0,0 0 1,0 0-1,0 0 1,0 0-1,0 0 1,0 0-1,0 0 0,1-1 1,-1 1-1,0 0 1,0 0-1,0 0 1,0 0-1,0 0 0,0 0 1,0 0-1,0 0 1,0 0-1,0-1 1,0 1-1,1 0 0,-1 0 1,0 0-1,0-4-4152</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8"/>
    </inkml:context>
    <inkml:brush xml:id="br0">
      <inkml:brushProperty name="width" value="0.05" units="cm"/>
      <inkml:brushProperty name="height" value="0.05" units="cm"/>
    </inkml:brush>
  </inkml:definitions>
  <inkml:trace contextRef="#ctx0" brushRef="#br0">15 51 1377,'-3'-6'532,"1"0"0,0 1 0,0-1 1,0 0-1,0-8 0,1 7 380,1 6-315,0 4-271,0 0-376,0 15 349,-1-5-18,3 15 1,1 1-61,4 50-90,3 139 13,-7-192-133,-1-1 1,-3 40 0,-3-32-9,1-7 3,0 32 1,4-36 7,-3 100 262,-1-84-100,2-1 1,4 55-1,-2-85-174,4 40 29,0 62 0,-7-62-20,1 68 23,1-101-34,-1-1 0,-2 16 0,0-7 0,-1 50-8,4-58 5,1 1 1,5 27-1,-2-22 3,-1 0 0,-1 1 0,-1 41 0,-3 24 0,3-68 0,0 1 0,7 29 0,-4-29 1,-1 0 1,1 32-1,-6 38 6,0 9-2,3-67 256,-2-1-1,-7 45 1,4-49 55,2 1 0,0-1 0,3 40 0,2-23 131,0-8-1218,-1-16-4841,-4-26 810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7.921"/>
    </inkml:context>
    <inkml:brush xml:id="br0">
      <inkml:brushProperty name="width" value="0.05" units="cm"/>
      <inkml:brushProperty name="height" value="0.05" units="cm"/>
      <inkml:brushProperty name="color" value="#004F8B"/>
    </inkml:brush>
  </inkml:definitions>
  <inkml:trace contextRef="#ctx0" brushRef="#br0">1 140 5715,'1'-19'2046,"1"1"0,6-28 0,-3 21-4394,-1-1-3683,-3 21 2557</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9"/>
    </inkml:context>
    <inkml:brush xml:id="br0">
      <inkml:brushProperty name="width" value="0.05" units="cm"/>
      <inkml:brushProperty name="height" value="0.05" units="cm"/>
    </inkml:brush>
  </inkml:definitions>
  <inkml:trace contextRef="#ctx0" brushRef="#br0">41 111 3890,'0'-3'527,"-1"2"358,-2 7 1432,-3 8 805,-1 11-3098,-7 45 0,5-17 5,8-48 19,3-7 39,3-8 34,0-9 29,1 0 0,3-33 0,5-18 345,-9 52-322,1 0 1,1 1-1,14-26 0,-19 39-133,3-4 286,-5 14 26,0 19 111,0 0-1,5 27 1,-3-40-365,0 2-18,0 1-1,1-1 1,1-1 0,0 1-1,12 25 1,-16-39-93,0 0 1,0 0-1,0 0 1,0 1-1,0-1 1,0 0 0,0 0-1,0 0 1,0 0-1,0 0 1,0 0-1,0 0 1,0 0-1,0 0 1,0 1-1,0-1 1,1 0 0,-1 0-1,0 0 1,0 0-1,0 0 1,0 0-1,0 0 1,0 0-1,0 0 1,0 0-1,1 0 1,-1 0 0,0 0-1,0 0 1,0 0-1,0 0 1,0 0-1,0 0 1,0 0-1,1 0 1,-1 0-1,0 0 1,0 0 0,0 0-1,0 0 1,0 0-1,0 0 1,0 0-1,5-6-932,0-8-2765,-3 5-217,0 0-2324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0"/>
    </inkml:context>
    <inkml:brush xml:id="br0">
      <inkml:brushProperty name="width" value="0.05" units="cm"/>
      <inkml:brushProperty name="height" value="0.05" units="cm"/>
    </inkml:brush>
  </inkml:definitions>
  <inkml:trace contextRef="#ctx0" brushRef="#br0">36 31 2385,'0'0'80,"0"0"0,0-1 0,0 1-1,0 0 1,0 0 0,0-1 0,0 1 0,0 0 0,0 0 0,0-1-1,0 1 1,0 0 0,0 0 0,0-1 0,-1 1 0,1 0 0,0 0-1,0 0 1,0-1 0,0 1 0,-1 0 0,1 0 0,0 0-1,0 0 1,-1-1 0,1 1 0,0 0 0,-1 0-28,0 0 0,1 0 0,-1-1 1,0 1-1,1 0 0,-1 0 0,0 0 0,0 0 1,-1 1-1,0-1 128,-1 1 0,1-1 0,-1 1 0,-3 2 0,6-3-54,-1 0-1,1 0 1,-1 0 0,1 1 0,-1-1-1,1 0 1,-1 0 0,1 0 0,0 0-1,-1 0 1,1 0 0,-1 0 0,0 0 0,0-1 775,5 0-338,11 2 827,-10 0-1110,1-1 1,6 0-1,1 1 227,-12-1-460,1 0 1,-1 1 0,1-1 0,-1 0-1,1 0 1,-1 0 0,1 0 0,-1 0-1,3-1 1,2-1 6,-1 1 1,1 0-1,0 0 1,-1 0-1,1 1 0,10 1 1,-2 0-4,22 6 0,-30-6-20,0 0-1,0-1 1,0 0 0,8 0-1,-7-1-8,-1 1 0,1 0-1,9 2 1,-4 0 110,0-1-1,0-1 0,16-1 1,-20 1-82,28-2 165,25 0-62,35-1-117,-69 1-7,75 4 97,-64 0-77,53-5 0,-79 2-33,12-1 16,12-1-5,-11 1-22,3 1-5,27-2 16,299-4 66,-260-3-68,-77 8-12,0 1 1,1 1 0,30 4 0,13 0 2,62-5 11,18 7-16,-69-2 0,-7-7 7,-30 1-1,13 2-4,11-2 12,14 1 1,-56 1-9,8 1 13,-13 0-4,-1-1 0,15-2 0,1 0 38,37 1 0,-35 2-33,8 0-4,-22 0-16,24-1 0,58-3 15,-73 2-11,10 4 9,-9-1-13,15 0 0,141 2 0,-165-4-1,21 2 1,-10 1 14,-13 0-27,-12-3 15,-1 1 9,-3-3 40,3 2-72,-1 0 0,0 0 0,0 0-1,0 0 1,0 0 0,0 0 0,1 0 0,-1 0 0,0 0 0,0-1 0,0 1 0,0 0-1,0 0 1,0 0 0,0 0 0,1 0 0,-1 0 0,0 0 0,0-1 0,0 1-1,0 0 1,0 0 0,0 0 0,0 0 0,0 0 0,0 0 0,0-1 0,0 1 0,0 0-1,0 0 1,0 0 0,0 0 0,0 0 0,0-1 0,4-1-1974,-3 1 1640,-1 1-1,1-1 1,0 1 0,0-1 0,0 1-1,0-1 1,1 0 0,1 1-575,-1 0 0,1 0 1,-1-1-1,5-1 0,-5 2 641,-1-1 0,1 1 0,-1-1 0,1 1 1,-1 0-1,1-1 0,0 1 0,-1 0 0,1 0 0,0 0 0,1 1 0,-2-1 266,0 0-1,0 0 1,0 0-1,0 0 0,0 0 1,0 0-1,0 0 1,0 0-1,0-1 1,0 1-1,1-1 0,-3-1-346,2 1-300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1"/>
    </inkml:context>
    <inkml:brush xml:id="br0">
      <inkml:brushProperty name="width" value="0.05" units="cm"/>
      <inkml:brushProperty name="height" value="0.05" units="cm"/>
    </inkml:brush>
  </inkml:definitions>
  <inkml:trace contextRef="#ctx0" brushRef="#br0">56 21 4930,'-10'-9'3904,"7"3"-2699,3 6-1180,0 0-1,0 0 1,0 0-1,0-1 1,0 1 0,0 0-1,0 0 1,0 0-1,0 0 1,0-1-1,0 1 1,0 0 0,0 0-1,0 0 1,0-1-1,0 1 1,0 0-1,1 0 1,-1 0-1,0 0 1,0 0 0,0-1-1,0 1 1,0 0-1,0 0 1,1 0-1,-1 0 1,0 0 0,2-1 64,-1 1 0,1 0 0,0-1 0,-1 1 0,1 0 0,-1 0 0,4 1 0,0 0 73,-1 0 0,7 2 0,4 2 78,1 0-143,0 0 1,16 8 0,-23-10-91,0 1 0,-1 1 0,1 0-1,-1 0 1,-1 1 0,10 7 0,-11-6 0,-6-7-6,0 0 1,0 1-1,0-1 1,1 0-1,-1 0 0,0 0 1,0 0-1,0 1 1,0-1-1,0 0 0,0 0 1,0 0-1,0 1 1,0-1-1,0 0 0,0 0 1,0 0-1,0 1 1,0-1-1,0 0 1,0 0-1,0 0 0,0 1 1,0-1-1,0 0 1,0 0-1,0 0 0,0 1 1,0-1-1,0 0 1,0 0-1,-1 0 0,-1 4 128,-3 2 60,1-3-65,3-2-108,1-1 0,-1 1 0,0-1 1,1 1-1,-1-1 0,0 1 0,0-1 0,1 1 0,-1-1 0,0 0 0,-1 1 0,-36 7 292,16-2-219,-31 2 0,29-5-294,-37 8-1,55-10-14,-2 0-1006</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2"/>
    </inkml:context>
    <inkml:brush xml:id="br0">
      <inkml:brushProperty name="width" value="0.05" units="cm"/>
      <inkml:brushProperty name="height" value="0.05" units="cm"/>
    </inkml:brush>
  </inkml:definitions>
  <inkml:trace contextRef="#ctx0" brushRef="#br0">24 57 2897,'-1'1'712,"0"0"-1,-1 0 0,1 0 0,0 0 0,0 0 0,-2 2 1,2-1-525,-1 1 0,1-1 0,0 0-1,0 1 1,0-1 0,0 1 0,0-1 0,0 5 0,0 1 51,-1 12 0,2-13-193,0 0-1,1 1 1,0-1-1,0 0 1,0 0 0,1 0-1,0 0 1,0 0-1,4 6 1,-4-10-23,-1 0 0,1 0-1,0-1 1,0 1 0,0 0 0,0-1-1,1 0 1,-1 1 0,5 2 0,-5-4 11,0 0 0,0 1 0,0-1 0,1 0 0,-1-1 0,0 1 0,1 0 0,-1-1 0,1 1 0,-1-1 0,1 0 0,-1 0 0,5 0 0,-1-1 20,0 0 1,0 0 0,0-1-1,0 0 1,-1 0 0,1 0 0,-1-1-1,0 0 1,0 0 0,6-4-1,3-4 6,0-1-1,12-14 0,-22 22-45,0 0-1,-1-1 0,1 1 0,-1-1 0,0 1 0,0-1 0,-1 0 0,0 0 0,3-7 0,-4 9-3,-1 0 1,1 1-1,-1-1 0,0 1 1,1-1-1,-1 0 0,0 1 1,-1-1-1,1 0 0,0 1 1,-1-1-1,1 1 0,-1-1 0,0 0 1,0 1-1,0 0 0,0-1 1,-1 1-1,1 0 0,0-1 1,-3-2-1,0 2 34,0-1 1,0 1-1,0 0 0,0 0 0,0 0 1,-1 0-1,1 1 0,-8-4 1,1 2 89,0 1 0,-20-4 1,25 6-99,1 0 1,-1 0 0,0 1 0,0 0-1,1 0 1,-1 1 0,0 0-1,-6 1 1,8-1-30,1 0 0,0 0 0,0 1 0,0-1 0,-1 1 0,1 0 0,1 0 0,-1 0 0,0 0 0,0 0 0,1 1 0,-1-1 0,1 1 0,-3 4-1,2-3-126,1 0-1,-1 1 0,1-1 1,0 1-1,1-1 0,-1 1 0,0 6 1,1-8-675,1 0 0,-1 0 0,1 0 0,0 1 0,0-1 0,1 0-1,0 4 1,1 2-5313</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3"/>
    </inkml:context>
    <inkml:brush xml:id="br0">
      <inkml:brushProperty name="width" value="0.05" units="cm"/>
      <inkml:brushProperty name="height" value="0.05" units="cm"/>
    </inkml:brush>
  </inkml:definitions>
  <inkml:trace contextRef="#ctx0" brushRef="#br0">0 192 2353,'8'-6'1500,"0"0"0,6-8 0,-7 6-1262,-1 1 0,0-1 1,-1 0-1,6-10 0,-2 1-73,-3 5-82,0 1-1,0-1 1,7-25 0,-12 35-17,-1 0-1,0 0 1,1 0 0,-1 0-1,0 0 1,0 0 0,0 0-1,-1-2 1,1 4-39,0-1 0,0 1 1,0 0-1,0-1 0,-1 1 1,1 0-1,0-1 0,0 1 1,0 0-1,-1-1 0,1 1 1,0 0-1,0-1 0,-1 1 1,1 0-1,0-1 0,0 1 1,-1 0-1,1 0 0,0 0 0,-1-1 1,1 1-1,-1 0 0,1 0 1,0 0-1,-1 0 0,1 0 1,0-1-1,-1 1 0,1 0 1,-1 0-1,1 0 0,0 0 1,-1 0-1,1 0 0,-1 1 1,1-1-1,0 0 0,-1 0 0,1 0 1,-1 0-1,1 0 0,-1 1 1,-1-1 38,0 1 0,0 0 0,1 0 0,-1 0 1,0 0-1,0 0 0,0 1 0,1-1 0,-1 1 1,-1 1-1,2-2-44,1 0 0,-1 0 0,0 0 0,1 0 0,-1 0 0,0 0 0,1 1 0,0-1 0,-1 0 0,1 0 0,0 1 0,-1-1 1,1 0-1,0 0 0,0 1 0,0-1 0,0 0 0,1 2 0,0 4 85,1 0 1,0 0-1,1-1 0,4 11 0,17 23 176,-1 0-147,-20-34-116,0 1 0,0-1-1,-1 1 1,3 10 0,-5-12-12,1-1 0,-1 1 0,0 0 0,0-1 0,0 1 0,-1 0 0,0-1 0,0 1 0,0-1 0,0 1 0,-1-1 0,0 1 0,0-1 0,0 0 0,0 0 0,-1 0 0,1 0 0,-4 4 0,3-5-8,0 0 0,0 0 1,0 0-1,0 0 1,0-1-1,-1 1 0,1-1 1,-1 0-1,1 0 1,-1 0-1,0-1 0,0 1 1,0-1-1,0 0 0,0 0 1,0 0-1,0-1 1,0 1-1,0-1 0,-7 0 1,10 0-2,1 0 0,-1 0-1,1-1 1,-1 1 0,0 0 0,1 0 0,-1 0 0,1 0 0,-1-1 0,1 1-1,-1 0 1,1-1 0,-1 1 0,1 0 0,-1-1 0,1 1 0,-1-1 0,1 0-1,0 1 1,-1 0 0,1 0 0,0-1 0,0 1-1,0 0 1,0-1 0,0 1 0,0 0-1,0-1 1,0 1 0,0 0 0,0-1 0,0 1-1,1 0 1,-1-1 0,0 1 0,0 0 0,0 0-1,0-1 1,0 1 0,1 0 0,-1 0 0,0-1-1,0 1 1,0 0 0,1 0 0,-1-1-1,0 1 1,0 0 0,1 0 0,-1 0 0,1-1-1,7-5 22,1 1 0,0 0 0,0 0-1,1 0 1,-1 1 0,1 1 0,0 0-1,14-3 1,9 1 19,40-2 1,-64 6-21,0 1 0,0 1 1,14 1-1,-23-2-34,0 0 0,0 0 1,1 0-1,-1 0 0,0 0 1,0 0-1,0 0 0,1 0 0,-1 0 1,0 0-1,0 0 0,0 0 0,1 0 1,-1 0-1,0 1 0,0-1 1,0 0-1,0 0 0,1 0 0,-1 0 1,0 0-1,0 0 0,0 1 0,0-1 1,0 0-1,0 0 0,1 0 1,-1 0-1,0 1 0,0-1 0,0 0 1,0 0-1,0 0 0,0 1 0,0-1 1,0 0-1,0 0 0,0 0 1,0 1-1,0-1 0,0 0 0,0 0 1,0 0-1,0 0 0,0 1 0,0-1 1,0 0-1,0 0 0,0 1 1,-1 2-3102</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4"/>
    </inkml:context>
    <inkml:brush xml:id="br0">
      <inkml:brushProperty name="width" value="0.05" units="cm"/>
      <inkml:brushProperty name="height" value="0.05" units="cm"/>
    </inkml:brush>
  </inkml:definitions>
  <inkml:trace contextRef="#ctx0" brushRef="#br0">32 3 1137,'-2'-3'1459,"1"6"-1045,2 6-444,0-1 62,-1 0 0,1 0 0,-2 0 0,-1 14 0,0 5 86,2 32 0,1-24-98,0 78-6,-1-88-10,1-11 2,-2 21 0,-6 8 96,4-28-20,1 0 1,1 0-1,0 24 1,2 15 412,-1-13-142,-2 6-202,1-36-139,-2 27 38,-4 49 108,5-78-42,2 0 1,-1 0-1,3 14 0,5 27 96,-2-19-155,-3-8 64,-1 46 0,-1-35-78,0 45-8,-1-40-26,0-25-14,3 26 1,-1-30 18,0-6-7,-1 0 1,1-1-1,-1 1 1,0 0-1,0-1 1,-1 5 0,-1 6-8,1 0 0,0 0 0,2 28 0,1 23-3,-2-31 595,0-25-266,-1-6-222,1-4-134,-1-5-3534,0 2-59</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5"/>
    </inkml:context>
    <inkml:brush xml:id="br0">
      <inkml:brushProperty name="width" value="0.05" units="cm"/>
      <inkml:brushProperty name="height" value="0.05" units="cm"/>
    </inkml:brush>
  </inkml:definitions>
  <inkml:trace contextRef="#ctx0" brushRef="#br0">175 0 3826,'0'0'70,"-1"0"-1,1 0 1,0 0 0,0 0 0,0 0 0,0 0 0,-1 0 0,1 0-1,0 0 1,0 0 0,0 0 0,0 0 0,-1 0 0,1 1 0,0-1-1,0 0 1,0 0 0,0 0 0,0 0 0,0 0 0,-1 0 0,1 0-1,0 0 1,0 1 0,0-1 0,0 0 0,0 0 0,0 0-1,0 0 1,0 0 0,0 0 0,-1 1 0,1-1 0,-2 7 665,1-4-556,-8 21 464,1-1-306,-1 0 0,-12 22 0,-4-6-173,-33 40-1,42-58-586,16-20 407,-1 0-258,-1 1 1,1 0-1,-1 0 0,-2 1 1,4-3 186,0 0 0,0 1 0,0-1 0,0 0-1,-1 0 1,1 0 0,0 0 0,0 0 0,0 0 0,-1 1 0,1-1 0,0 0 0,0 0 0,-1 0 0,1 0-1,0 0 1,0 0 0,-1 0 0,1 0 0,0 0 0,0 0 0,-1 0 0,1 0 0,0 0 0,0 0 0,-1 0 0,1 0-1,0-1 1,0 1 0,0 0 0,-1 0 0,1 0 0,0 0 0,0 0 0,0 0 0,-1-1 0,1 1 0,0 0-1,0 0 1,0 0 0,0-1 0,0 1 0,-1 0 0,1 0 0,0 0 0,0-1 0,0 1 0,0 0 0,0 0-1,0-1 1,0 1 0,0 0 0,-2-7-2586</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306"/>
    </inkml:context>
    <inkml:brush xml:id="br0">
      <inkml:brushProperty name="width" value="0.05" units="cm"/>
      <inkml:brushProperty name="height" value="0.05" units="cm"/>
    </inkml:brush>
  </inkml:definitions>
  <inkml:trace contextRef="#ctx0" brushRef="#br0">1 13 3249,'-1'-13'2941,"3"19"-2205,1-1 0,4 7 1,-5-9-575,8 14-76,1-1-1,1-1 0,0 0 1,1 0-1,24 19 0,-6-3-569,-12-10-3924,-12-13 227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6"/>
    </inkml:context>
    <inkml:brush xml:id="br0">
      <inkml:brushProperty name="width" value="0.05" units="cm"/>
      <inkml:brushProperty name="height" value="0.05" units="cm"/>
    </inkml:brush>
  </inkml:definitions>
  <inkml:trace contextRef="#ctx0" brushRef="#br0">49 0 1169,'-2'0'240,"-1"1"-48,-1-1-240,1 0-64,-1 0 144,0 0 144,0 2 160,-1-1 208,1-1-464,-1 1-224,0 1-304,-1 0-1569</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7"/>
    </inkml:context>
    <inkml:brush xml:id="br0">
      <inkml:brushProperty name="width" value="0.05" units="cm"/>
      <inkml:brushProperty name="height" value="0.05" units="cm"/>
    </inkml:brush>
  </inkml:definitions>
  <inkml:trace contextRef="#ctx0" brushRef="#br0">3 1593 2017,'-1'0'14,"1"0"0,0 0 0,0 0 0,0 0 0,0 0 0,0 0 0,0 0 0,0 0 0,0 0 0,0 0 0,0 0 0,0 0 0,-1 0 0,1 0 0,0 0 0,0 0 0,0 1 0,0-1 0,0 0 0,0 0 0,0 0 0,0 0 0,0 0 0,0 0 0,0 0 0,0 0 0,0 0 0,0 0 0,-1 0 0,1 0 0,0 0 0,0 0 0,0 0 0,0 1 0,0-1 0,0 0 0,0 0 0,0 0 0,0 0 0,0 0 0,0 0 0,0 0 0,0 0 0,0 0 0,0 0 0,0 1 0,0-1 0,0 0 0,0 0 0,0 0 0,0 0 0,6 3 1043,-4-3-738,-1 1 0,1-1 0,0 0-1,0 1 1,3-1 0,-5 0-284,2 0 161,0-1 0,0 1 0,0 0 0,0-1 0,-1 1 0,1-1 0,0 0 0,0 0 0,-1 1 0,1-1 0,2-2 0,7-6 512,17-16 84,-14 12-624,0 1 1,1 0 0,23-14 0,-9 10-146,-21 13-11,0-1 0,0-1 0,0 1 0,9-9-1,-5 1 14,-7 8 28,0-1 1,0 1-1,7-6 0,0 3-7,11-11 1,-3 1-44,-14 12 5,0 0 0,6-8 0,-8 8 4,1 1 0,-1-1 0,0 1 0,1 0 0,6-4 0,22-9 20,-19 10-11,0 0 1,18-14-1,-21 13-18,1 1 1,-1-1-1,24-9 0,-22 11 2,-1-1 0,0-1 0,12-9-1,-11 7 1,0 1-1,18-9 0,73-29-1,-66 30 0,-3 3 9,14-8-11,-42 19-1,1-1 0,-1-1 0,0 0 0,8-8 0,10-10 4,-9 7 10,34-25 0,-12 17-14,-21 14 0,26-21 0,66-46 31,-100 71-30,47-27-1,13-8 0,49-49-13,-86 64 9,20-12 5,-3 9 7,-28 17 0,0-1 0,38-30 0,-43 28 30,2 1 0,-1 1 0,2 0 0,21-11-1,54-31 104,-47 26-105,34-29-22,3-2 6,-40 35-22,-5 3 91,56-42 0,-89 59-73,-1 1 0,1-1 0,1 1 0,-1 0 0,1 1 0,-1 0 0,11-4 0,-17 7-15,0 0 0,0 0 0,0 0 0,1 0 0,-1 0 0,0 0 0,0 0 0,0 0-1,1 0 1,-1-1 0,0 1 0,0 0 0,0 0 0,0 0 0,0 0 0,1 0 0,-1 0-1,0-1 1,0 1 0,0 0 0,0 0 0,0 0 0,0 0 0,0-1 0,1 1 0,-1 0 0,0 0 1,0 0 0,0-1 0,0 1 0,0 0 0,0 0 0,0 0 0,0 0 1,1 0-1,-1-1 0,0 1 0,0 0 0,0 0 0,0 0 0,0 0 1,0 0-1,1 0 0,-1 0 0,0-1 0,0 1 0,0 0 0,0 0 0,1 0 1,-1 0-1,0 0 0,0 0 0,0 0 0,0 0 0,1 0 0,-1 0 0,0 0 1,0 0-1,0 0 0,1 0 0,-1 0 0,2 0-2,1 0 0,-1-1-1,0 0 1,0 1 0,0-1 0,1 0-1,1-2 1,7-1-14,38-14-1280,-31 11-4770,-15 6 1606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8.296"/>
    </inkml:context>
    <inkml:brush xml:id="br0">
      <inkml:brushProperty name="width" value="0.05" units="cm"/>
      <inkml:brushProperty name="height" value="0.05" units="cm"/>
      <inkml:brushProperty name="color" value="#004F8B"/>
    </inkml:brush>
  </inkml:definitions>
  <inkml:trace contextRef="#ctx0" brushRef="#br0">6 165 4354,'-2'-5'711,"1"0"1,0 0-1,1 0 1,-1 0-1,1 0 1,0 0-1,0 0 1,2-10-1,1-2-462,8-21 0,2-11-1289,-13 43-746</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2"/>
    </inkml:context>
    <inkml:brush xml:id="br0">
      <inkml:brushProperty name="width" value="0.05" units="cm"/>
      <inkml:brushProperty name="height" value="0.05" units="cm"/>
    </inkml:brush>
  </inkml:definitions>
  <inkml:trace contextRef="#ctx0" brushRef="#br0">1 16 2001,'0'-1'238,"0"0"0,0 1 1,0-1-1,0 0 0,0 0 0,0 0 1,0 0-1,0 0 0,0 1 0,0-1 0,0 0 1,1 0-1,-1 0 0,0 0 0,1 1 1,0-2-1,-2 5-131,1 0 1,0 0-1,0 0 1,1 5-1,-1 3-4,2 51 151,-1 0-4195,-1-51 937</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3"/>
    </inkml:context>
    <inkml:brush xml:id="br0">
      <inkml:brushProperty name="width" value="0.05" units="cm"/>
      <inkml:brushProperty name="height" value="0.05" units="cm"/>
    </inkml:brush>
  </inkml:definitions>
  <inkml:trace contextRef="#ctx0" brushRef="#br0">0 5 1473,'1'-1'288,"1"1"-32,1-1-400,0 0-160,0 0-257,0 0-447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4"/>
    </inkml:context>
    <inkml:brush xml:id="br0">
      <inkml:brushProperty name="width" value="0.05" units="cm"/>
      <inkml:brushProperty name="height" value="0.05" units="cm"/>
    </inkml:brush>
  </inkml:definitions>
  <inkml:trace contextRef="#ctx0" brushRef="#br0">0 49 784,'81'-2'467,"7"-2"-225,-49 1 157,-23 3-183,0 0 1,0 2 0,19 3 0,-19-2-314,1-1 0,30 1 0,3-4 353,52-5-112,1-1-101,-23 3-38,30 3 31,-16 1-24,77-1 610,-33 3-415,-120-2-60,66-6 659,-54 3-730,33 1 0,13 0-58,2 0 15,-37 3-12,91 1 70,58-5 178,-61-5-141,-82 4-134,8-2-21,75 2-1,-74 11 46,-12-1-468,-32-5-2149,-8 0 233</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5"/>
    </inkml:context>
    <inkml:brush xml:id="br0">
      <inkml:brushProperty name="width" value="0.05" units="cm"/>
      <inkml:brushProperty name="height" value="0.05" units="cm"/>
    </inkml:brush>
  </inkml:definitions>
  <inkml:trace contextRef="#ctx0" brushRef="#br0">80 329 2321,'1'-1'305,"1"-1"-1,0 1 1,-1-1-1,0 0 1,1 1-1,-1-1 1,0 0-1,0 0 1,0 0-1,1-2 1,5-9 35,4-4-235,-1 0 0,-1-1 0,6-20 0,-3 9-53,-6 14-48,-1-1 1,4-21-1,-4 13 2,6-37 351,-10 49 47,-1 11-369,0 1 1,0-1-1,0 1 1,0-1-1,0 1 0,0-1 1,0 1-1,0-1 0,0 1 1,0 0-1,0-1 0,0 1 1,-1-1-1,1 1 0,0-1 1,0 1-1,-1 0 1,1-1-1,0 1 0,0-1 1,-1 1-1,1 0-30,-1 0 1,1 0-1,0 0 0,0 0 1,0 0-1,-1 0 0,1 0 1,0 0-1,0 0 0,0 0 0,-1 0 1,1 0-1,0 0 0,0 0 1,0 0-1,0 1 0,-1-1 1,1 0-1,0 0 0,0 0 1,0 0-1,0 0 0,0 1 0,-1-1 1,1 0-1,0 0 0,0 0 1,0 1-1,0-1 0,0 0 1,-3 8-28,2-6 31,-4 11-30,0-1-9,-7 23 1,2 6-16,-13 55-18,19-74 52,1 1 1,0 29 0,4-11 3,2-1 0,9 50 0,-4-27-57,-9-58-1,1 0-1,0-1 1,-1 1-1,0 0 1,0 0 0,-1-1-1,1 1 1,-1-1 0,-4 9-1,4-11 4,0 1 0,0 0-1,-1-1 1,1 0 0,0 1-1,-1-1 1,0 0-1,1 0 1,-1 0 0,0-1-1,0 1 1,0-1 0,0 0-1,0 1 1,-5 0 0,1 0 93,-1-1 0,0 0 0,0 0 0,0 0 0,-11-2 0,17 1 120,-1 0-1,1 0 0,-1-1 1,1 1-1,0-1 1,0 1-1,-4-3 0,24-3 184,-3 2-253,-1 1-1,0 0 1,1 1 0,15 0-1,-20 1-43,23 0 79,7-2 22,-35 3-124,1-1 15,1 0 1,0 0-1,-1 1 0,1 0 0,-1 0 0,1 1 1,7 1-1,-9-1 136,-4-1-1091,-1 0 849,0 0 0,0 0 0,0 0 0,0 0 0,0 0 0,0 0-1,0 0 1,0 0 0,0 0 0,1 0 0,-1 0 0,0 0 0,0 0 0,0 0-1,0 0 1,0 0 0,0 0 0,0 0 0,0 0 0,1-1-1620,-1 1 1620,0 0 0,0 0 0,0 0 0,0-1-1,0 1 1,0 0 0,0 0 0,0 0 0,0 0 0,0 0 0,0 0 0,-1 0-1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5"/>
    </inkml:context>
    <inkml:brush xml:id="br0">
      <inkml:brushProperty name="width" value="0.05" units="cm"/>
      <inkml:brushProperty name="height" value="0.05" units="cm"/>
    </inkml:brush>
  </inkml:definitions>
  <inkml:trace contextRef="#ctx0" brushRef="#br0">42 31 3233,'-1'-1'456,"0"0"0,0 0 0,0 0 0,0 0 0,0 0-1,0 0 1,0 0 0,0 0 0,0 0 0,-3 0 0,-1-3 1554,4 3-1794,0 0-1,1 0 1,-1-1-1,0 1 1,0 0-1,1-1 1,-1 1 0,0 0-1,0-4 1,2 8-218,0 0 1,-1 1 0,1-1 0,-1 0-1,0 0 1,1 0 0,-2 4 0,1-4 5,-5 223 650,4-212-649,1 9-58,-2 0 1,-7 38 0,8-53-2639</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6"/>
    </inkml:context>
    <inkml:brush xml:id="br0">
      <inkml:brushProperty name="width" value="0.05" units="cm"/>
      <inkml:brushProperty name="height" value="0.05" units="cm"/>
    </inkml:brush>
  </inkml:definitions>
  <inkml:trace contextRef="#ctx0" brushRef="#br0">0 146 3522,'0'-1'392,"0"-1"1,1 1 0,-1-1-1,0 0 1,1 1 0,-1-1-1,1 1 1,-1-1 0,1 1-1,0 0 1,-1-1 0,1 1-1,1-2 1,1 0-84,-1 1 0,1-1 0,-1 1 0,1-1 0,4-2 0,4-1-208,0 0 0,16-6 0,-22 10 182,-2 1-248,112-51 778,-109 49-788,3-1-14,-1-1-1,8-5 0,-15 9-38,0 1 1,-1-1-1,1 1 1,0-1-1,0 1 1,-1 0-1,1-1 1,0 1-1,0 0 0,0 0 1,0-1-1,1 1 1,-2 0-77,1 0-1,-1 0 1,0 0 0,0 0-1,1 0 1,-1 1 0,0-1 0,0 0-1,1 0 1,-1 0 0,0 0-1,0 0 1,0 1 0,1-1 0,-1 0-1,0 0 1,0 0 0,0 0 0,0 1-1,1-1 1,-1 0 0,0 0-1,0 1 1,0-1 0,0 0 0,0 0-1,0 1 1,0-1 0,0 0-1,0 0 1,0 1 0,0-1 0,0 0-1,0 0 1,0 1 0,0-1-1,0 0 1,0 0 0,0 1 0,0-1-1,0 0 1,0 1 0,-2 6-2900,0 2-1513</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7"/>
    </inkml:context>
    <inkml:brush xml:id="br0">
      <inkml:brushProperty name="width" value="0.05" units="cm"/>
      <inkml:brushProperty name="height" value="0.05" units="cm"/>
    </inkml:brush>
  </inkml:definitions>
  <inkml:trace contextRef="#ctx0" brushRef="#br0">0 19 3890,'2'-1'749,"0"0"0,0 0 0,1 0 0,-1 0 0,0 1 0,4-2 1,-3 1-282,32-7 1175,-29 7-1529,0 0 0,0 1 0,0-1 0,0 1-1,10 2 1,-4-2-12,-8 1-254,23 1 382,-26-1-688,1-1-1,0 1 1,0 0 0,-1-1-1,1 1 1,0 0 0,1 1-1,1 1-2753</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8"/>
    </inkml:context>
    <inkml:brush xml:id="br0">
      <inkml:brushProperty name="width" value="0.05" units="cm"/>
      <inkml:brushProperty name="height" value="0.05" units="cm"/>
    </inkml:brush>
  </inkml:definitions>
  <inkml:trace contextRef="#ctx0" brushRef="#br0">152 5 2769,'0'0'81,"0"-1"0,0 1 0,0 0 0,0 0 0,0 0 0,0 0 0,0 0 0,0 0 0,0 0 0,1-1 0,-1 1 0,0 0 0,0 0 0,0 0 0,0 0 0,0 0 0,-1 0 0,1 0 0,0-1 0,0 1 0,0 0 0,0 0 0,0 0 0,0 0 0,0 0 0,0 0 0,0 0 0,0-1 0,0 1 0,0 0 0,0 0 0,0 0 0,0 0 0,-1 0 0,1 0 0,0 0 0,0 0 0,0 0 0,0 0 0,0 0 0,0 0 0,0 0 0,0 0 0,-1 0 0,1-1 0,0 1 1,0 0-1,0 0 0,0 0 0,0 0 0,0 0 0,-1 0 0,1 1 0,0-1 0,0 0 0,0 0 0,0 0 0,0 0 0,0 0 0,0 0 0,-1 0 0,1 0 0,0 0 0,0 0 0,0 0 0,0 0 0,0 0 0,0 0 0,-1 1 110,0-1 0,0 0 0,0 1 0,1-1 1,-1 1-1,0-1 0,0 1 0,1-1 0,-1 1 1,0-1-1,0 2 0,-20 29 380,-28 56 0,39-66-443,0 1 1,2 0 0,-9 37 0,-5 51-44,22-110-156,0 1-1,-1 0 1,1 0-1,0 0 1,0 0-1,0-1 1,0 1-1,0 0 1,1 0-1,-1 0 1,0 0-1,0-1 1,0 1-1,1 0 1,-1 0-1,0 0 1,1-1-1,-1 1 1,1 0-1,-1-1 1,1 1-1,-1 0 1,1-1-1,0 1 1,-1-1-1,1 1 1,0-1-1,-1 1 1,1-1-1,0 1 1,0-1-1,-1 1 1,1-1-1,0 0 1,0 0-1,0 1 1,-1-1-1,1 0 1,0 0-1,0 0 1,0 0-1,0 0 1,-1 0-1,1 0 1,0 0 0,0 0-1,0-1 1,1 1-1,9-3-3279,-1-4-2190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9"/>
    </inkml:context>
    <inkml:brush xml:id="br0">
      <inkml:brushProperty name="width" value="0.05" units="cm"/>
      <inkml:brushProperty name="height" value="0.05" units="cm"/>
    </inkml:brush>
  </inkml:definitions>
  <inkml:trace contextRef="#ctx0" brushRef="#br0">100 1 3746,'-3'2'412,"1"0"0,0 0 0,0 0 0,0 1-1,0-1 1,1 1 0,-1-1 0,1 1 0,-1 0 0,-1 4 0,-4 8 513,-43 73 1185,47-82-2078,0 1 1,1 0-1,0 1 1,-2 6 0,2-6-140,1-5-1599,0-6-7,0-12-1560,1 3 883,-1 3 104</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0"/>
    </inkml:context>
    <inkml:brush xml:id="br0">
      <inkml:brushProperty name="width" value="0.05" units="cm"/>
      <inkml:brushProperty name="height" value="0.05" units="cm"/>
    </inkml:brush>
  </inkml:definitions>
  <inkml:trace contextRef="#ctx0" brushRef="#br0">5 9 2945,'-5'-9'5007,"9"15"-2448,7 9-1820,10 9-259,-17-18-529,1 0 0,0 0 0,0-1-1,1 1 1,0-1 0,0 0 0,0-1 0,7 5 0,-12-9-281,0 1 0,1-1 0,-1 1 0,0-1 0,0 0 0,1 1 0,-1-1 0,0 0 0,0 0 1,1 0-1,-1 0 0,0 0 0,1-1 0,-1 1 0,0 0 0,0 0 0,2-1 0,2-4-5019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4:58.681"/>
    </inkml:context>
    <inkml:brush xml:id="br0">
      <inkml:brushProperty name="width" value="0.05" units="cm"/>
      <inkml:brushProperty name="height" value="0.05" units="cm"/>
      <inkml:brushProperty name="color" value="#004F8B"/>
    </inkml:brush>
  </inkml:definitions>
  <inkml:trace contextRef="#ctx0" brushRef="#br0">4 92 4418,'-1'-5'1409,"-1"-2"63,2 2-255,0 0-417,0-1-159,0 0-177,1-1-144,0 0-128,0 0-80,0-1-64,1 1-80,-1 1-96,1-1-448,0 3-1009,-1 0-1264</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91"/>
    </inkml:context>
    <inkml:brush xml:id="br0">
      <inkml:brushProperty name="width" value="0.05" units="cm"/>
      <inkml:brushProperty name="height" value="0.05" units="cm"/>
    </inkml:brush>
  </inkml:definitions>
  <inkml:trace contextRef="#ctx0" brushRef="#br0">0 1 4994,'7'1'3671,"-2"1"-3357,-1 1-1,-1 0 1,1 0-1,0 0 1,-1 0 0,1 1-1,-1-1 1,5 9-1,-5-9-155,10 14 357,0 1-1,16 30 0,-25-40-475,0 0-1,-1 1 1,0-1 0,0 1-1,-1-1 1,0 1-1,0 0 1,-1 0 0,0 11-1,-1-8-272,-2 1-1,1-1 1,-7 22-1,-16 34-6172,22-63 5527,-7 14-4469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2"/>
    </inkml:context>
    <inkml:brush xml:id="br0">
      <inkml:brushProperty name="width" value="0.05" units="cm"/>
      <inkml:brushProperty name="height" value="0.05" units="cm"/>
      <inkml:brushProperty name="color" value="#004F8B"/>
    </inkml:brush>
  </inkml:definitions>
  <inkml:trace contextRef="#ctx0" brushRef="#br0">58 30 5106,'-1'-1'196,"0"1"0,0 0 0,1 0 0,-1 0 0,0 0 0,0 0 0,0 0 0,1 0 0,-1 0 0,0 0 0,0 1 0,1-1 0,-1 0 0,0 0 0,0 1 0,1-1 0,-1 1 0,0-1-1,1 0 1,-1 1 0,0 0 0,0 0-82,0 0-1,0 1 1,0-1 0,0 1-1,0-1 1,0 1-1,0-1 1,1 1 0,-2 2-1,1 1-57,0 1 1,0 0-1,0 0 0,1 10 0,0-10 1,1-1-1,-1 1 1,1-1-1,3 9 1,-3-11-46,0 0 1,0-1 0,0 1-1,0-1 1,0 0-1,1 1 1,-1-1-1,1 0 1,0 0 0,0 0-1,3 3 1,-4-4-9,0-1 1,-1 1-1,1-1 0,0 1 1,0-1-1,0 1 0,0-1 1,0 1-1,0-1 0,0 0 1,1 0-1,-1 0 1,0 0-1,0 1 0,0-1 1,0-1-1,0 1 0,1 0 1,0 0 0,0-1 1,0 0-1,0 1 0,0-1 1,-1 0-1,1 0 1,0 0-1,0 0 1,1-2-1,2-2-1,-1 1 0,1-1 0,-1 0 0,7-11 0,-9 12-4,1 1 1,-1-1 0,-1 0 0,1 0 0,0-1 0,-1 1 0,0 0 0,0 0-1,0-1 1,-1 1 0,1-1 0,-1-6 0,-1 9 9,1-1 0,0 1 0,-1-1-1,0 1 1,1 0 0,-1-1 0,0 1 0,0 0 0,0 0-1,-1 0 1,1 0 0,0-1 0,-1 2 0,1-1 0,-1 0 0,0 0-1,0 0 1,1 1 0,-1-1 0,0 1 0,0 0 0,-1-1-1,-3-1 1,3 2-1,1 0-1,-1 0 1,0 0 0,0 0-1,0 1 1,0-1-1,0 1 1,0-1 0,1 1-1,-1 0 1,0 0-1,0 1 1,0-1-1,0 1 1,0-1 0,0 1-1,0 0 1,0 0-1,1 0 1,-1 0 0,0 1-1,1-1 1,-1 1-1,1-1 1,-1 1-1,1 0 1,0 0 0,0 0-1,0 0 1,0 1-1,0-1 1,0 0 0,1 1-1,-1-1 1,1 1-1,0 0 1,-2 4-1,1-3-197,1 1-1,-1-1 0,0 8 0,2-10-189,-1 0 1,1-1-1,0 1 0,0-1 1,1 1-1,-1 0 0,0-1 0,0 1 1,1 0-1,-1-1 0,1 1 1,0-1-1,-1 1 0,2 1 0,4 4-5038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3"/>
    </inkml:context>
    <inkml:brush xml:id="br0">
      <inkml:brushProperty name="width" value="0.05" units="cm"/>
      <inkml:brushProperty name="height" value="0.05" units="cm"/>
      <inkml:brushProperty name="color" value="#004F8B"/>
    </inkml:brush>
  </inkml:definitions>
  <inkml:trace contextRef="#ctx0" brushRef="#br0">8 0 6483,'-3'2'3201,"1"-2"-2400,1 1-449,0-1-240,1 1-224,0 1-432,1-1-673</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4"/>
    </inkml:context>
    <inkml:brush xml:id="br0">
      <inkml:brushProperty name="width" value="0.05" units="cm"/>
      <inkml:brushProperty name="height" value="0.05" units="cm"/>
      <inkml:brushProperty name="color" value="#004F8B"/>
    </inkml:brush>
  </inkml:definitions>
  <inkml:trace contextRef="#ctx0" brushRef="#br0">72 10 4050,'-9'-4'4524,"8"3"-4344,0 0 0,0 1 0,0-1-1,-1 1 1,1-1 0,0 1 0,0-1 0,0 1 0,-1 0 0,1 0-165,0 0 0,1 0 1,-1 0-1,1 0 0,-1 0 1,0 1-1,1-1 0,-1 0 1,1 0-1,-1 1 0,1-1 1,-1 0-1,1 1 0,-1-1 1,1 1-1,-1-1 0,1 1 1,0-1-1,-1 0 1,1 1-1,0 0 0,-1-1 1,1 1-1,-2 3 10,0-1 0,1 1 0,0-1 0,0 1 0,0-1 0,0 1 0,0 0 0,1-1 0,0 1 0,0 0 0,0 0 0,1 6 0,0-3 19,0 1 0,1-1 0,0 1 0,0-1 0,4 9 1,4 0-11,-8-14-46,-1 0-1,1 0 1,-1 1-1,1-1 1,-1 0-1,0 1 1,0-1-1,0 0 1,0 1-1,-1-1 1,1 1-1,0 4 0,-1-6-6,-1 0-1,1 0 0,0-1 0,0 1 1,-1 0-1,1 0 0,0-1 0,-1 1 1,1 0-1,-1 0 0,1-1 0,-1 1 1,0-1-1,1 1 0,-1 0 0,1-1 1,-1 1-1,0-1 0,0 1 0,1-1 1,-1 0-1,0 1 0,0-1 0,1 0 1,-1 1-1,0-1 0,0 0 0,-1 0 1,-1 1-1,1-1 1,-1 0 0,1 0-1,-1 0 1,1 0 0,-1 0-1,1 0 1,-5-2-1,6 2 26,-1 0 0,1-1 0,0 1 0,0-1 0,0 1 0,-1-1 0,1 0 0,0 1 0,0-1 0,0 0 0,0 0 0,0 0 0,0 1 0,0-1 0,1 0 0,-1 0 0,0-1 0,0 1 0,1 0 0,-1 0 0,1 0 0,-1 0 0,1-1 0,-1 1 0,1 0 0,0 0 0,-1-1 0,1 1 0,0 0 0,0-1 0,0 1-1,0-2 1,1 0 10,0-1-1,0 1 1,0 0-1,0 0 0,0 0 1,0 0-1,1 0 0,0 0 1,-1 0-1,1 0 1,5-4-1,6-7 9,25-22 0,-33 33 0,6-6 114,-11 9-136,0 0 1,0 0 0,1-1 0,-1 1-1,0 0 1,0-1 0,0 1 0,0 0-1,0 0 1,0-1 0,0 1 0,0 0-1,0-1 1,0 1 0,0 0 0,0-1 0,0 1-1,0 0 1,0-1 0,0 1 0,0 0-1,0 0 1,0-1 0,0 1 0,0 0-1,-1-1 1,1 1 0,0 0 0,0 0-1,0-1 1,0 1 0,-1 0 0,1 0 0,0 0-1,0-1 1,-1 1 0,1 0 0,0 0-1,-1 0 1,0-1-92,-1 0 1,1 1-1,-1 0 0,1-1 1,0 1-1,-1 0 0,1 0 0,-1 0 1,1 0-1,-1 0 0,1 0 1,-1 0-1,-2 1 0,-4 0-5395</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6"/>
    </inkml:context>
    <inkml:brush xml:id="br0">
      <inkml:brushProperty name="width" value="0.05" units="cm"/>
      <inkml:brushProperty name="height" value="0.05" units="cm"/>
      <inkml:brushProperty name="color" value="#004F8B"/>
    </inkml:brush>
  </inkml:definitions>
  <inkml:trace contextRef="#ctx0" brushRef="#br0">9 25 1521,'0'0'41,"0"-1"0,0 1 0,0 0 0,0-1 0,0 1 0,0-1 0,0 1 0,1 0 0,-1-1 0,0 1 0,0-1 1,0 1-1,1 0 0,-1-1 0,0 1 0,0 0 0,1-1 0,-1 1 0,0 0 0,1-1 0,-1 1 74,1-1 0,-1 1 0,1-1 0,-1 0 0,1 1 0,-1-1 0,0 1 0,1-1 0,-1 0 0,0 1 0,1-1 0,-1 0 0,0 1 0,0-1 0,0 0 0,0 0 0,-1-5 2147,0 14-1733,0 3-231,-3 11-95,0 37-1,0-10-1228,2-18-3696,1-25 2638</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7"/>
    </inkml:context>
    <inkml:brush xml:id="br0">
      <inkml:brushProperty name="width" value="0.05" units="cm"/>
      <inkml:brushProperty name="height" value="0.05" units="cm"/>
      <inkml:brushProperty name="color" value="#004F8B"/>
    </inkml:brush>
  </inkml:definitions>
  <inkml:trace contextRef="#ctx0" brushRef="#br0">2 1 2801,'0'37'3574,"-1"-15"-4991,4 40-1,-3-56-14,1-1-676</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8"/>
    </inkml:context>
    <inkml:brush xml:id="br0">
      <inkml:brushProperty name="width" value="0.05" units="cm"/>
      <inkml:brushProperty name="height" value="0.05" units="cm"/>
      <inkml:brushProperty name="color" value="#004F8B"/>
    </inkml:brush>
  </inkml:definitions>
  <inkml:trace contextRef="#ctx0" brushRef="#br0">7 0 2545,'-2'47'2971,"-1"8"-2783,2 6-4142,0-54 2204</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9"/>
    </inkml:context>
    <inkml:brush xml:id="br0">
      <inkml:brushProperty name="width" value="0.05" units="cm"/>
      <inkml:brushProperty name="height" value="0.05" units="cm"/>
      <inkml:brushProperty name="color" value="#004F8B"/>
    </inkml:brush>
  </inkml:definitions>
  <inkml:trace contextRef="#ctx0" brushRef="#br0">95 4 3314,'-4'-3'5791,"2"6"-3876,-1 3-2101,-12 25 523,8-15-172,-11 17 1,15-28-190,0 0 1,-1-1 0,1 0-1,-1 1 1,0-1-1,0-1 1,-8 7 0,12-10-31,0 0 0,0 0 0,0 0 0,-1 1 0,1-1 1,0 0-1,0 0 0,0 0 0,0 0 0,-1 0 1,1 1-1,0-1 0,0 0 0,0 0 0,0 0 0,-1 0 1,1 0-1,0 0 0,0 0 0,0 0 0,-1 0 1,1 0-1,0 0 0,0 0 0,0 0 0,-1 0 0,1 0 1,0 0-1,0 0 0,0 0 0,-1 0 0,1 0 1,0 0-1,0 0 0,0-1 0,-1 1 0,1 0 0,0 0 1,0 0-1,0 0 0,0 0 0,-1 0 0,1-1 1,0 1-1,0 0 0,0 0 0,0 0 0,0-1 0,-1-10-4843,2 5 1117</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0"/>
    </inkml:context>
    <inkml:brush xml:id="br0">
      <inkml:brushProperty name="width" value="0.05" units="cm"/>
      <inkml:brushProperty name="height" value="0.05" units="cm"/>
      <inkml:brushProperty name="color" value="#004F8B"/>
    </inkml:brush>
  </inkml:definitions>
  <inkml:trace contextRef="#ctx0" brushRef="#br0">1 0 2561,'4'5'6183,"15"13"-5315,-6-5-595,-11-10-358,22 22-457,-11-5-4770,-9-14 1366</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81"/>
    </inkml:context>
    <inkml:brush xml:id="br0">
      <inkml:brushProperty name="width" value="0.05" units="cm"/>
      <inkml:brushProperty name="height" value="0.05" units="cm"/>
      <inkml:brushProperty name="color" value="#004F8B"/>
    </inkml:brush>
  </inkml:definitions>
  <inkml:trace contextRef="#ctx0" brushRef="#br0">5 0 1105,'-1'8'0,"0"-1"-161,-2 0-783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5.356"/>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5:00.052"/>
    </inkml:context>
    <inkml:brush xml:id="br0">
      <inkml:brushProperty name="width" value="0.05" units="cm"/>
      <inkml:brushProperty name="height" value="0.05" units="cm"/>
      <inkml:brushProperty name="color" value="#004F8B"/>
    </inkml:brush>
  </inkml:definitions>
  <inkml:trace contextRef="#ctx0" brushRef="#br0">41 20 3474,'-1'1'331,"0"0"1,0 0 0,-1 0 0,1 0 0,0-1 0,0 2 0,0-1 0,0 0-1,0 0 1,0 0 0,1 0 0,-1 0 0,0 1 0,1-1 0,-1 0-1,0 3 1,0-1-138,0 1 0,1-1 0,-1 1 0,1-1 0,0 1 0,0-1 0,0 4-1,1-2-118,-1-1-1,1 0 0,0 1 0,0-1 1,1 1-1,-1-1 0,1 0 0,0 0 1,0 0-1,0 0 0,4 5 0,-5-9-46,-1 1-1,1-1 1,-1 1-1,1-1 1,0 1-1,-1-1 0,1 0 1,0 1-1,0-1 1,-1 0-1,1 1 1,0-1-1,0 0 1,-1 0-1,1 0 0,0 0 1,0 0-1,0 0 1,-1 0-1,1 0 1,0 0-1,0 0 1,-1 0-1,1 0 0,0-1 1,0 1-1,-1 0 1,1 0-1,0-1 1,0 1-1,-1-1 1,1 1-1,-1-1 0,1 1 1,0-1-1,-1 1 1,1-1-1,-1 1 1,1-1-1,-1 0 1,1 0-1,1-2 17,1 0-1,-1 0 1,0 0 0,0 0-1,-1 0 1,1 0 0,1-6-1,-1 3-2,-1 0 0,1 0 0,-2 0 0,1 0-1,-1 0 1,0 0 0,0 0 0,-1-9 0,0 14-20,1-1-1,0 0 1,-1 1 0,0-1 0,1 1 0,-1 0 0,0-1 0,0 1 0,0-1 0,1 1 0,-1 0 0,-1 0 0,1-1 0,0 1 0,0 0 0,0 0-1,-1 0 1,1 0 0,0 1 0,-1-1 0,1 0 0,-1 1 0,1-1 0,-1 0 0,1 1 0,-1 0 0,1-1 0,-1 1 0,0 0 0,1 0 0,-1 0 0,0 0-1,1 0 1,-1 0 0,1 0 0,-3 1 0,3-1-14,-1 1 1,1-1-1,-1 0 0,1 1 0,-1-1 1,1 1-1,0-1 0,-1 1 0,1 0 1,0 0-1,0 0 0,0-1 0,-1 1 1,1 0-1,0 0 0,0 0 0,0 1 1,1-1-1,-3 2 0,2 0-2,0-1 1,0 0-1,0 1 0,0-1 0,1 1 1,-1-1-1,1 1 0,-1-1 0,1 1 1,0 0-1,0 2 0,0-3 1,0 1 1,1-1-1,-1 0 1,0 1-1,1-1 1,-1 0-1,1 0 1,0 1-1,-1-1 0,1 0 1,0 0-1,1 0 1,-1 0-1,0 0 1,1 0-1,-1 0 0,1-1 1,-1 1-1,1 0 1,0-1-1,-1 1 1,1-1-1,0 0 0,0 1 1,0-1-1,3 1 1,-4-2-3,0 0 1,0 0-1,1 0 1,-1 0-1,0 0 1,0 0-1,0 0 1,0 0-1,0 0 1,0-1-1,0 1 1,0 0-1,0-1 1,0 1-1,0-1 0,0 1 1,0-1-1,0 0 1,0 1-1,-1-1 1,1 0-1,0 0 1,0 1-1,-1-1 1,1 0-1,0 0 1,-1 0-1,1 0 1,-1 0-1,1-2 1,0 2 3,0-1-1,0 0 1,-1 0 0,1 0 0,-1 0 0,1 0 0,-1 0-1,0 0 1,0 0 0,0 0 0,0 0 0,0 0 0,0 0-1,-1 0 1,1 1 0,-1-3 0,0 2-6,1 1 0,-1-1 0,0 1 1,1 0-1,-1-1 0,0 1 0,0 0 0,0 0 1,0 0-1,0-1 0,0 1 0,0 0 0,0 1 1,0-1-1,-1 0 0,1 0 0,0 0 0,-1 1 1,-2-2-1,3 2-1,0 0 0,0 0 1,0 0-1,0 0 0,0 1 1,0-1-1,-1 0 0,1 1 1,0-1-1,0 1 0,0-1 1,0 1-1,0-1 0,0 1 1,1 0-1,-1-1 0,0 1 1,0 0-1,0 0 1,0 0-1,1-1 0,-1 1 1,0 0-1,1 0 0,-1 0 1,0 2-1,-2 2-2,1 1-1,0-1 1,0 0 0,0 1-1,-2 10 1,4-15 1,-1 1-1,1-1 1,0 1 0,0 0-1,-1-1 1,1 1 0,0-1-1,1 1 1,-1-1 0,0 1 0,0-1-1,1 1 1,-1-1 0,0 1-1,1-1 1,0 1 0,-1-1-1,1 1 1,0-1 0,0 0 0,0 1-1,0-1 1,0 0 0,0 0-1,0 0 1,2 2 0,-2-3 10,1 1 0,-1-1 1,1 1-1,-1-1 0,1 1 1,0-1-1,-1 0 0,1 0 0,0 0 1,-1 0-1,1 0 0,-1 0 1,1 0-1,0-1 0,-1 1 1,1-1-1,-1 1 0,1-1 0,-1 1 1,1-1-1,-1 0 0,1 0 1,-1 0-1,0 0 0,1 0 0,-1 0 1,0 0-1,0 0 0,2-2 1,-1 1 13,0-1 1,0 0 0,0 0-1,0 0 1,0 0-1,0 0 1,-1 0 0,0 0-1,1 0 1,-1-1 0,0 1-1,-1 0 1,1-4-1,-1 5-3,0-1-1,0 1 1,0 0-1,-1 0 0,1-1 1,-1 1-1,1 0 0,-1 0 1,0 0-1,0 0 0,0 0 1,0 0-1,0 0 0,-1 0 1,1 0-1,0 1 0,-1-1 1,-2-2-1,3 3-16,0 0 1,0 0-1,-1 0 0,1 1 0,-1-1 1,1 0-1,-1 0 0,1 1 0,-1-1 1,0 1-1,1-1 0,-1 1 0,1 0 1,-1 0-1,0 0 0,1-1 0,-1 2 1,0-1-1,1 0 0,-1 0 0,0 0 1,1 1-1,-1-1 0,0 1 1,1-1-1,-2 2 0,0 0-6,1-1-1,0 1 1,-1 0-1,1 1 1,0-1-1,0 0 1,0 0-1,1 1 1,-1 0 0,1-1-1,-1 1 1,1 0-1,0-1 1,0 1-1,0 0 1,-1 4-1,1-2-2,0-1 1,0 0-1,0 1 0,1-1 0,0 1 0,0-1 0,0 1 0,0-1 0,1 1 0,1 6 0,-2-10 4,1 0-1,-1 0 1,1 0-1,-1 0 1,0 0-1,1 0 1,0 0-1,-1-1 1,1 1-1,-1 0 1,1 0 0,0 0-1,0-1 1,0 1-1,-1 0 1,1-1-1,0 1 1,0 0-1,0-1 1,0 1-1,0-1 1,2 1 0,-2-1 2,1 0 0,-1 0 0,1 0 0,0 0 0,-1 0 0,1 0 0,-1 0 0,1-1 0,-1 1 0,1-1 1,-1 1-1,1-1 0,2-1 0,0 0 11,0-1 0,1 0 0,-1 0 0,0 0 0,-1-1 0,1 0 1,-1 1-1,6-8 0,-8 8 2,1 0 0,-1 0 0,1 0 0,-1 0 0,0 0 0,0-1 0,0 1 0,-1 0 0,1-1 0,-1 1 0,0 0 0,0-1 0,0 1 0,0 0 0,-1-1 0,0-4 0,0 6-8,1 0-1,-1 1 0,0-1 1,1 1-1,-1-1 0,0 1 1,0-1-1,0 1 0,0-1 0,0 1 1,0 0-1,-1 0 0,1 0 1,0-1-1,-1 1 0,1 0 0,-1 1 1,1-1-1,-1 0 0,1 0 1,-1 1-1,1-1 0,-1 0 1,0 1-1,1 0 0,-1-1 0,0 1 1,0 0-1,1 0 0,-1 0 1,0 0-1,0 0 0,-2 1 1,2 0-8,0-1 1,0 1-1,1 0 1,-1 0 0,0 0-1,1 0 1,-1 0-1,0 0 1,1 0 0,-1 1-1,1-1 1,0 0 0,-1 1-1,1-1 1,0 1-1,0 0 1,0-1 0,0 1-1,0 0 1,0 0 0,1-1-1,-1 1 1,0 0-1,0 3 1,0 1-1,0 0 1,0-1-1,0 1 0,1 0 1,-1 0-1,2 0 0,0 6 1,-1-10 0,0-1 0,0 1 0,1 0-1,-1-1 1,1 1 0,-1 0 0,1-1 0,0 1 0,0-1 0,0 0 0,0 1 0,0-1 0,0 0 0,0 1 0,0-1 0,0 0 0,0 0 0,1 0 0,-1 0 0,0 0 0,1 0 0,-1 0 0,1 0 0,-1-1 0,1 1 0,2 0 0,-2-1 5,1 1-1,-1-1 0,1 0 0,-1 0 1,0 0-1,1-1 0,-1 1 0,0 0 1,1-1-1,-1 0 0,0 1 0,1-1 1,-1 0-1,0 0 0,0 0 0,0-1 1,0 1-1,3-2 0,-4 1 13,0 1-1,0-1 1,0 1-1,0 0 1,0-1-1,0 0 1,-1 1-1,1-1 0,0 1 1,-1-1-1,1 0 1,-1 0-1,0 1 1,1-1-1,-1 0 1,0 0-1,0 1 1,0-1-1,-1 0 1,1 0-1,0 1 1,-1-1-1,1 0 1,-1 1-1,1-1 0,-1 0 1,-1-2-1,1 2-12,0 0 0,0 0 0,0 0 0,0 0 0,0 0 0,0 0-1,-1 1 1,1-1 0,-1 0 0,1 1 0,-1-1 0,1 1 0,-1-1 0,0 1-1,0 0 1,0 0 0,0 0 0,0 0 0,0 0 0,0 0 0,-4 0-1,5 1-4,0 0 0,-1 0 0,1 1-1,0-1 1,0 1 0,0-1-1,0 1 1,-1-1 0,1 1-1,0 0 1,0-1 0,0 1-1,0 0 1,0 0 0,1 0-1,-1 0 1,0 0 0,0 0 0,1 0-1,-1 0 1,0 0 0,1 0-1,-1 0 1,1 0 0,-1 1-1,1-1 1,0 0 0,-1 0-1,1 2 1,-1 3-13,0 0-1,0 0 1,0 0-1,1 11 1,0-16 13,0 0 0,0 0 0,0 1 0,0-1 0,0 0 0,0 0 0,0 0 0,1 0 0,-1 0 0,0 0 0,1 0 0,-1 0 0,1 1 0,-1-1 0,1-1 0,0 1 1,-1 0-1,1 0 0,0 0 0,0 0 0,-1 0 0,1-1 0,0 1 0,0 0 0,0-1 0,0 1 0,0 0 0,0-1 0,0 0 0,0 1 0,0-1 0,1 0 0,-1 1 0,0-1 0,0 0 0,0 0 0,0 0 0,0 0 1,1 0-1,-1 0 0,0 0 0,0 0 0,0 0 0,0-1 0,0 1 0,2-1 0,-1 0 6,0 1 0,0-1 0,0 0 0,1 0 0,-1-1 1,0 1-1,-1 0 0,1-1 0,0 1 0,0-1 0,0 1 0,-1-1 0,1 0 0,-1 0 1,1 0-1,-1 0 0,0 0 0,0 0 0,0 0 0,0 0 0,0 0 0,0-3 0,0 3 4,-1-1 0,0 1 0,0 0 0,-1 0 0,1 0 0,0-1 0,-1 1 0,1 0 0,-1 0 0,0 0 0,0 0 0,0 0 0,0 0 0,0 0 0,0 0 0,0 1 0,0-1 0,-1 0-1,1 1 1,-1-1 0,1 1 0,-1-1 0,0 1 0,0 0 0,1-1 0,-1 1 0,0 0 0,0 0 0,-2 0 0,2 0-8,0 1 1,1-1-1,-1 1 0,0-1 1,1 1-1,-1 0 0,0 0 1,1 0-1,-1 0 0,0 0 1,1 0-1,-1 0 0,0 1 1,1-1-1,-1 1 0,0-1 1,1 1-1,-1-1 0,1 1 1,-1 0-1,1 0 0,-1 0 1,1 0-1,-1 0 0,1 0 1,0 0-1,0 0 0,0 1 1,0-1-1,0 0 0,0 1 1,0-1-1,0 1 0,0-1 1,0 1-1,0 3 0,1-5-38,-1 1 1,1 0-1,0 0 1,0 0-1,0 0 0,0 0 1,0 0-1,0-1 0,0 1 1,0 0-1,0 0 0,0 0 1,0 0-1,0 0 0,1 0 1,-1-1-1,0 1 0,1 0 1,-1 0-1,1 0 0,0 1 1,15 13-4887,-10-11 546</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7"/>
    </inkml:context>
    <inkml:brush xml:id="br0">
      <inkml:brushProperty name="width" value="0.05" units="cm"/>
      <inkml:brushProperty name="height" value="0.05" units="cm"/>
      <inkml:brushProperty name="color" value="#004F8B"/>
    </inkml:brush>
  </inkml:definitions>
  <inkml:trace contextRef="#ctx0" brushRef="#br0">15 14 3570,'-10'-5'2891,"5"1"-2950,10 5 375,1 1-396,0-1 0,-1 0 0,2-1 0,-1 1 0,0-1 0,8-1-1,29-6-3309,-26 5 623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8"/>
    </inkml:context>
    <inkml:brush xml:id="br0">
      <inkml:brushProperty name="width" value="0.05" units="cm"/>
      <inkml:brushProperty name="height" value="0.05" units="cm"/>
      <inkml:brushProperty name="color" value="#004F8B"/>
    </inkml:brush>
  </inkml:definitions>
  <inkml:trace contextRef="#ctx0" brushRef="#br0">0 16 2241,'1'-1'81,"-1"1"0,1-1 0,0 0 0,-1 0 0,1 0 0,0 0 0,0 1-1,0-1 1,-1 0 0,1 1 0,0-1 0,0 0 0,0 1 0,0-1 0,0 1 0,0 0 0,2-1 0,0 0-65,0 0 1,-1 1 0,1-1 0,0 1 0,-1 0-1,4-1 1,10 3 865,16 5 0,-16-4-586,16 2 0,-20-4-1436,1-1 0,17-1 0,-19 0-1611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59"/>
    </inkml:context>
    <inkml:brush xml:id="br0">
      <inkml:brushProperty name="width" value="0.05" units="cm"/>
      <inkml:brushProperty name="height" value="0.05" units="cm"/>
      <inkml:brushProperty name="color" value="#004F8B"/>
    </inkml:brush>
  </inkml:definitions>
  <inkml:trace contextRef="#ctx0" brushRef="#br0">0 17 4594,'3'0'300,"0"-1"-1,-1 1 1,1-1-1,0 0 0,-1 0 1,5-2-1,8-3-562,-10 5-77,1 0-1,-1 1 1,1-1 0,8 2 0,11-1-2502,-18-1 958</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0"/>
    </inkml:context>
    <inkml:brush xml:id="br0">
      <inkml:brushProperty name="width" value="0.05" units="cm"/>
      <inkml:brushProperty name="height" value="0.05" units="cm"/>
      <inkml:brushProperty name="color" value="#004F8B"/>
    </inkml:brush>
  </inkml:definitions>
  <inkml:trace contextRef="#ctx0" brushRef="#br0">0 11 5058,'15'-2'2728,"2"0"-3249,-7 2-1204,1-1 1,18-3 0,-22 2-368</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1"/>
    </inkml:context>
    <inkml:brush xml:id="br0">
      <inkml:brushProperty name="width" value="0.05" units="cm"/>
      <inkml:brushProperty name="height" value="0.05" units="cm"/>
      <inkml:brushProperty name="color" value="#004F8B"/>
    </inkml:brush>
  </inkml:definitions>
  <inkml:trace contextRef="#ctx0" brushRef="#br0">0 16 4802,'4'2'2351,"14"0"-2593,-18-2 326,23-1-274,-1 0 0,36-6-1,-14-1-2937,-43 8 3017,12-3-3074</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4"/>
    </inkml:context>
    <inkml:brush xml:id="br0">
      <inkml:brushProperty name="width" value="0.05" units="cm"/>
      <inkml:brushProperty name="height" value="0.05" units="cm"/>
      <inkml:brushProperty name="color" value="#E71224"/>
    </inkml:brush>
  </inkml:definitions>
  <inkml:trace contextRef="#ctx0" brushRef="#br0">11 45 3922,'-1'1'141,"0"0"1,0 0 0,1 0-1,-1 0 1,0 0-1,1 0 1,-1 0 0,0 0-1,1 1 1,0-1-1,-1 0 1,1 0 0,0 1-1,-1-1 1,1 0-1,0 1 1,0-1 0,0 0-1,0 1 1,0-1-1,0 0 1,1 0 0,-1 1-1,0-1 1,1 0-1,-1 0 1,2 3 0,-1-3-84,0 1 1,1-1 0,-1 1-1,0-1 1,1 0 0,-1 0-1,1 1 1,-1-1 0,1 0-1,0-1 1,-1 1 0,1 0-1,0 0 1,0-1 0,0 1-1,-1-1 1,1 1 0,0-1-1,2 0 1,0 0 19,0 0-1,0 0 1,0 0 0,-1-1-1,1 0 1,0 0-1,0 0 1,-1 0-1,1 0 1,-1-1 0,1 1-1,6-5 1,-8 5-50,-1-1 1,1 1-1,0 0 0,0-1 1,-1 0-1,1 1 0,0-1 1,-1 0-1,0 0 0,1 0 1,-1 0-1,0 0 0,0 0 1,0 0-1,0 0 0,-1 0 1,1 0-1,-1-1 0,1 1 1,-1 0-1,0 0 0,1-1 1,-1-1-1,-1 2 23,1 1-1,0 0 1,0-1 0,-1 1 0,1 0-1,-1-1 1,1 1 0,-1 0 0,1 0-1,-1 0 1,0 0 0,0 0 0,1-1-1,-1 1 1,0 1 0,0-1 0,-2-1-1,1 0 10,0 1 1,0-1-1,-1 1 0,1 0 0,-1 0 0,1 0 0,-1 0 0,-3 0 1,0 0-14,1 0 0,-1 1 0,0-1 1,0 1-1,0 1 0,0-1 0,-8 3 1,13-3-62,-1 0 0,1 1 0,-1-1 0,1 1 0,-1 0 0,1-1 0,-1 1 0,1 0 0,-1 0 0,1 0 0,0 0 0,-1 0 0,1 0 0,0 1 0,0-1 0,0 0 0,-1 3 0,1-4-142,1 1 0,0 0 0,-1 0 0,1 0 0,0 0 0,0 0 0,0 0 0,-1 0 0,1 0 0,0-1-1,0 1 1,1 0 0,-1 1 0,0 0-358,1-1 0,-1 1-1,1-1 1,-1 0 0,1 1-1,0-1 1,0 0-1,-1 0 1,1 1 0,1 0-1,4 4-3972</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5"/>
    </inkml:context>
    <inkml:brush xml:id="br0">
      <inkml:brushProperty name="width" value="0.05" units="cm"/>
      <inkml:brushProperty name="height" value="0.05" units="cm"/>
      <inkml:brushProperty name="color" value="#E71224"/>
    </inkml:brush>
  </inkml:definitions>
  <inkml:trace contextRef="#ctx0" brushRef="#br0">0 2 3153,'5'0'1073,"-1"0"111,-1 0-63,-1-1-337,-1 1-111,0 0-129,0 0-128,-2 0-192,2 1-464,-1 0-640,0 2-449,0-1-992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6"/>
    </inkml:context>
    <inkml:brush xml:id="br0">
      <inkml:brushProperty name="width" value="0.05" units="cm"/>
      <inkml:brushProperty name="height" value="0.05" units="cm"/>
      <inkml:brushProperty name="color" value="#E71224"/>
    </inkml:brush>
  </inkml:definitions>
  <inkml:trace contextRef="#ctx0" brushRef="#br0">0 6 4658,'10'-2'3479,"-8"1"-3218,0 0 1,0 1-1,-1-1 1,1 1-1,0 0 1,0 0 0,3-1-1,-5 1-252,0 0 0,0 1 1,1-1-1,-1 0 0,0 0 0,0 0 0,1 0 0,-1 0 0,0 0 0,0 0 0,0 1 1,1-1-1,-1 0 0,0 0 0,0 0 0,0 0 0,0 1 0,1-1 0,-1 0 0,0 0 1,0 0-1,0 1 0,0-1 0,0 0 0,1 1 12,-1 0 0,0 0 1,0 0-1,0 0 0,0-1 0,0 1 1,0 0-1,-1 0 0,1 0 0,0 0 0,-1 0 1,-1 4 125,0 0 0,0 0 0,-4 5 1,4-7-57,0 1 0,0-1 0,0 1 0,1 0 0,-1-1 1,-1 9-1,3-12-84,0 0-1,0 1 1,0-1 0,0 1 0,0-1-1,0 0 1,0 1 0,0-1 0,0 1-1,0-1 1,0 0 0,0 1 0,1-1-1,-1 1 1,0-1 0,0 0 0,0 1-1,1-1 1,-1 0 0,0 1 0,0-1-1,1 0 1,-1 1 0,0-1 0,1 0 0,0 1 1,0 0 1,0-1-1,0 0 1,0 1 0,0-1-1,0 0 1,0 1 0,0-1-1,2 0 1,1 0 5,0 0 1,0 0-1,0 0 0,5-2 0,-2 1-408,0-1-1,-1 0 1,1 0 0,0-1-1,9-5 1,-4 3-4595,-5 2 72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5"/>
    </inkml:context>
    <inkml:brush xml:id="br0">
      <inkml:brushProperty name="width" value="0.05" units="cm"/>
      <inkml:brushProperty name="height" value="0.05" units="cm"/>
      <inkml:brushProperty name="color" value="#E71224"/>
    </inkml:brush>
  </inkml:definitions>
  <inkml:trace contextRef="#ctx0" brushRef="#br0">73 12 1937,'12'-8'2752,"-8"4"1656,-6 6-4306,-1 0 0,1 0-1,0 0 1,0 0 0,0 0-1,0 0 1,1 0 0,-4 5-1,-10 23-123,10-20 87,-14 27 153,1-5-764,8-10-2709,9-19 705</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6"/>
    </inkml:context>
    <inkml:brush xml:id="br0">
      <inkml:brushProperty name="width" value="0.05" units="cm"/>
      <inkml:brushProperty name="height" value="0.05" units="cm"/>
      <inkml:brushProperty name="color" value="#E71224"/>
    </inkml:brush>
  </inkml:definitions>
  <inkml:trace contextRef="#ctx0" brushRef="#br0">2 22 2769,'-1'-2'651,"1"-1"232,0 1 1,-1-1 0,1 1-1,0-1 1,1-4-1,7 31 926,-5-15-2210,0-1 1,4 8-1,6 5-4842,-7-14 1158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19"/>
    </inkml:context>
    <inkml:brush xml:id="br0">
      <inkml:brushProperty name="width" value="0.05" units="cm"/>
      <inkml:brushProperty name="height" value="0.05" units="cm"/>
    </inkml:brush>
  </inkml:definitions>
  <inkml:trace contextRef="#ctx0" brushRef="#br0">21 73 1377,'-3'-8'532,"-1"-1"0,1 1 0,1 0 1,-1-1-1,0-10 0,2 9 380,0 9-315,1 4-271,0 2-376,0 20 349,-1-6-18,3 21 1,3 2-61,6 71-90,3 199 13,-10-275-133,-2 0 1,-3 56 0,-4-46-9,0-10 3,1 47 1,5-53 7,-3 144 262,-2-121-100,2 0 1,6 78-1,-3-123-174,7 58 29,-1 90 0,-10-90-20,1 98 23,2-145-34,-1-1 0,-4 22 0,1-9 0,-2 71-8,7-82 5,0-1 1,8 41-1,-3-32 3,-2 0 0,-1 0 0,-2 60 0,-3 35 0,3-98 0,1 0 0,9 43 0,-6-42 1,-1 0 1,2 47-1,-9 54 6,1 13-2,3-98 256,-2 0-1,-11 65 1,7-70 55,1-1 0,2 1 0,3 58 0,4-35 131,-2-11-1218,0-23-4841,-5-37 810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7"/>
    </inkml:context>
    <inkml:brush xml:id="br0">
      <inkml:brushProperty name="width" value="0.05" units="cm"/>
      <inkml:brushProperty name="height" value="0.05" units="cm"/>
      <inkml:brushProperty name="color" value="#E71224"/>
    </inkml:brush>
  </inkml:definitions>
  <inkml:trace contextRef="#ctx0" brushRef="#br0">18 0 2721,'1'3'7070,"-1"19"-6624,-14 63-4456,10-51-435,4-30 2663</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8"/>
    </inkml:context>
    <inkml:brush xml:id="br0">
      <inkml:brushProperty name="width" value="0.05" units="cm"/>
      <inkml:brushProperty name="height" value="0.05" units="cm"/>
      <inkml:brushProperty name="color" value="#E71224"/>
    </inkml:brush>
  </inkml:definitions>
  <inkml:trace contextRef="#ctx0" brushRef="#br0">0 0 3346,'1'6'1040,"0"1"81,1 2-289,-1-2-192,0 0-160,-2 0-159,2 0-129,0 1-224,1 0-256,-1 0-465,0-1-415,1-1-833,1 0-1729</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9"/>
    </inkml:context>
    <inkml:brush xml:id="br0">
      <inkml:brushProperty name="width" value="0.05" units="cm"/>
      <inkml:brushProperty name="height" value="0.05" units="cm"/>
      <inkml:brushProperty name="color" value="#E71224"/>
    </inkml:brush>
  </inkml:definitions>
  <inkml:trace contextRef="#ctx0" brushRef="#br0">2 7 2177,'-1'0'97,"1"0"0,0-1 0,0 1 1,0 0-1,0 0 0,0 0 0,0 0 0,0 0 0,0 0 0,0 0 0,-1-1 1,1 1-1,0 0 0,0 0 0,0 0 0,0 0 0,0 0 0,0 0 1,0-1-1,0 1 0,0 0 0,0 0 0,0 0 0,0 0 0,0 0 0,0-1 1,0 1-1,0 0 0,0 0 0,0 0 0,0 0 0,0 0 0,0-1 1,1 1-1,-1 0 0,0 0 0,0 0 0,0 0 0,0 0 0,0 0 0,0 0 1,0-1-1,0 1 0,0 0 0,1 0 0,-1 0 0,0 0 0,0 0 1,0 0-1,0 0 0,0 0 0,0 0 0,1 0 0,-1 0 0,0 0 0,1 0-27,-1-1-1,1 1 1,0 0-1,-1 0 0,1 0 1,-1 0-1,1 0 1,0 0-1,-1 0 0,1 0 1,0 1-1,-1-1 1,1 0-1,-1 0 0,2 1 1,2 1-27,1-1 0,0 1 0,-1-1 1,1 0-1,0 0 0,0 0 0,-1-1 1,1 0-1,0 0 0,0 0 1,0 0-1,5-2 0,20 1-5127,-20 1 879</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0"/>
    </inkml:context>
    <inkml:brush xml:id="br0">
      <inkml:brushProperty name="width" value="0.05" units="cm"/>
      <inkml:brushProperty name="height" value="0.05" units="cm"/>
      <inkml:brushProperty name="color" value="#E71224"/>
    </inkml:brush>
  </inkml:definitions>
  <inkml:trace contextRef="#ctx0" brushRef="#br0">1 16 4002,'5'-2'1184,"-1"0"49,3 1-417,-1-1-223,2 0-145,0 0-128,0 0-128,0 1-144,0 0-112,-1 1-224,3-1-352,-2 1-641,1 0-944,-1 1-2113</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1"/>
    </inkml:context>
    <inkml:brush xml:id="br0">
      <inkml:brushProperty name="width" value="0.05" units="cm"/>
      <inkml:brushProperty name="height" value="0.05" units="cm"/>
      <inkml:brushProperty name="color" value="#E71224"/>
    </inkml:brush>
  </inkml:definitions>
  <inkml:trace contextRef="#ctx0" brushRef="#br0">54 89 1153,'9'-4'1088,"16"-10"1,-22 12-814,-1 0-1,0 0 0,1 0 0,-1 0 1,0 0-1,0 0 0,0 0 0,0-1 0,-1 1 1,3-5-1,-3 6-187,-1 0 0,0 1 0,0-1 1,1 0-1,-1 0 0,0 0 0,0 1 0,0-1 0,0 0 1,0 0-1,0 0 0,0 0 0,0 1 0,-1-1 0,1 0 0,0 0 1,0 0-1,-1 1 0,0-2 0,1 0 41,-1 1-1,0 0 1,-1-1-1,1 1 1,0 0-1,0 0 1,0 0 0,-1 0-1,-1-1 1,0 0 51,-1 0 0,1 0 0,-1 1 1,0 0-1,1 0 0,-1 0 0,-7-1 1,9 2-204,-1 0 1,1 0 0,-1 0-1,1 0 1,-1 0 0,1 1-1,-1-1 1,1 1 0,0 0-1,-1 0 1,1 0 0,0 0-1,-1 0 1,1 0 0,0 1-1,0-1 1,0 1 0,0-1-1,1 1 1,-1 0 0,0 0-1,1 0 1,-1 0 0,1 0-1,-1 0 1,1 0 0,0 0 0,0 0-1,0 1 1,0-1 0,1 0-1,-1 1 1,0-1 0,1 4-1,0-5-463,0 0-1,0 0 0,0 0 0,0 1 1,0-1-1,0 0 0,0 0 1,1 1-1,0 0 0,2 5-4618</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2"/>
    </inkml:context>
    <inkml:brush xml:id="br0">
      <inkml:brushProperty name="width" value="0.05" units="cm"/>
      <inkml:brushProperty name="height" value="0.05" units="cm"/>
      <inkml:brushProperty name="color" value="#E71224"/>
    </inkml:brush>
  </inkml:definitions>
  <inkml:trace contextRef="#ctx0" brushRef="#br0">1 5 3217,'-1'-3'3506,"2"2"-2642,1 1-95,0 0-81,1 1-96,0-1-127,1 2-161,-1 0-160,0 0-224,0 1-464,-1 1-865,0-1-128,0 0-1008</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73"/>
    </inkml:context>
    <inkml:brush xml:id="br0">
      <inkml:brushProperty name="width" value="0.05" units="cm"/>
      <inkml:brushProperty name="height" value="0.05" units="cm"/>
      <inkml:brushProperty name="color" value="#E71224"/>
    </inkml:brush>
  </inkml:definitions>
  <inkml:trace contextRef="#ctx0" brushRef="#br0">0 29 5955,'10'-13'4000,"-8"11"-3853,0 0 0,0 1 0,0-1 1,0 0-1,0 1 0,0-1 0,0 1 1,3-1-1,-5 2-143,0 0-1,1 0 1,-1 0 0,1 0-1,-1 0 1,1 0 0,-1 0-1,0 0 1,1 0 0,-1 0-1,1 0 1,-1 1 0,0-1 0,1 0-1,-1 0 1,0 1 0,1-1-1,-1 0 1,0 0 0,1 1-1,-1-1 1,0 0 0,0 1 0,1-1-1,-1 1 1,0-1 0,0 0-1,0 1 1,1-1 0,-1 1-1,0-1 1,0 0 0,0 1 0,0-1-1,0 1 1,0-1 0,0 1-1,2 17 38,-2-14-33,-1 0 0,0 0 0,0 0 0,-3 8 0,2-10-7,1 1 1,0 0 0,0-1 0,1 1-1,-1 0 1,0-1 0,1 1 0,0 0-1,0-1 1,-1 1 0,2 0 0,-1 0 0,1 4-1,-1-6 1,0-1-1,0 1 1,1-1-1,-1 0 1,0 1-1,0-1 0,1 0 1,-1 1-1,0-1 1,1 0-1,-1 1 1,0-1-1,1 0 1,-1 1-1,0-1 1,1 0-1,-1 0 0,1 0 1,-1 0-1,1 1 1,-1-1-1,0 0 1,1 0-1,-1 0 1,1 0-1,-1 0 1,1 0-1,-1 0 0,1 0 1,-1 0-1,0 0 1,1 0-1,-1 0 1,1-1-1,0 1 1,18-9 106,-12 6-61,10-4 44,85-32 88,-101 38-208,15-3 37,-16 4-53,1 0 0,0 0 0,-1 0-1,1 0 1,0 0 0,-1 0 0,1 0-1,0 0 1,-1 0 0,1 0 0,0 0-1,-1 0 1,1 0 0,0 1-1,-1-1 1,1 0 0,-1 0 0,2 1-1,-2-1-98,0 1-1,0-1 0,0 0 0,0 0 0,0 1 1,0-1-1,0 0 0,0 0 0,0 1 0,0-1 1,0 0-1,0 0 0,0 1 0,0-1 0,0 0 1,0 0-1,-1 1 0,1-1 0,0 0 0,0 0 1,0 1-1,0-1 0,0 0 0,-1 0 0,1 0 1,0 0-1,0 1 0,0-1 0,-1 0 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2"/>
    </inkml:context>
    <inkml:brush xml:id="br0">
      <inkml:brushProperty name="width" value="0.05" units="cm"/>
      <inkml:brushProperty name="height" value="0.05" units="cm"/>
      <inkml:brushProperty name="color" value="#004F8B"/>
    </inkml:brush>
  </inkml:definitions>
  <inkml:trace contextRef="#ctx0" brushRef="#br0">18 10 3586,'-1'1'183,"0"-1"0,0 0 0,0 1 0,0-1 0,0 1 0,1-1 0,-1 1 1,0-1-1,0 1 0,1-1 0,-1 1 0,0 0 0,1-1 0,-1 1 0,0 0 0,1 0 1,-1-1-1,1 1 0,-1 1 0,0 0-45,1 0 0,-1 0 0,1 0 0,0 0 0,-1 0-1,1 0 1,0 0 0,1 4 0,-1 0-44,2 1 0,-1-1 0,1 0 0,4 11 0,-4-13-69,0 0 1,0 0 0,0 0-1,1-1 1,0 1-1,0-1 1,0 0 0,0 0-1,0 0 1,0 0-1,1 0 1,-1-1 0,8 4-1,-10-5-5,1 0 0,-1-1-1,1 1 1,-1-1 0,1 1-1,0-1 1,-1 0 0,1 1 0,0-1-1,-1 0 1,1 0 0,0 0-1,0 0 1,-1-1 0,1 1-1,0 0 1,-1-1 0,1 1 0,-1-1-1,1 1 1,-1-1 0,1 0-1,-1 0 1,1 0 0,-1 0-1,1 0 1,-1 0 0,0 0 0,0 0-1,1 0 1,-1-1 0,0 1-1,0 0 1,0-1 0,-1 1 0,1-1-1,1-2 1,0 0 23,-1-1 1,0 1-1,1 0 0,-2 0 1,1-1-1,0 1 1,-1-1-1,0 1 0,0 0 1,0-1-1,0 1 0,-1-1 1,0 1-1,0 0 1,0-1-1,-2-3 0,2 6-22,1 0-1,-1 0 0,0 0 1,0 0-1,0 0 0,-1 0 0,1 0 1,0 0-1,-1 1 0,1-1 1,-1 1-1,1-1 0,-1 1 0,0-1 1,0 1-1,1 0 0,-1 0 1,0 0-1,0 0 0,0 0 0,0 0 1,0 0-1,-1 1 0,1-1 1,0 1-1,0 0 0,0 0 1,-1-1-1,1 1 0,0 1 0,0-1 1,0 0-1,-4 1 0,4 0-27,0-1 1,1 1-1,-1-1 0,0 1 0,0 0 1,1 0-1,-1 0 0,0 0 0,1 0 0,-1 0 1,1 1-1,-1-1 0,1 1 0,0-1 0,-1 1 1,1-1-1,0 1 0,0-1 0,-1 4 0,0-1-715,1 0 0,0 0-1,0 0 1,0 0-1,0 0 1,1 0-1,0 0 1,0 5 0,0 1-4134</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3"/>
    </inkml:context>
    <inkml:brush xml:id="br0">
      <inkml:brushProperty name="width" value="0.05" units="cm"/>
      <inkml:brushProperty name="height" value="0.05" units="cm"/>
      <inkml:brushProperty name="color" value="#004F8B"/>
    </inkml:brush>
  </inkml:definitions>
  <inkml:trace contextRef="#ctx0" brushRef="#br0">25 21 5587,'-2'-1'1488,"0"-2"81,-1 0-657,0 1-207,1-1-129,-1 0-96,0 1-80,1-1-112,0 3-95,1-1-145,0 3-144,1 0-193,0-1-527,0 2-961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37.264"/>
    </inkml:context>
    <inkml:brush xml:id="br0">
      <inkml:brushProperty name="width" value="0.05" units="cm"/>
      <inkml:brushProperty name="height" value="0.05" units="cm"/>
      <inkml:brushProperty name="color" value="#004F8B"/>
    </inkml:brush>
  </inkml:definitions>
  <inkml:trace contextRef="#ctx0" brushRef="#br0">57 52 2465,'-1'-1'195,"1"0"0,-1 0 0,0-1 0,0 1 0,1 0 0,-1 0 0,0 0 0,0 0-1,0 0 1,-1 0 0,1 0 0,0 0 0,0 1 0,0-1 0,-1 0 0,1 1 0,0-1 0,-1 1 0,-1-1 0,1 0-126,1 1 0,0 0 0,-1 0 0,1-1 0,0 1 0,0 0 0,-1 0 0,1 0 1,0 0-1,-1 1 0,1-1 0,0 0 0,-1 1 0,1-1 0,0 0 0,0 1 0,0-1 0,-1 1 1,1 0-1,0-1 0,0 1 0,-2 2 0,3-3-24,-1 1-1,1 0 1,0 0-1,-1 0 1,1 0 0,0 0-1,0 0 1,0-1-1,-1 1 1,1 0-1,0 0 1,0 0 0,0 0-1,0 0 1,1 0-1,-1 0 1,0 0 0,1 1-1,6 17 486,-2-11-380,0-1 1,1 1 0,0-1 0,0-1 0,0 1 0,12 8 0,15 16 44,-33-30-192,1-1 1,-1 1-1,1-1 0,-1 1 1,1 0-1,-1-1 1,1 1-1,-1 0 0,0-1 1,1 1-1,-1 0 1,0 0-1,0-1 0,1 1 1,-1 0-1,0 0 1,0-1-1,0 1 0,0 0 1,0 0-1,0 0 1,0-1-1,0 1 0,0 0 1,-1 0-1,1-1 1,0 1-1,0 0 0,-1 0 1,1-1-1,-1 2 1,0-1-3,0 0 0,0 0-1,1-1 1,-1 1 0,0-1 0,0 1 0,0 0 0,0-1 0,0 0 0,0 1 0,0-1 0,0 1 0,0-1 0,0 0 0,-1 0 0,1 0 0,0 0 0,0 0 0,0 0 0,0 0 0,0 0 0,-2-1 0,1 1 1,1 0 1,-1-1 0,0 1 0,1-1 0,-1 1 0,1-1 0,-1 0-1,1 0 1,0 0 0,-1 0 0,1 0 0,0 0 0,0 0-1,-1 0 1,1 0 0,0 0 0,0-1 0,0 1 0,1-1 0,-1 1-1,0 0 1,0-1 0,1 1 0,-1-1 0,1 0 0,-1 1 0,1-1-1,0 1 1,-1-1 0,1 0 0,0 1 0,0-1 0,0 0-1,1 1 1,-1-1 0,0 1 0,0-1 0,1 0 0,-1 1 0,1-1-1,0 1 1,-1-1 0,3-2 0,6-12 38,2-6 154,2 0 1,22-30-1,-34 51-151,0 0-1,0-1 1,0 1-1,0-1 1,0 1-1,0-1 1,-1 1 0,1-1-1,0-2 1,-1 3-36,0 1 0,0 0 1,0-1-1,0 1 0,0-1 1,0 1-1,0 0 0,0-1 1,0 1-1,0 0 0,0-1 1,0 1-1,-1 0 0,1-1 1,0 1-1,0 0 0,0-1 1,-1 1-1,1 0 0,0-1 1,0 1-1,0 0 0,-1-1 1,1 1-1,0 0 0,-1 0 1,1 0-1,0-1 0,-1 1 0,1 0 1,0 0-1,-1 0 0,1 0 1,0 0-1,-1-1 0,1 1 1,0 0-1,-1 0 0,1 0 1,-1 0-1,1 0 0,0 0 1,-1 0-1,1 0 0,0 0 1,-1 1-1,-4-1-32,1 1 0,-1 0 0,1 0 0,-1 1 0,1-1 0,0 1 0,0 0 0,-5 3 0,3-2-2127,0 1 0,-7 7-1,7-6-3469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0"/>
    </inkml:context>
    <inkml:brush xml:id="br0">
      <inkml:brushProperty name="width" value="0.05" units="cm"/>
      <inkml:brushProperty name="height" value="0.05" units="cm"/>
    </inkml:brush>
  </inkml:definitions>
  <inkml:trace contextRef="#ctx0" brushRef="#br0">59 159 3890,'0'-5'527,"-2"5"358,-2 8 1432,-4 12 805,-3 16-3098,-8 64 0,5-24 5,14-69 19,2-10 39,4-11 34,3-13 29,-2-1 0,6-46 0,7-26 345,-12 74-322,1 0 1,1 1-1,20-36 0,-27 55-133,3-5 286,-5 20 26,-1 26 111,0 1-1,7 39 1,-5-58-365,1 4-18,0-1-1,2 0 1,0 0 0,1 0-1,17 35 1,-23-55-93,0 1 1,0-1-1,0 0 1,0 0-1,0 0 1,0 0 0,0 1-1,0-1 1,0 0-1,0 0 1,0 0-1,0 0 1,1 0-1,-1 0 1,0 1-1,0-1 1,0 0 0,0 0-1,0 0 1,0 0-1,1 0 1,-1 0-1,0 0 1,0 0-1,0 0 1,0 0-1,0 0 1,1 0 0,-1 0-1,0 0 1,0 0-1,0 0 1,0 0-1,0 0 1,1 0-1,-1 0 1,0 0-1,0 0 1,0 0 0,0 0-1,1 0 1,-1 0-1,0 0 1,0 0-1,6-8-932,2-13-2765,-5 9-217,0-1-2324</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4.328"/>
    </inkml:context>
    <inkml:brush xml:id="br0">
      <inkml:brushProperty name="width" value="0.05" units="cm"/>
      <inkml:brushProperty name="height" value="0.05" units="cm"/>
    </inkml:brush>
  </inkml:definitions>
  <inkml:trace contextRef="#ctx0" brushRef="#br0">1 0 1072,'11'25'4624,"-8"-14"-4198,0-1 0,-1 0 0,0 1 0,0-1 0,-1 1 0,-1 15 0,2 6-39,2 57 192,6 42-154,-10-128-488,0-1-23,0 0 0,1 0 1,-1 0-1,0 0 0,1-1 1,-1 1-1,1 0 0,-1 0 1,1-1-1,0 1 0,0 0 1,1 2-1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4.770"/>
    </inkml:context>
    <inkml:brush xml:id="br0">
      <inkml:brushProperty name="width" value="0.05" units="cm"/>
      <inkml:brushProperty name="height" value="0.05" units="cm"/>
    </inkml:brush>
  </inkml:definitions>
  <inkml:trace contextRef="#ctx0" brushRef="#br0">10 220 3073,'-3'-12'2024,"1"6"-1253,1 0-1,-1 1 0,1-1 1,0-7-1,1 10-674,1 0-1,-1 1 1,0-1 0,1 1-1,0-1 1,-1 1-1,1-1 1,0 1-1,0-1 1,0 1 0,1 0-1,-1 0 1,2-3-1,10-10 34,1 1-1,0 1 1,1 0-1,0 0 1,1 2-1,20-12 0,-26 17-112,0 1 1,1-1-1,12-3 0,-19 7-75,-1 1-1,1 0 1,-1 0 0,1 1 0,0-1 0,0 1 0,-1-1 0,1 1 0,0 0 0,0 0 0,0 1 0,-1-1 0,6 3-1,-7-3-167,-1 1 0,0-1-1,0 1 1,0 0 0,0 0-1,0 0 1,-1-1 0,1 1-1,0 0 1,0 0 0,0 0-1,-1 0 1,1 0-1,-1 1 1,1-1 0,-1 0-1,1 0 1,-1 0 0,0 0-1,1 1 1,-1-1 0,0 0-1,0 0 1,0 1 0,0-1-1,0 0 1,0 0 0,0 1-1,0-1 1,-1 0-1,1 2 1,-4 9-2921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5.209"/>
    </inkml:context>
    <inkml:brush xml:id="br0">
      <inkml:brushProperty name="width" value="0.05" units="cm"/>
      <inkml:brushProperty name="height" value="0.05" units="cm"/>
    </inkml:brush>
  </inkml:definitions>
  <inkml:trace contextRef="#ctx0" brushRef="#br0">6 122 2817,'-5'1'3905,"17"-4"-2770,-6 2-1002,1 0-1,-1-1 1,0 0-1,1 0 1,-1-1-1,0 1 1,0-1 0,-1 0-1,1-1 1,5-4-1,11-5-24,23-18-557,-32 21-1906,25-15-1,-22 16-1907</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5.698"/>
    </inkml:context>
    <inkml:brush xml:id="br0">
      <inkml:brushProperty name="width" value="0.05" units="cm"/>
      <inkml:brushProperty name="height" value="0.05" units="cm"/>
    </inkml:brush>
  </inkml:definitions>
  <inkml:trace contextRef="#ctx0" brushRef="#br0">103 1 2561,'-1'0'200,"-1"0"-1,0 1 1,1-1 0,-1 1-1,1-1 1,-1 1-1,1-1 1,-1 1 0,1 0-1,-1 0 1,1 0 0,-1 0-1,1 0 1,0 0-1,0 0 1,-2 2 0,-16 22 659,15-19-616,-3 5-9,1 0 1,0 1 0,1 0 0,0 0-1,1 0 1,0 1 0,-2 14-1,1 0 68,2-1 0,0 41-1,3-64-304,0 0 0,0 0 1,0-1-1,1 1 0,-1 0 0,1 0 0,0 0 0,0 0 1,0-1-1,0 1 0,0 0 0,0-1 0,1 1 0,-1-1 1,1 0-1,0 1 0,3 3 0,-3-4-177,1-1-1,0 1 1,-1-1-1,1 1 1,0-1-1,-1 0 1,1 0-1,0 0 1,0 0 0,0 0-1,0-1 1,0 1-1,0-1 1,0 0-1,0 0 1,5-1-1,8-3-2404,0-2-1550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043"/>
    </inkml:context>
    <inkml:brush xml:id="br0">
      <inkml:brushProperty name="width" value="0.05" units="cm"/>
      <inkml:brushProperty name="height" value="0.05" units="cm"/>
    </inkml:brush>
  </inkml:definitions>
  <inkml:trace contextRef="#ctx0" brushRef="#br0">127 0 2193,'-1'2'218,"0"-1"0,0 1 1,0-1-1,0 1 0,0-1 0,1 1 1,-1 0-1,0-1 0,1 1 0,-1 3 1,-1-1 96,1-1-195,-38 96 2997,33-86-2905,-1-1 1,0 0 0,-1-1 0,0 0 0,-16 17 0,8-13-365,23-27-5533,-4 5 2099</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402"/>
    </inkml:context>
    <inkml:brush xml:id="br0">
      <inkml:brushProperty name="width" value="0.05" units="cm"/>
      <inkml:brushProperty name="height" value="0.05" units="cm"/>
    </inkml:brush>
  </inkml:definitions>
  <inkml:trace contextRef="#ctx0" brushRef="#br0">1 1 4482,'0'1'206,"0"1"1,0-1-1,-1 0 0,1 1 0,0-1 1,1 0-1,-1 1 0,0-1 0,0 0 0,1 1 1,-1-1-1,0 0 0,1 0 0,-1 1 1,1-1-1,0 0 0,-1 0 0,3 2 1,14 21 143,-15-22-206,3 4-96,0-1 1,1 1-1,-1-1 1,1 0-1,1-1 1,-1 1-1,0-1 0,1-1 1,0 1-1,0-1 1,12 4-1,-18-7-239,0 0 0,1 0 0,-1 0 0,0 0 0,0 0 0,0 0 0,0 0 0,0 0 0,0 0 0,0-1 0,0 1 0,0 0 0,0-1 0,0 1 0,0-1 0,0 1 0,0-1 0,0 1 0,0-1 0,0 0 0,0 0 0,-1 1 0,1-1 0,0 0 0,-1 0 0,1 0 0,0 0 0,-1 0 0,1-1 0,4-6-3555</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8:46.760"/>
    </inkml:context>
    <inkml:brush xml:id="br0">
      <inkml:brushProperty name="width" value="0.05" units="cm"/>
      <inkml:brushProperty name="height" value="0.05" units="cm"/>
    </inkml:brush>
  </inkml:definitions>
  <inkml:trace contextRef="#ctx0" brushRef="#br0">0 0 3714,'3'1'428,"-1"0"0,0 0 1,0 1-1,0-1 0,0 0 1,0 1-1,4 2 1,19 27 508,-13-15-254,18 23-75,-1 1-1,30 58 1,-53-87-589,-1 1 0,1 0 1,-2 0-1,7 24 1,-10-31-405,-1 0 1,1 0 0,-1 1-1,1-1 1,-2 0-1,1 0 1,0 1-1,-1-1 1,0 0-1,0 0 1,-1 0 0,0 0-1,1 0 1,-6 9-1,-5 5-4529</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7"/>
    </inkml:context>
    <inkml:brush xml:id="br0">
      <inkml:brushProperty name="width" value="0.05" units="cm"/>
      <inkml:brushProperty name="height" value="0.05" units="cm"/>
      <inkml:brushProperty name="color" value="#E71224"/>
    </inkml:brush>
  </inkml:definitions>
  <inkml:trace contextRef="#ctx0" brushRef="#br0">42 43 3394,'-2'1'427,"0"0"0,0 1 0,0-1 0,0 0 0,0 1 0,1 0 1,-1-1-1,0 1 0,1 0 0,0 0 0,-1-1 0,1 1 0,0 0 0,-2 4 1,1-1-261,0 0-1,1 0 1,-1 0 0,1 0 0,-1 9 0,2-11-101,0 1-1,0 0 0,0-1 1,0 1-1,1 0 1,0-1-1,-1 1 1,1-1-1,3 6 0,-4-8-51,1 1 0,-1-1 1,1 0-1,0 0 0,-1 0 0,1 0 0,0 0 0,0 0 0,0-1 0,0 1 0,0 0 0,0 0 0,0-1 0,0 1 0,0 0 1,0-1-1,0 1 0,0-1 0,1 0 0,-1 1 0,0-1 0,0 0 0,0 0 0,1 1 0,-1-1 0,0 0 0,0 0 0,1 0 1,-1-1-1,0 1 0,2-1 0,2 0 1,-1 0 1,1-1-1,0 0 1,-1 0 0,0-1-1,0 1 1,0-1-1,0 0 1,0 0-1,0 0 1,-1-1-1,7-6 1,-7 6-8,-1 1 0,1-1 1,-1 0-1,0 1 0,0-1 0,0 0 0,0 0 1,-1 0-1,1 0 0,-1-1 0,0 1 1,0 0-1,-1 0 0,1-8 0,-2 9-3,1 1 0,-1 0 1,0 0-1,1-1 0,-1 1 0,0 0 0,0 0 0,-1 0 0,1 0 0,0 0 0,-1 0 0,1 1 0,-1-1 1,1 0-1,-1 1 0,0-1 0,0 1 0,0 0 0,-3-2 0,-2-1 54,0 0 0,0 1 1,-1 0-1,-10-3 0,16 6-33,0-1 1,1 1 0,-1 0-1,0 0 1,1-1 0,-1 1-1,0 0 1,0 1 0,1-1-1,-1 0 1,0 0 0,1 1 0,-1-1-1,0 1 1,1 0 0,-1-1-1,0 1 1,1 0 0,-1 0-1,1 0 1,0 0 0,-1 0-1,1 0 1,0 0 0,0 0-1,-1 1 1,1-1 0,0 1-1,0-1 1,0 0 0,1 1-1,-2 1 1,1 0-201,0 0 0,0 0 1,0 0-1,0 0 0,0 0 1,1 0-1,-1 5 0,1-5-548,0 0 0,1 0 0,-1 0 0,0-1 0,1 1 0,0 0-1,0 0 1,1 3 0,2 0-4899</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8"/>
    </inkml:context>
    <inkml:brush xml:id="br0">
      <inkml:brushProperty name="width" value="0.05" units="cm"/>
      <inkml:brushProperty name="height" value="0.05" units="cm"/>
      <inkml:brushProperty name="color" value="#E71224"/>
    </inkml:brush>
  </inkml:definitions>
  <inkml:trace contextRef="#ctx0" brushRef="#br0">5 0 4370,'0'2'2689,"-1"-1"-1760,1 1-161,0 0-128,-1 0-127,1 2-145,-1 0-96,1 1-80,0 1-80,-1-1-48,1 1-80,0-1-128,0 0-320,0-1-593,1-1-511,0 0-1090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1.999"/>
    </inkml:context>
    <inkml:brush xml:id="br0">
      <inkml:brushProperty name="width" value="0.05" units="cm"/>
      <inkml:brushProperty name="height" value="0.05" units="cm"/>
      <inkml:brushProperty name="color" value="#E71224"/>
    </inkml:brush>
  </inkml:definitions>
  <inkml:trace contextRef="#ctx0" brushRef="#br0">0 60 4226,'1'-5'991,"-1"-1"1,1 1-1,1 0 1,-1 0-1,4-10 0,-4 14-900,0-1 0,0 1 0,0 0 1,0-1-1,0 1 0,0 0 0,0-1 0,0 1 0,0 0 0,2-1 0,-2 1-65,0 1 1,0-1-1,0 1 1,-1 0 0,1-1-1,0 1 1,0 0-1,0 0 1,0 0-1,0-1 1,0 1-1,0 0 1,0 0-1,0 0 1,-1 1 0,1-1-1,0 0 1,0 0-1,0 0 1,1 1-1,0 0 4,1 0-1,-1 1 1,0-1-1,0 1 0,0-1 1,0 1-1,0 0 1,0 0-1,0 0 0,0 0 1,-1 0-1,1 0 1,-1 0-1,1 0 1,-1 1-1,0-1 0,0 1 1,0-1-1,1 4 1,-1-1-9,0-1 0,0 0 0,-1 1 0,1-1 0,-1 0-1,0 1 1,0-1 0,-1 1 0,1-1 0,-3 9 0,2-9-6,-1 0-1,0 0 1,0 0-1,0 0 1,-6 8-1,7-11-10,-1 1-1,1 0 1,-1-1 0,1 1-1,-1-1 1,1 0 0,-1 1-1,0-1 1,0 0 0,0 0-1,0 0 1,0 0 0,1 0-1,-5 0 1,5-2 7,5-2 36,4-2 74,-2 3-60,-1 1 0,1-1 1,0 1-1,0 0 0,0 1 1,0 0-1,0 0 0,0 0 1,-1 0-1,1 1 1,0 0-1,0 0 0,0 1 1,-1 0-1,1 0 0,0 0 1,9 6-1,-9-6-1102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1"/>
    </inkml:context>
    <inkml:brush xml:id="br0">
      <inkml:brushProperty name="width" value="0.05" units="cm"/>
      <inkml:brushProperty name="height" value="0.05" units="cm"/>
    </inkml:brush>
  </inkml:definitions>
  <inkml:trace contextRef="#ctx0" brushRef="#br0">52 45 2385,'0'-1'80,"0"1"0,0 0 0,0-1-1,0 1 1,0 0 0,0-1 0,0 1 0,0-1 0,0 1 0,0 0-1,-1-1 1,1 1 0,0 0 0,0-1 0,0 1 0,0 0 0,-1-1-1,1 1 1,0 0 0,0 0 0,-1-1 0,1 1 0,0 0-1,-1 0 1,1 0 0,0-1 0,-1 1 0,0 0-28,0-1 0,0 1 0,0 0 1,0 0-1,0 0 0,0 0 0,0 0 0,0 0 1,-2 0-1,-1 1 128,0 0 0,1 0 0,-1 0 0,-4 3 0,7-4-54,0 0-1,1 0 1,-1 1 0,0-1 0,1 0-1,-1 0 1,0 0 0,1 0 0,-1 0-1,0 0 1,1 0 0,-1 0 0,-1 0 0,1-1 775,7 0-338,16 2 827,-15 0-1110,1-1 1,9 0-1,1 2 227,-15-2-460,-1 0 1,0 1 0,0-1 0,0 0-1,0 0 1,1 0 0,-1 0 0,0 0-1,4-1 1,2-2 6,0 2 1,0-1-1,0 1 1,0 0-1,0 0 0,16 2 1,-5 1-4,33 8 0,-44-9-20,1 0-1,0 0 1,-1-1 0,12 0-1,-10-1-8,-1 1 0,0 0-1,14 3 1,-5-1 110,-1-1-1,1 0 0,21-2 1,-27 0-82,39-2 165,38 0-62,48-1-117,-99 2-7,109 4 97,-93 1-77,77-7 0,-114 2-33,17-1 16,17 0-5,-14 0-22,3 0-5,39 0 16,428-8 66,-373-3-68,-109 12-12,0 1 1,0 0 0,45 7 0,16-1 2,91-6 11,25 10-16,-99-4 0,-10-8 7,-42 0-1,17 2-4,16-1 12,22 0 1,-83 2-9,14 1 13,-21 0-4,1-1 0,20-2 0,2-1 38,52 2 0,-49 1-33,10 3-4,-30-1-16,34-3 0,84-4 15,-106 5-11,15 3 9,-13 0-13,21 0 0,203 2 0,-238-5-1,31 4 1,-14 0 14,-19 0-27,-18-3 15,0-1 9,-4-2 40,2 2-72,0 0 0,1 0 0,-1 0-1,0 0 1,0 0 0,0 0 0,1 0 0,-1-1 0,0 1 0,0 0 0,0 0 0,1 0-1,-1 0 1,0 0 0,0-1 0,0 1 0,0 0 0,0 0 0,0 0 0,1 0-1,-1-1 1,0 1 0,0 0 0,0 0 0,0 0 0,0-1 0,0 1 0,0 0 0,0 0-1,0 0 1,0-1 0,0 1 0,0 0 0,0-1 0,5-1-1974,-4 1 1640,0 0-1,1 0 1,-1 0 0,0 0 0,0 1-1,1-1 1,1 0 0,1 1-575,-1-1 0,1 1 1,-1-1-1,7-2 0,-7 2 641,-1 0 0,0 1 0,0-1 0,1 1 1,-1-1-1,0 1 0,1 0 0,-1 0 0,0 0 0,1 0 0,2 1 0,-4-1 266,0 0-1,1 0 1,-1 0-1,1 0 0,-1 0 1,0 0-1,1 0 1,-1 0-1,0-1 1,1 1-1,1-1 0,-4-2-346,2 1-300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0"/>
    </inkml:context>
    <inkml:brush xml:id="br0">
      <inkml:brushProperty name="width" value="0.05" units="cm"/>
      <inkml:brushProperty name="height" value="0.05" units="cm"/>
      <inkml:brushProperty name="color" value="#E71224"/>
    </inkml:brush>
  </inkml:definitions>
  <inkml:trace contextRef="#ctx0" brushRef="#br0">44 18 2545,'-1'-1'456,"1"1"-1,-1-1 0,1 1 1,-1-1-1,1 0 1,0 1-1,-1-1 0,1 0 1,0 1-1,-1-1 1,1-1-1,0 2-408,0-1-1,0 1 1,0 0 0,0-1-1,0 1 1,0 0-1,0-1 1,0 1 0,0 0-1,0-1 1,0 1 0,0 0-1,0-1 1,1 1 0,-1 0-1,0-1 1,0 1 0,0 0-1,0-1 1,1 1 0,-1 0-1,0 0 1,0-1 0,1 1-1,-1 0 1,0 4 225,0 1 0,0 0 0,-1 0 0,-2 8 1,1-6-139,0-1 1,0 1 0,-1 0-1,0 0 1,-7 11 0,4-4 65,5-12-187,1 0 0,-1 0 0,0-1 0,0 1 0,0 0 0,0 0 0,-2 3 0,3-6-257,1 0 1,-1 0-1,1 0 1,-1 0-1,1 0 1,-1-1-1,1 1 1,-1 0-1,0 0 1,0 0-1,1-2 1,2-9-5188,-1 8 2088</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1"/>
    </inkml:context>
    <inkml:brush xml:id="br0">
      <inkml:brushProperty name="width" value="0.05" units="cm"/>
      <inkml:brushProperty name="height" value="0.05" units="cm"/>
      <inkml:brushProperty name="color" value="#E71224"/>
    </inkml:brush>
  </inkml:definitions>
  <inkml:trace contextRef="#ctx0" brushRef="#br0">7 2 2833,'0'0'111,"0"0"-1,0 0 0,0 0 1,0 0-1,0-1 0,0 1 1,-1 0-1,1 0 1,0 0-1,0 0 0,0 0 1,0 0-1,-1 0 0,1 0 1,0 0-1,0 0 0,0 0 1,0-1-1,-1 1 1,1 0-1,0 0 0,0 0 1,0 0-1,-1 0 0,1 1 1,0-1-1,0 0 0,0 0 1,0 0-1,-1 0 0,1 0 1,0 0-1,0 0 1,0 0-1,0 0 0,-1 0 1,1 0-1,0 1 0,0-1 1,0 0-1,0 0 0,0 0 1,-1 0-1,1 0 1,0 1-1,0-1 0,0 0-27,0 1 1,0-1-1,0 1 0,0-1 0,0 1 0,0-1 1,0 0-1,0 1 0,1-1 0,-1 1 1,0-1-1,0 1 0,0-1 0,1 0 0,-1 1 1,0-1-1,0 0 0,1 1 0,-1 0 0,19 17 915,10 11-766,-10-11-3532,-12-12-835,-3-3 656</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42"/>
    </inkml:context>
    <inkml:brush xml:id="br0">
      <inkml:brushProperty name="width" value="0.05" units="cm"/>
      <inkml:brushProperty name="height" value="0.05" units="cm"/>
      <inkml:brushProperty name="color" value="#E71224"/>
    </inkml:brush>
  </inkml:definitions>
  <inkml:trace contextRef="#ctx0" brushRef="#br0">0 61 3394,'2'-18'5564,"1"-1"-5403,0 0-5332,-2 15 1223</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
    </inkml:context>
    <inkml:brush xml:id="br0">
      <inkml:brushProperty name="width" value="0.05" units="cm"/>
      <inkml:brushProperty name="height" value="0.05" units="cm"/>
      <inkml:brushProperty name="color" value="#E71224"/>
    </inkml:brush>
  </inkml:definitions>
  <inkml:trace contextRef="#ctx0" brushRef="#br0">1 69 3410,'-1'-4'944,"1"0"48,1-1-399,-1 1-193,1-1-112,0 0-96,-1-1-96,2 1-48,-2-1-112,1 1-160,0-1-288,0 2-481,0-1-751,0 0-1682</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1"/>
    </inkml:context>
    <inkml:brush xml:id="br0">
      <inkml:brushProperty name="width" value="0.05" units="cm"/>
      <inkml:brushProperty name="height" value="0.05" units="cm"/>
      <inkml:brushProperty name="color" value="#E71224"/>
    </inkml:brush>
  </inkml:definitions>
  <inkml:trace contextRef="#ctx0" brushRef="#br0">1 76 2609,'0'-4'737,"-1"0"15,2 0-304,-1-1-160,0 0-64,0 0-96,1-1-64,-1 1-48,1 0 0,-1 0-32,0 0-96,1 0-160,0 1-464,-1 0-32,1-1-465,-1 0-912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2"/>
    </inkml:context>
    <inkml:brush xml:id="br0">
      <inkml:brushProperty name="width" value="0.05" units="cm"/>
      <inkml:brushProperty name="height" value="0.05" units="cm"/>
      <inkml:brushProperty name="color" value="#E71224"/>
    </inkml:brush>
  </inkml:definitions>
  <inkml:trace contextRef="#ctx0" brushRef="#br0">0 79 3554,'1'-5'896,"-1"0"0,0-2-527,1 2-97,-1-2-96,1 1-96,0 0-80,-1 0-80,0 0-160,1 0-192,-1 0-289,1 2-175,-1-1-561,0 1-960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3"/>
    </inkml:context>
    <inkml:brush xml:id="br0">
      <inkml:brushProperty name="width" value="0.05" units="cm"/>
      <inkml:brushProperty name="height" value="0.05" units="cm"/>
      <inkml:brushProperty name="color" value="#E71224"/>
    </inkml:brush>
  </inkml:definitions>
  <inkml:trace contextRef="#ctx0" brushRef="#br0">0 111 2961,'1'-2'604,"-1"-1"1,1 1-1,-1-1 0,0 1 0,0-1 0,0 1 0,-1-4 0,1 4-378,-1 0-1,1 0 0,0 0 0,0 0 0,0-1 0,1 1 1,-1 0-1,0 0 0,1 0 0,1-4 0,10-28-176,-6 11-6767,-6 19 3116</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8"/>
    </inkml:context>
    <inkml:brush xml:id="br0">
      <inkml:brushProperty name="width" value="0.05" units="cm"/>
      <inkml:brushProperty name="height" value="0.05" units="cm"/>
      <inkml:brushProperty name="color" value="#E71224"/>
    </inkml:brush>
  </inkml:definitions>
  <inkml:trace contextRef="#ctx0" brushRef="#br0">0 71 3426,'1'-5'1235,"0"0"0,-1 0 0,1-1 0,-2-6 0,1-4-2690,2 0-3426,0 10 1616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9"/>
    </inkml:context>
    <inkml:brush xml:id="br0">
      <inkml:brushProperty name="width" value="0.05" units="cm"/>
      <inkml:brushProperty name="height" value="0.05" units="cm"/>
      <inkml:brushProperty name="color" value="#E71224"/>
    </inkml:brush>
  </inkml:definitions>
  <inkml:trace contextRef="#ctx0" brushRef="#br0">29 48 3025,'0'0'255,"-1"0"-1,1 0 0,-1-1 1,1 1-1,0 0 0,-1 0 1,1 0-1,-1 0 0,1-1 0,0 1 1,-1 0-1,1 0 0,-1 0 1,1 0-1,-1 0 0,1 0 1,0 0-1,-1 0 0,1 0 0,-1 0 1,1 1-1,-1-1 0,1 0-202,-1 0-1,1 1 1,0-1-1,0 0 1,0 1-1,0-1 1,0 0-1,-1 1 1,1-1-1,0 0 1,0 1-1,0-1 1,0 0-1,0 1 1,0-1-1,0 0 1,0 1-1,0-1 0,0 0 1,0 1-1,1-1 1,-1 1-1,0 0-48,1 1-1,0 0 1,0 0-1,-1-1 0,1 1 1,0 0-1,0-1 0,1 1 1,-1-1-1,1 2 1,-1-3 16,-1 1 1,0-1 0,1 0 0,-1 0 0,0 0-1,1 1 1,-1-1 0,0 0 0,1 0 0,-1 0-1,1 0 1,-1 0 0,0 0 0,1 0 0,-1 0-1,1 0 1,-1 0 0,0 0 0,1 0 0,-1 0-1,0 0 1,1 0 0,-1 0 0,1 0 0,-1-1-1,0 1 1,1 0 0,-1 0 0,2-1 20,-1 0 0,0 0 1,0 0-1,0 0 0,0-1 1,0 1-1,2-2 0,-2 0 22,1 1 1,-1 0-1,1-1 0,-1 1 0,0-1 1,0 0-1,-1 1 0,2-6 0,-2 7-50,0 1 0,0-1 0,0 0 0,0 0 0,0 1 0,-1-1 0,1 0 0,0 1 0,0-1 0,-1 0 0,1 1-1,0-1 1,-1 1 0,1-1 0,0 0 0,-1 1 0,1-1 0,-1 1 0,1-1 0,-1 1 0,1 0 0,-1-1 0,0 1 0,1-1 0,-1 1 0,0 0-1,1 0 1,-1-1 0,0 1 0,1 0 0,-1 0 0,0 0 0,1 0 0,-1-1 0,0 1 0,0 0 0,-1 0 20,0 0 0,0 0 0,0 1 0,0-1 0,0 0 1,0 1-1,0-1 0,0 1 0,0 0 0,0-1 0,-3 3 0,4-3-31,0 1 1,0 0-1,0-1 0,0 1 0,0 0 0,0 0 0,0 0 0,1 0 1,-1 0-1,0 0 0,0 0 0,1 0 0,-1 0 0,1 0 0,-1 0 0,1 0 1,-1 0-1,1 0 0,-1 1 0,1-1 0,0 0 0,0 0 0,0 0 0,0 1 1,0-1-1,0 0 0,0 0 0,0 1 0,0-1 0,0 0 0,1 0 1,0 2-1,-1-3 4,0 0 1,0 1 0,1-1 0,-1 0 0,0 0-1,1 1 1,-1-1 0,0 0 0,1 0 0,-1 1-1,0-1 1,1 0 0,-1 0 0,1 0 0,-1 0-1,0 1 1,1-1 0,-1 0 0,1 0 0,-1 0-1,0 0 1,1 0 0,-1 0 0,1 0 0,14-2 100,-9 1-72,-5 1-28,0 0 0,0 0 0,0 0-1,0 0 1,0-1 0,0 1 0,1 0 0,-1 0 0,0-1-1,0 1 1,0-1 0,0 1 0,0-1 0,0 0-1,0 1 1,-1-1 0,1 0 0,0 1 0,0-1 0,0 0-1,1-2 1,-2 3 12,0-1 0,0 0 0,1 0 0,-1 0-1,0 0 1,0 0 0,0 0 0,0 0 0,0 0 0,0 0 0,0 0-1,0 0 1,-1 0 0,1 0 0,0 0 0,0 0 0,-1 0 0,1 1-1,-1-1 1,1 0 0,-1 0 0,1 0 0,-1 0 0,1 1 0,-2-2-1,-1-1 17,1 0-1,-1 0 0,1 1 0,-1-1 0,-6-3 0,9 5-33,-1 1 0,1 0 0,-1-1 0,1 1 0,-1 0 0,1 0-1,-1 0 1,0-1 0,1 1 0,-1 0 0,1 0 0,-1 0 0,1 0-1,-1 0 1,0 0 0,1 0 0,-1 0 0,1 0 0,-1 0 0,1 0-1,-1 1 1,0-1 0,1 0 0,-1 0 0,1 1 0,-1-1-1,1 0 1,-1 0 0,1 1 0,0-1 0,-1 1 0,1-1 0,-1 0-1,1 1 1,0-1 0,-1 1 0,1-1 0,0 1 0,-1-1 0,1 1-1,0-1 1,0 1 0,-1-1 0,1 1 0,0-1 0,0 2 0,-1 1-7,1 0 1,-1-1 0,1 1 0,-1 0 0,1 0 0,0 0 0,0-1 0,0 1 0,1 0 0,-1 0 0,1 0 0,0 2 0,0-4 7,-1 0 0,0 0 0,1 0 0,-1 0-1,0 0 1,1 0 0,-1-1 0,1 1 0,-1 0-1,1 0 1,0 0 0,-1-1 0,1 1-1,0 0 1,0-1 0,0 1 0,-1-1 0,1 1-1,0-1 1,0 1 0,0-1 0,0 0 0,0 1-1,0-1 1,0 0 0,0 0 0,0 1 0,0-1-1,0 0 1,0 0 0,0 0 0,0 0 0,-1 0-1,1-1 1,0 1 0,0 0 0,2-1-1,-2 1 5,0-1 0,1 1-1,-1-1 1,0 1-1,0-1 1,0 0 0,0 0-1,0 1 1,0-1-1,0 0 1,0 0 0,0 0-1,0 0 1,0 0-1,-1 0 1,1 0 0,0 0-1,-1-1 1,1 1-1,-1 0 1,1 0-1,-1 0 1,1-2 0,-1 2 2,0 0 0,0 0 0,0 1 0,0-1 1,0 0-1,0 0 0,-1 0 0,1 0 0,0 1 1,0-1-1,-1 0 0,1 0 0,0 0 0,-1 1 0,1-1 1,-1 0-1,1 1 0,-1-1 0,1 0 0,-1 1 1,1-1-1,-1 0 0,0 1 0,1-1 0,-1 1 1,0 0-1,0-1 0,1 1 0,-1-1 0,0 1 1,0 0-1,0 0 0,1-1 0,-1 1 0,0 0 0,-1 0 1,1 0 9,0 0 1,-1 0 0,1 0 0,0 0-1,-1 0 1,1 0 0,0 0 0,-1 1 0,1-1-1,0 1 1,0-1 0,-1 1 0,1-1-1,0 1 1,0-1 0,0 1 0,-2 1-1,2-1-14,1-1 0,-1 1 0,0 0 0,1-1-1,-1 1 1,1 0 0,-1-1 0,1 1-1,-1 0 1,1 0 0,0 0 0,-1-1 0,1 1-1,0 0 1,-1 0 0,1 0 0,0 0-1,0 0 1,0 0 0,0 0 0,0-1 0,0 1-1,0 0 1,0 0 0,0 0 0,1 1-1,-1-1-17,1 0 0,-1-1-1,1 1 1,-1 0-1,1-1 1,-1 1-1,1-1 1,0 1-1,-1-1 1,1 1-1,0-1 1,-1 0 0,1 1-1,0-1 1,0 0-1,-1 0 1,1 1-1,0-1 1,0 0-1,-1 0 1,1 0-1,0 0 1,0 0 0,0 0-1,-1 0 1,1 0-1,0 0 1,1-1-1,-1 1-4,0 0 0,0 0-1,0 0 1,0 0-1,0-1 1,0 1 0,0 0-1,0-1 1,0 1 0,0-1-1,0 1 1,0-1-1,0 0 1,-1 1 0,1-1-1,0 0 1,0 1 0,-1-1-1,1 0 1,0 0-1,0-1 1,1-11 39,-2 12-18,0 1-1,0 0 1,0-1-1,0 1 0,0 0 1,0 0-1,0-1 1,0 1-1,0 0 0,0-1 1,0 1-1,0 0 0,0-1 1,0 1-1,0 0 1,0 0-1,-1-1 0,1 1 1,0 0-1,0-1 0,0 1 1,0 0-1,-1 0 1,1-1-1,0 1 0,0 0 1,0 0-1,-1 0 1,1-1-1,0 1 0,0 0 1,-1 0-1,1 0 0,0 0 1,0 0-1,-1-1 1,1 1-1,0 0 0,-1 0 1,0 0-5,1 1 0,-1-1 1,1 1-1,-1-1 0,0 1 0,1-1 0,-1 1 1,1-1-1,0 1 0,-1 0 0,1-1 1,-1 1-1,1 0 0,0-1 0,0 1 1,-1 0-1,1-1 0,0 1 0,0 1 1,-3 15-37,3-17 42,0 1-1,0 0 1,0 0-1,0 0 1,1-1 0,-1 1-1,0 0 1,0 0-1,1-1 1,-1 1 0,0 0-1,1-1 1,-1 1-1,1 0 1,-1-1 0,1 1-1,-1-1 1,1 1-1,-1 0 1,1-1 0,0 1-1,-1-1 1,1 0-1,0 1 1,-1-1 0,1 0-1,0 1 1,0-1-1,-1 0 1,1 0 0,0 1-1,0-1 1,0 0-1,-1 0 1,1 0 0,0 0-1,0 0 1,0 0-1,-1 0 1,1-1 0,0 1-1,0 0 1,-1 0-1,1-1 1,0 1 0,0 0-1,-1-1 1,1 1-1,0 0 1,-1-1 0,1 1-1,-1-1 1,1 1-1,0-1 1,-1 0 0,1 1-1,-1-1 1,1 0-1,-1 1 1,0-1 0,1 0-1,-1 1 1,0-1-1,1 0 1,-1 0 0,0 1-1,0-1 1,0 0-1,0-1 1,0 0 20,0 0 1,0-1-1,0 1 0,0-1 0,-1 1 0,1 0 1,-1-1-1,0 1 0,0 0 0,0-1 1,0 1-1,0 0 0,0 0 0,0 0 0,-4-3 1,4 3-14,0 0 0,-1 1 0,1-1-1,-1 1 1,1 0 0,-1-1 0,0 1 0,1 0 0,-1 0 0,0 0 0,0 0 0,0 0 0,0 1 0,0-1 0,0 0 0,0 1 0,0 0 0,-4-1 0,5 1-10,1 0 0,-1 0 0,0 0 1,1 1-1,-1-1 0,0 0 0,1 0 0,-1 0 1,0 1-1,1-1 0,-1 0 0,1 1 1,-1-1-1,1 1 0,-1-1 0,1 0 0,-1 1 1,1-1-1,-1 1 0,1-1 0,-1 1 1,1 0-1,0-1 0,-1 1 0,1-1 1,0 1-1,0 0 0,-1-1 0,1 1 0,0 0 1,0-1-1,0 1 0,0 0 0,0-1 1,0 1-1,0 0 0,0-1 0,0 1 0,0 0 1,1 0-1,-1 2 1,0-1 0,1 0 0,-1-1 1,1 1-1,0 0 0,-1 0 0,1 0 0,0 0 1,0 0-1,0-1 0,1 1 0,1 2 0,-1-2 8,0 0-1,0-1 1,0 1-1,0 0 1,0-1-1,1 0 1,-1 0-1,1 1 1,-1-1 0,5 1-1,-7-2 1,0 0 0,0 0 1,1 0-1,-1 0 0,0 0 0,0 0 1,0 0-1,0 0 0,0 0 0,0 0 1,0 0-1,0 0 0,0 0 0,0 0 1,0 0-1,0 0 0,0 0 0,0 0 0,0 0 1,0 0-1,0-1 0,0 1 0,1 0 1,-1 0-1,0 0 0,0 0 0,0 0 1,0 0-1,0 0 0,0 0 0,0 0 0,0 0 1,0 0-1,0 0 0,0 0 0,0 0 1,0 0-1,0 0 0,0 0 0,0 0 1,0-1-1,0 1 0,0 0 0,0 0 0,0 0 1,0 0-1,0 0 0,0 0 0,0 0 1,0 0-1,0 0 0,0 0 0,0 0 1,0 0-1,-1 0 0,-2-5 238,-7-3-46,9 7-194,-1 1 1,1 0-1,0 0 0,0 0 0,0 0 1,0 0-1,0 0 0,-1 0 1,1 1-1,0-1 0,0 0 0,0 1 1,0-1-1,0 0 0,0 1 1,0-1-1,0 1 0,0 0 0,0-1 1,0 1-1,0 0 0,-1 1 0,1-1-6,0 0-1,0 0 0,0 0 0,1 0 1,-1 0-1,0 0 0,0 1 0,1-1 1,-1 0-1,1 1 0,-1-1 0,1 0 1,-1 1-1,1-1 0,0 1 0,0-1 1,0 3-1,-1-4 0,1 0 1,0 0 0,0 0-1,1 1 1,-1-1 0,0 0-1,0 0 1,0 0-1,0 0 1,0 0 0,0 0-1,0 0 1,0 1-1,0-1 1,0 0 0,0 0-1,0 0 1,0 0-1,0 0 1,0 0 0,0 0-1,0 0 1,1 0-1,-1 0 1,0 0 0,0 1-1,0-1 1,0 0 0,0 0-1,0 0 1,0 0-1,0 0 1,1 0 0,-1 0-1,0 0 1,0 0-1,0 0 1,0 0 0,0 0-1,0 0 1,0 0-1,1 0 1,-1 0 0,6-4 3,5-6-43,-9 8-102,0 0-1,-1 0 1,1 0-1,-1 0 0,0-1 1,2-3-1,0-3-7972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2"/>
    </inkml:context>
    <inkml:brush xml:id="br0">
      <inkml:brushProperty name="width" value="0.05" units="cm"/>
      <inkml:brushProperty name="height" value="0.05" units="cm"/>
      <inkml:brushProperty name="color" value="#004F8B"/>
    </inkml:brush>
  </inkml:definitions>
  <inkml:trace contextRef="#ctx0" brushRef="#br0">38 20 1553,'-4'-7'2682,"4"6"-2422,0 0 1,0 1-1,0-1 1,-1 0-1,1 1 0,0-1 1,0 1-1,-1-1 1,1 0-1,0 1 0,-1-1 1,1 1-1,-1-1 1,1 1-1,0-1 1,-1 1-1,1 0 0,-1-1 1,0 1-1,1-1 1,-1 1-1,1 0 0,-2-1 1,2 1-224,0 1 0,-1-1 0,1 0-1,0 0 1,0 1 0,-1-1 0,1 0 0,0 1 0,0-1 0,0 0 0,0 0 0,-1 1 0,1-1-1,0 1 1,0-1 0,0 0 0,0 1 0,0-1 0,0 0 0,0 1 0,0 0 0,-1 10 158,1-10-130,-1 13 22,0 0 0,-1 0 0,-1-1 0,-8 26 0,9-35-1064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2"/>
    </inkml:context>
    <inkml:brush xml:id="br0">
      <inkml:brushProperty name="width" value="0.05" units="cm"/>
      <inkml:brushProperty name="height" value="0.05" units="cm"/>
    </inkml:brush>
  </inkml:definitions>
  <inkml:trace contextRef="#ctx0" brushRef="#br0">81 29 4930,'-15'-12'3904,"10"4"-2699,5 8-1180,0 0-1,0-1 1,0 1-1,0 0 1,0 0 0,0-1-1,0 1 1,0 0-1,0-1 1,0 1-1,0 0 1,1 0 0,-1-1-1,0 1 1,0 0-1,0 0 1,0-1-1,0 1 1,1 0-1,-1 0 1,0 0 0,0-1-1,0 1 1,1 0-1,-1 0 1,0 0-1,0 0 1,1-1 0,1 1 64,0-1 0,1 1 0,-1 0 0,0-1 0,0 1 0,1 0 0,4 1 0,-1 0 73,0 1 0,10 3 0,6 2 78,1 0-143,0 0 1,22 11 0,-32-12-91,0-1 0,-1 2 0,0 0-1,-1 0 1,1 1 0,11 11 0,-14-8 0,-9-11-6,0 0 1,0 0-1,1 1 1,-1-1-1,0 0 0,0 0 1,0 1-1,0-1 1,0 0-1,1 0 0,-1 1 1,0-1-1,0 0 1,0 1-1,0-1 0,0 0 1,0 0-1,0 1 1,0-1-1,0 0 1,0 1-1,0-1 0,0 0 1,0 0-1,0 1 1,-1-1-1,1 0 0,0 0 1,0 1-1,0-1 1,0 0-1,-1 1 0,-2 4 128,-4 3 60,1-3-65,5-4-108,0 0 0,0 0 0,0-1 1,0 1-1,0 0 0,0-1 0,0 1 0,0-1 0,0 1 0,0-1 0,-3 1 0,-49 11 292,21-4-219,-44 5 0,42-10-294,-54 13-1,79-15-14,-1 1-1006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3"/>
    </inkml:context>
    <inkml:brush xml:id="br0">
      <inkml:brushProperty name="width" value="0.05" units="cm"/>
      <inkml:brushProperty name="height" value="0.05" units="cm"/>
      <inkml:brushProperty name="color" value="#004F8B"/>
    </inkml:brush>
  </inkml:definitions>
  <inkml:trace contextRef="#ctx0" brushRef="#br0">1 0 4114,'16'11'6864,"0"1"-6661,20 21 0,-24-20-5995</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4"/>
    </inkml:context>
    <inkml:brush xml:id="br0">
      <inkml:brushProperty name="width" value="0.05" units="cm"/>
      <inkml:brushProperty name="height" value="0.05" units="cm"/>
      <inkml:brushProperty name="color" value="#004F8B"/>
    </inkml:brush>
  </inkml:definitions>
  <inkml:trace contextRef="#ctx0" brushRef="#br0">16 51 4194,'-2'1'312,"1"1"0,0-1 0,-1 1 0,1-1 0,0 1 1,0-1-1,0 1 0,0 0 0,0-1 0,1 1 0,-1 0 0,0 0 0,1 0 1,-1-1-1,1 4 0,-1-2-184,1 0 0,0-1 0,1 1 0,-1 0 0,0 0 0,1-1 0,-1 1 1,1 0-1,0-1 0,2 4 0,-2-3-111,0-1 0,0 0 0,0 0 0,0 0 1,1 0-1,-1 0 0,1 0 0,0 0 0,-1-1 0,1 1 0,0 0 1,0-1-1,0 1 0,0-1 0,0 0 0,0 0 0,1 0 0,-1 0 0,0 0 1,1 0-1,-1-1 0,0 1 0,1-1 0,-1 1 0,4-1 0,-2-1-1,-1 1 0,1-1 0,-1 0 1,0 0-1,0-1 0,0 1 0,0 0 0,0-1 0,0 0 0,0 0 0,0 0 0,0 0 0,-1 0 0,1-1 0,-1 1 0,0-1 0,0 1 0,1-1 0,-2 0 0,1 0 0,0 0 0,-1 0 0,1 0 0,-1-1 0,0 1 0,0 0 0,0 0 0,0-6 0,0 6 15,-1 0-1,0 0 0,0 0 1,0-1-1,0 1 1,0 0-1,-1 0 0,1 0 1,-1-1-1,0 1 1,0 0-1,0 0 0,-3-4 1,3 5 20,-1 0 0,1-1 0,-1 1 0,0 0 0,0 1 1,0-1-1,0 0 0,0 0 0,0 1 0,0-1 0,-1 1 0,1 0 1,0 0-1,-1 0 0,1 0 0,-1 0 0,1 0 0,-4 0 1,4 0-38,0 1 1,-1 0 0,1 0-1,0 0 1,-1 0 0,1 0 0,0 0-1,-1 0 1,1 1 0,0-1-1,0 1 1,-1 0 0,1-1-1,0 1 1,0 0 0,0 0 0,0 1-1,0-1 1,0 0 0,0 1-1,0-1 1,1 1 0,-1-1 0,1 1-1,-1 0 1,1 0 0,-1 0-1,1 0 1,0 0 0,0 0-1,0 0 1,0 0 0,0 0 0,1 0-1,-1 1 1,1-1 0,-1 0-1,1 1 1,0-1 0,0 5 0,0-5-196,0 0 0,1-1 1,-1 1-1,0 0 1,1 0-1,0-1 1,-1 1-1,1 0 1,2 2-1,6 7-5452,-3-6-436</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5"/>
    </inkml:context>
    <inkml:brush xml:id="br0">
      <inkml:brushProperty name="width" value="0.05" units="cm"/>
      <inkml:brushProperty name="height" value="0.05" units="cm"/>
      <inkml:brushProperty name="color" value="#004F8B"/>
    </inkml:brush>
  </inkml:definitions>
  <inkml:trace contextRef="#ctx0" brushRef="#br0">1 1 4658,'1'1'2801,"0"1"-1728,0 0-385,0 1-160,1 0-111,-1 1-113,0 0-96,0 1-80,0 0-64,-1-1-128,1 2-256,-1-1-737,0-1-495,1 0-1138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6"/>
    </inkml:context>
    <inkml:brush xml:id="br0">
      <inkml:brushProperty name="width" value="0.05" units="cm"/>
      <inkml:brushProperty name="height" value="0.05" units="cm"/>
      <inkml:brushProperty name="color" value="#004F8B"/>
    </inkml:brush>
  </inkml:definitions>
  <inkml:trace contextRef="#ctx0" brushRef="#br0">19 52 5507,'-1'0'217,"0"-1"1,1 1 0,-1 0-1,0 0 1,0 0 0,1 0-1,-1 0 1,0 0 0,1 0 0,-1 0-1,0 0 1,1 0 0,-1 0-1,0 1 1,0-1 0,1 0-1,-1 0 1,1 1 0,-1-1 0,0 1-1,1-1 1,-2 1 0,2 0-169,0 0 0,-1 1 1,1-1-1,0 0 0,-1 0 0,1 0 1,0 1-1,0-1 0,0 0 1,0 0-1,0 1 0,1 1 0,-1 0 5,1 0 0,-1 0-1,1 0 1,0-1-1,0 1 1,0 0-1,0 0 1,0-1 0,1 1-1,-1-1 1,1 1-1,0-1 1,3 4-1,1 0 34,0-1 0,1 0-1,10 6 1,-8-5-34,13 10 1,-21-15-50,0-1 1,-1 1-1,1-1 1,-1 1-1,1 0 1,-1-1-1,1 1 1,-1 0-1,0-1 1,1 1 0,-1 0-1,0 0 1,1 0-1,-1-1 1,0 1-1,0 0 1,0 0-1,0 0 1,0-1-1,0 1 1,0 0-1,0 0 1,0 0 0,0 0-1,0-1 1,-1 1-1,1 0 1,0 0-1,-1-1 1,1 1-1,0 0 1,-1 0-1,0 0 1,1 0-1,-1 0 1,0 0-1,0 1 1,0-1 0,0 0-1,0 0 1,0 0-1,-1-1 1,1 1-1,0 0 1,0 0-1,0-1 1,-1 1-1,1-1 1,-1 1-1,1-1 1,0 1-1,-2-1 1,0 0 0,1 1 0,0-1 0,0 0 0,0-1 0,0 1 1,0 0-1,-1-1 0,1 1 0,0-1 0,0 1 0,0-1 0,-3-2 1,4 2-3,0 1 0,0-1 0,1 0 0,-1 0 0,0 0 0,0 1 0,1-1 0,-1 0 0,0 0 0,1 0 0,-1 0 0,1 0 1,0 0-1,-1-1 0,1 1 0,0 0 0,-1 0 0,1 0 0,0 0 0,0 0 0,0-1 0,0 1 0,0 0 0,0 0 0,1-1 1,1-11 160,1 1 0,1 0 0,0 0 0,11-21 0,-9 21 15,-1 0 0,0-1 0,-1 1 0,4-18 0,-8 30-157,0 0-1,0-1 1,0 1 0,0 0-1,0 0 1,0-1 0,0 1 0,0 0-1,0-1 1,0 1 0,0 0-1,0-1 1,-1 1 0,1 0 0,0-1-1,0 1 1,0 0 0,0 0-1,0-1 1,-1 1 0,1 0-1,0 0 1,0-1 0,0 1 0,-1 0-1,1 0 1,0 0 0,0-1-1,-1 1 1,0 0 4,0-1-1,0 1 1,0 0 0,0 0-1,0-1 1,0 1 0,0 0-1,0 0 1,-2 1 0,-23 4-52,25-4 22,-6 0-705,1 2 0,-9 4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7"/>
    </inkml:context>
    <inkml:brush xml:id="br0">
      <inkml:brushProperty name="width" value="0.05" units="cm"/>
      <inkml:brushProperty name="height" value="0.05" units="cm"/>
      <inkml:brushProperty name="color" value="#004F8B"/>
    </inkml:brush>
  </inkml:definitions>
  <inkml:trace contextRef="#ctx0" brushRef="#br0">2 58 2385,'0'1'159,"0"-1"0,-1 0 0,1 1 0,0-1-1,0 0 1,0 1 0,-1-1 0,1 0 0,0 1 0,0-1 0,0 1 0,1 4 5631,-1-16-5280,1 6-461,0 1 0,0-1 0,-1 0 0,0-5 0,1-12-5652,0 16 369</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4"/>
    </inkml:context>
    <inkml:brush xml:id="br0">
      <inkml:brushProperty name="width" value="0.05" units="cm"/>
      <inkml:brushProperty name="height" value="0.05" units="cm"/>
      <inkml:brushProperty name="color" value="#004F8B"/>
    </inkml:brush>
  </inkml:definitions>
  <inkml:trace contextRef="#ctx0" brushRef="#br0">1 32 2641,'0'-1'641,"0"-1"15,0 0-384,0 0-112,0 1-64,1-1-32,-1 0-64,0 0-16,2 1-48,-2-2-160,0 0-336,0-1-97,0 1-431,0 0-833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5"/>
    </inkml:context>
    <inkml:brush xml:id="br0">
      <inkml:brushProperty name="width" value="0.05" units="cm"/>
      <inkml:brushProperty name="height" value="0.05" units="cm"/>
      <inkml:brushProperty name="color" value="#004F8B"/>
    </inkml:brush>
  </inkml:definitions>
  <inkml:trace contextRef="#ctx0" brushRef="#br0">1 80 5683,'-1'-32'5103,"4"1"-6519,-2 17-1805,0 12 735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6"/>
    </inkml:context>
    <inkml:brush xml:id="br0">
      <inkml:brushProperty name="width" value="0.05" units="cm"/>
      <inkml:brushProperty name="height" value="0.05" units="cm"/>
      <inkml:brushProperty name="color" value="#004F8B"/>
    </inkml:brush>
  </inkml:definitions>
  <inkml:trace contextRef="#ctx0" brushRef="#br0">1 99 5715,'0'-13'2046,"2"0"0,3-20 0,-1 15-4394,-1 1-3683,-3 13 2557</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9"/>
    </inkml:context>
    <inkml:brush xml:id="br0">
      <inkml:brushProperty name="width" value="0.05" units="cm"/>
      <inkml:brushProperty name="height" value="0.05" units="cm"/>
      <inkml:brushProperty name="color" value="#004F8B"/>
    </inkml:brush>
  </inkml:definitions>
  <inkml:trace contextRef="#ctx0" brushRef="#br0">4 117 4354,'-1'-4'711,"0"1"1,1-1-1,-1 1 1,1-1-1,0 1 1,0-1-1,0 1 1,1-8-1,1-1-462,6-15 0,1-8-1289,-9 31-746</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0"/>
    </inkml:context>
    <inkml:brush xml:id="br0">
      <inkml:brushProperty name="width" value="0.05" units="cm"/>
      <inkml:brushProperty name="height" value="0.05" units="cm"/>
      <inkml:brushProperty name="color" value="#004F8B"/>
    </inkml:brush>
  </inkml:definitions>
  <inkml:trace contextRef="#ctx0" brushRef="#br0">3 65 4418,'-1'-4'1409,"0"0"63,1 0-255,0 0-417,0 0-159,0 0-177,0-1-144,1 0-128,0 0-80,0 0-64,0-1-80,-1 2-96,2 0-448,-1 0-1009,1 1-1264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3"/>
    </inkml:context>
    <inkml:brush xml:id="br0">
      <inkml:brushProperty name="width" value="0.05" units="cm"/>
      <inkml:brushProperty name="height" value="0.05" units="cm"/>
    </inkml:brush>
  </inkml:definitions>
  <inkml:trace contextRef="#ctx0" brushRef="#br0">35 81 2897,'-2'2'712,"0"-1"-1,0 1 0,0-1 0,0 1 0,1 0 0,-3 2 1,2-1-525,0 0 0,0 1 0,1-1-1,-1 0 1,1 1 0,0-1 0,0 1 0,-1 6 0,0 1 51,-1 18 0,3-19-193,1 1-1,-1-1 1,2 0-1,-1 0 1,1 0 0,1 0-1,0 0 1,0 0-1,6 9 1,-7-14-23,0-1 0,1 0-1,-1 0 1,1 0 0,0-1 0,1 1-1,-1-1 1,0 0 0,7 5 0,-7-6 11,0-1 0,0 1 0,0 0 0,0-1 0,1 0 0,-1 0 0,1 0 0,-1 0 0,1 0 0,-1-1 0,1 0 0,-1 0 0,8 0 0,-3-1 20,1-1 1,-1 0 0,0 0-1,1-1 1,-1 0 0,-1-1 0,1 1-1,0-1 1,-1-1 0,8-5-1,5-6 6,0-1-1,18-20 0,-32 31-45,-1 0-1,0 0 0,0 0 0,-1-1 0,1 0 0,-1 0 0,-1 0 0,1 0 0,2-11 0,-5 15-3,0-1 1,-1 0-1,1 1 0,-1-1 1,1 0-1,-1 0 0,0 0 1,-1 1-1,1-1 0,-1 0 1,1 0-1,-1 1 0,0-1 0,-1 0 1,1 1-1,0-1 0,-1 1 1,0 0-1,0-1 0,0 1 1,-4-4-1,1 1 34,0 1 1,-1 1-1,0-1 0,0 1 0,0 0 1,0 0-1,-1 1 0,-10-5 1,1 2 89,0 1 0,-28-5 1,36 8-99,0 1 1,0 1 0,0-1 0,-1 1-1,1 0 1,0 1 0,0 0-1,-10 3 1,13-3-30,0 1 0,1 0 0,-1 0 0,1 0 0,-1 0 0,1 1 0,0 0 0,0 0 0,0 0 0,0 0 0,0 0 0,1 1 0,0 0 0,-5 6-1,4-4-126,1 0-1,-1 0 0,1 0 1,1 1-1,-1-1 0,1 1 0,-2 9 1,3-12-675,1 1 0,-1-1 0,1 1 0,0 0 0,0-1 0,1 1-1,0 5 1,3 2-5313</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31"/>
    </inkml:context>
    <inkml:brush xml:id="br0">
      <inkml:brushProperty name="width" value="0.05" units="cm"/>
      <inkml:brushProperty name="height" value="0.05" units="cm"/>
      <inkml:brushProperty name="color" value="#004F8B"/>
    </inkml:brush>
  </inkml:definitions>
  <inkml:trace contextRef="#ctx0" brushRef="#br0">29 14 3474,'-1'1'331,"0"0"1,1-1 0,-1 1 0,0-1 0,0 1 0,0 0 0,1-1 0,-1 1-1,0 0 1,1 0 0,-1 0 0,1 0 0,-1 0 0,1-1 0,-1 1-1,1 2 1,-1-1-138,0 1 0,1-1 0,0 1 0,0-1 0,-1 0 0,1 1 0,1 2-1,-1-2-118,0 0-1,1 0 0,0 1 0,0-1 1,0 0-1,0 0 0,0 0 0,0 0 1,1 0-1,-1-1 0,3 4 0,-3-5-46,-1-1-1,1 0 1,-1 1-1,1-1 1,-1 0-1,1 1 0,-1-1 1,1 0-1,-1 0 1,1 1-1,-1-1 1,1 0-1,-1 0 1,1 0-1,-1 0 0,1 0 1,-1 0-1,1 0 1,0 0-1,-1 0 1,1 0-1,-1 0 1,1 0-1,-1 0 0,1 0 1,-1-1-1,1 1 1,-1 0-1,1 0 1,-1-1-1,1 1 1,-1 0-1,1 0 0,-1-1 1,1 1-1,-1-1 1,0 1-1,1 0 1,-1-1-1,0 1 1,1-1-1,1-1 17,-1 0-1,1 0 1,-1-1 0,0 1-1,1 0 1,-1 0 0,1-5-1,-1 3-2,0 0 0,0 0 0,0 0 0,-1-1-1,0 1 1,1 0 0,-2 0 0,0-7 0,1 10-20,0 0-1,-1 0 1,1 0 0,0 0 0,-1 0 0,1 0 0,-1 0 0,1 0 0,-1 0 0,0 0 0,0 0 0,1 0 0,-1 0 0,0 0 0,0 1 0,0-1-1,0 0 1,0 1 0,0-1 0,0 0 0,0 1 0,0-1 0,0 1 0,0 0 0,0-1 0,0 1 0,0 0 0,0 0 0,0 0 0,0 0 0,-1 0 0,1 0-1,0 0 1,0 0 0,0 0 0,-2 1 0,2-1-14,0 0 1,0 0-1,0 0 0,0 1 0,0-1 1,0 0-1,0 1 0,0-1 0,0 1 1,1-1-1,-1 1 0,0 0 0,0-1 1,0 1-1,1 0 0,-1 0 0,0-1 1,1 1-1,-2 2 0,1-2-2,0 1 1,1 0-1,-1-1 0,1 1 0,-1 0 1,1 0-1,-1-1 0,1 1 0,0 0 1,0 0-1,0 2 0,0-3 1,0 1 1,0 0-1,0-1 1,1 1-1,-1 0 1,0-1-1,1 1 1,-1-1-1,1 1 0,0-1 1,-1 1-1,1-1 1,0 1-1,0-1 1,0 0-1,0 1 0,0-1 1,0 0-1,1 0 1,-1 0-1,0 0 1,0 0-1,1 0 0,-1 0 1,1 0-1,1 1 1,-2-2-3,0 0 1,-1 0-1,1 0 1,0 0-1,0 0 1,-1 0-1,1 0 1,0-1-1,0 1 1,-1 0-1,1 0 1,0 0-1,0-1 1,-1 1-1,1-1 0,0 1 1,-1 0-1,1-1 1,-1 1-1,1-1 1,0 1-1,-1-1 1,1 1-1,-1-1 1,1 0-1,-1 1 1,0-1-1,1 0 1,-1 1-1,1-2 1,0 1 3,-1-1-1,1 1 1,-1 0 0,0-1 0,1 1 0,-1 0 0,0-1-1,0 1 1,0-1 0,0 1 0,0 0 0,0-1 0,0 1-1,0-1 1,-1 1 0,1-2 0,-1 2-6,1 0 0,0 0 0,-1 0 1,1 0-1,-1 0 0,0 0 0,1 1 0,-1-1 1,0 0-1,1 0 0,-1 0 0,0 1 0,0-1 1,0 0-1,1 1 0,-1-1 0,0 1 0,0-1 1,-2 0-1,2 1-1,0 0 0,1 0 1,-1 0-1,0 1 0,0-1 1,0 0-1,1 0 0,-1 0 1,0 1-1,0-1 0,1 0 1,-1 1-1,0-1 0,1 1 1,-1-1-1,0 1 0,1-1 1,-1 1-1,1-1 1,-1 1-1,1 0 0,-1-1 1,1 1-1,-1 0 0,1-1 1,-1 2-1,-1 2-2,0 0-1,1 0 1,-1-1 0,1 1-1,-2 8 1,3-11 1,0 0-1,0 0 1,-1 0 0,1 0-1,0 0 1,0 0 0,0 0-1,0 0 1,0 1 0,1-1 0,-1 0-1,0 0 1,0 0 0,1 0-1,-1 0 1,0 0 0,1 0-1,-1 0 1,1 0 0,0 0 0,-1 0-1,1 0 1,0-1 0,-1 1-1,1 0 1,1 1 0,-1-2 10,0 1 0,1-1 1,-1 0-1,0 1 0,0-1 1,0 0-1,0 0 0,0 0 0,1 0 1,-1 0-1,0 0 0,0 0 1,0 0-1,0 0 0,0-1 1,0 1-1,1 0 0,-1-1 0,0 1 1,0-1-1,0 1 0,0-1 1,0 0-1,0 1 0,0-1 0,-1 0 1,1 0-1,0 1 0,1-2 1,-1 0 13,1 0 1,0 0 0,-1 0-1,0 0 1,1 0-1,-1 0 1,0-1 0,0 1-1,-1 0 1,1-1 0,0 1-1,-1 0 1,1-3-1,-1 3-3,0 1-1,0-1 1,0 0-1,0 1 0,-1-1 1,1 1-1,-1-1 0,1 1 1,-1-1-1,0 1 0,1-1 1,-1 1-1,0 0 0,0-1 1,0 1-1,0 0 0,0 0 1,-2-2-1,3 2-16,-1 1 1,0-1-1,0 0 0,0 1 0,0-1 1,0 1-1,0-1 0,-1 1 0,1-1 1,0 1-1,0 0 0,0 0 0,0-1 1,0 1-1,-1 0 0,1 0 0,0 0 1,0 0-1,0 0 0,-1 1 0,1-1 1,0 0-1,0 0 0,0 1 1,0-1-1,-1 1 0,0 1-6,0-1-1,1 0 1,-1 1-1,0-1 1,1 1-1,0-1 1,-1 1-1,1 0 1,0 0 0,0-1-1,0 1 1,0 0-1,0 0 1,0 0-1,1 0 1,-1 3-1,0-2-2,0 1 1,0-1-1,1 0 0,0 0 0,0 0 0,0 0 0,0 1 0,0-1 0,0 0 0,2 4 0,-2-6 4,0 0-1,1 0 1,-1-1-1,0 1 1,1 0-1,-1-1 1,0 1-1,1 0 1,-1-1-1,1 1 1,-1 0 0,1-1-1,-1 1 1,1-1-1,0 1 1,-1-1-1,1 0 1,-1 1-1,1-1 1,0 1-1,0-1 1,0 0 0,0 1 2,0-1 0,1 0 0,-1 0 0,0 0 0,0 0 0,0-1 0,0 1 0,0 0 0,0 0 0,1-1 1,-1 1-1,0-1 0,1 0 0,1-1 11,0 0 0,0 0 0,0 0 0,0 0 0,0-1 0,-1 1 1,1-1-1,3-4 0,-5 4 2,0 1 0,0 0 0,0 0 0,0 0 0,-1 0 0,1-1 0,0 1 0,-1 0 0,0-1 0,1 1 0,-1-1 0,0 1 0,0 0 0,-1-1 0,1 1 0,-1-4 0,1 5-8,-1 0-1,1-1 0,-1 1 1,1 0-1,-1 0 0,1 0 1,-1 0-1,0 0 0,0 0 0,1 0 1,-1 0-1,0 0 0,0 1 1,0-1-1,0 0 0,0 0 0,0 1 1,0-1-1,0 1 0,0-1 1,0 1-1,-1-1 0,1 1 1,0 0-1,0-1 0,0 1 0,0 0 1,-1 0-1,1 0 0,0 0 1,0 0-1,-1 0 0,-1 1 1,2-1-8,0 1 1,-1-1-1,1 1 1,0-1 0,0 1-1,-1 0 1,1-1-1,0 1 1,0 0 0,0 0-1,0 0 1,0 0 0,0 0-1,0 0 1,0 0-1,1 0 1,-1 1 0,0-1-1,1 0 1,-1 0 0,1 1-1,-1-1 1,1 0-1,-1 3 1,0 0-1,0 0 1,1 0-1,-1 0 0,1 0 1,0 0-1,0 0 0,0 5 1,1-7 0,-1-1 0,0 0 0,0 0-1,1 0 1,-1 0 0,1 0 0,-1 0 0,1 1 0,-1-1 0,1 0 0,-1 0 0,1 0 0,0-1 0,0 1 0,-1 0 0,1 0 0,0 0 0,0 0 0,0-1 0,0 1 0,0-1 0,0 1 0,0 0 0,0-1 0,0 0 0,2 1 0,-1 0 5,0-1-1,-1 0 0,1 0 0,0 0 1,-1 0-1,1 0 0,0-1 0,-1 1 1,1 0-1,0-1 0,-1 1 0,1-1 1,0 0-1,-1 1 0,1-1 0,-1 0 1,0 0-1,3-2 0,-4 3 13,1-1-1,0 0 1,0 0-1,-1 0 1,1-1-1,0 1 1,-1 0-1,1 0 0,-1 0 1,0 0-1,1-1 1,-1 1-1,0 0 1,0 0-1,0 0 1,0-1-1,0 1 1,0 0-1,0 0 1,0-1-1,0 1 1,0 0-1,-1 0 1,1 0-1,-1-1 0,1 1 1,-2-2-1,2 2-12,-1-1 0,1 1 0,-1-1 0,0 1 0,0 0 0,0 0-1,0-1 1,0 1 0,0 0 0,0 0 0,0 0 0,0 0 0,-1 0 0,1 0-1,0 0 1,-1 0 0,1 0 0,0 1 0,-1-1 0,1 1 0,-3-1-1,3 1-4,0 0 0,0 0 0,0 0-1,0 1 1,0-1 0,1 0-1,-1 1 1,0-1 0,0 1-1,1-1 1,-1 1 0,0-1-1,0 1 1,1-1 0,-1 1-1,1 0 1,-1-1 0,1 1 0,-1 0-1,1 0 1,-1-1 0,1 1-1,-1 0 1,1 0 0,0 0-1,0 0 1,-1-1 0,1 1-1,0 1 1,-1 2-13,0 1-1,0-1 1,1 0-1,0 8 1,0-11 13,0 0 0,0 0 0,0-1 0,0 1 0,0 0 0,0 0 0,0 0 0,0-1 0,1 1 0,-1 0 0,0 0 0,1-1 0,-1 1 0,0 0 0,1 0 0,-1-1 1,1 1-1,-1 0 0,1-1 0,-1 1 0,1-1 0,0 1 0,-1-1 0,1 1 0,0-1 0,-1 1 0,1-1 0,0 0 0,-1 1 0,1-1 0,0 0 0,0 0 0,0 1 0,-1-1 0,1 0 0,0 0 0,0 0 0,0 0 1,-1 0-1,1 0 0,0 0 0,0 0 0,0-1 0,-1 1 0,1 0 0,1-1 0,0 1 6,-1-1 0,1 1 0,-1-1 0,1 0 0,-1 0 1,0 0-1,1 1 0,-1-1 0,0-1 0,1 1 0,-1 0 0,0 0 0,0 0 0,0-1 1,0 1-1,0 0 0,0-1 0,0 1 0,-1-1 0,1 1 0,-1-1 0,2-1 0,-2 1 4,0 0 0,0 1 0,0-1 0,0 1 0,-1-1 0,1 1 0,0-1 0,-1 1 0,1-1 0,-1 1 0,1-1 0,-1 1 0,0 0 0,1-1 0,-1 1 0,0 0 0,0-1 0,0 1-1,0 0 1,0 0 0,0 0 0,0 0 0,-1 0 0,1 0 0,0 0 0,-1 1 0,1-1 0,0 0 0,-2 0 0,2 1-8,-1-1 1,1 1-1,0 0 0,0-1 1,0 1-1,0 0 0,-1 0 1,1 0-1,0 0 0,0 0 1,-1 0-1,1 0 0,0 1 1,0-1-1,0 0 0,0 1 1,0-1-1,-1 1 0,1-1 1,0 1-1,0-1 0,0 1 1,0 0-1,0-1 0,0 1 1,1 0-1,-1 0 0,0 0 1,0 0-1,0 0 0,1 0 1,-1 0-1,1 0 0,-1 0 1,1 0-1,-2 2 0,2-2-38,0 0 1,0-1-1,0 1 1,0-1-1,0 1 0,-1 0 1,1-1-1,0 1 0,1 0 1,-1-1-1,0 1 0,0-1 1,0 1-1,0 0 0,0-1 1,1 1-1,-1-1 0,0 1 1,0 0-1,1-1 0,0 2 1,10 8-4887,-7-7 546</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4"/>
    </inkml:context>
    <inkml:brush xml:id="br0">
      <inkml:brushProperty name="width" value="0.05" units="cm"/>
      <inkml:brushProperty name="height" value="0.05" units="cm"/>
    </inkml:brush>
  </inkml:definitions>
  <inkml:trace contextRef="#ctx0" brushRef="#br0">15 51 1377,'-3'-5'532,"1"-1"0,0 0 0,0 0 1,0 0-1,0-8 0,1 7 380,1 6-315,0 4-271,0 0-376,0 15 349,-1-5-18,3 16 1,1 0-61,4 51-90,4 141 13,-9-195-133,0 0 1,-3 40 0,-3-33-9,1-6 3,0 32 1,4-37 7,-2 102 262,-2-86-100,1 0 1,5 55-1,-2-86-174,5 40 29,-2 64 0,-5-63-20,-1 68 23,2-102-34,-1 0 0,-2 15 0,0-6 0,-1 49-8,4-57 5,1-1 1,5 29-1,-2-22 3,-1-1 0,0 1 0,-2 42 0,-3 24 0,2-68 0,2-1 0,6 31 0,-5-30 1,0 1 1,1 31-1,-6 40 6,1 9-2,1-70 256,0 1-1,-8 45 1,4-49 55,1-1 0,1 1 0,4 41 0,1-25 131,-1-7-1218,0-18-4841,-3-24 810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5"/>
    </inkml:context>
    <inkml:brush xml:id="br0">
      <inkml:brushProperty name="width" value="0.05" units="cm"/>
      <inkml:brushProperty name="height" value="0.05" units="cm"/>
    </inkml:brush>
  </inkml:definitions>
  <inkml:trace contextRef="#ctx0" brushRef="#br0">42 112 3890,'-1'-3'527,"0"3"358,-2 5 1432,-3 10 805,-1 10-3098,-6 46 0,3-17 5,9-49 19,3-7 39,3-9 34,1-8 29,-1 0 0,4-33 0,5-19 345,-8 52-322,0 1 1,1 0-1,14-25 0,-19 39-133,3-4 286,-5 14 26,0 19 111,1 1-1,4 26 1,-4-39-365,1 1-18,0 1-1,1-1 1,1 0 0,0 0-1,12 25 1,-16-39-93,0 0 1,0 1-1,0-1 1,0 0-1,0 0 1,1 0 0,-1 0-1,0 0 1,0 0-1,0 0 1,0 0-1,0 1 1,0-1-1,0 0 1,0 0-1,0 0 1,0 0 0,0 0-1,0 0 1,1 0-1,-1 0 1,0 0-1,0 0 1,0 0-1,0 0 1,0 0-1,0 0 1,0 0 0,1 0-1,-1 0 1,0 0-1,0 0 1,0 0-1,0 0 1,0 0-1,0 0 1,0 0-1,1 0 1,-1 0 0,0 0-1,0 0 1,0 0-1,0 0 1,0 0-1,4-6-932,2-8-2765,-4 5-217,0 0-2324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6"/>
    </inkml:context>
    <inkml:brush xml:id="br0">
      <inkml:brushProperty name="width" value="0.05" units="cm"/>
      <inkml:brushProperty name="height" value="0.05" units="cm"/>
    </inkml:brush>
  </inkml:definitions>
  <inkml:trace contextRef="#ctx0" brushRef="#br0">37 32 2385,'0'-1'80,"0"1"0,0 0 0,0 0-1,0-1 1,0 1 0,0 0 0,0 0 0,0-1 0,0 1 0,0 0-1,-1 0 1,1-1 0,0 1 0,0 0 0,0 0 0,0-1 0,0 1-1,-1 0 1,1 0 0,0 0 0,0-1 0,0 1 0,-1 0-1,1 0 1,0 0 0,0 0 0,-1-1 0,1 1-28,-1 0 0,0 0 0,0 0 1,1 0-1,-1 0 0,0 0 0,1 0 0,-1 0 1,-1 0-1,-1 0 128,0 1 0,1 0 0,-1 0 0,-3 1 0,6-2-54,-1 1-1,1-1 1,-1 0 0,1 0 0,0 0-1,-1 0 1,1 0 0,-1 0 0,1 0-1,-1 0 1,1 0 0,-1 0 0,0 0 0,0-1 775,5 1-338,12 1 827,-11-1-1110,0 0 1,8 0-1,0 1 227,-12 0-460,1-1 1,-1 0 0,1 0 0,-1 0-1,1 0 1,-1 0 0,1 0 0,-1 0-1,3-1 1,2 0 6,0-1 1,-1 1-1,1 0 1,0 1-1,-1-1 0,12 2 1,-3 0-4,23 6 0,-31-6-20,0 0-1,0 0 1,0-1 0,8-1-1,-7 1-8,-1 0 0,1 0-1,9 2 1,-4-1 110,1 0-1,-1 0 0,16-2 1,-20 1-82,29-3 165,25 1-62,35-1-117,-70 2-7,77 2 97,-65 1-77,53-4 0,-80 0-33,12 0 16,12 0-5,-10 0-22,3 0-5,26 0 16,304-6 66,-264-2-68,-77 8-12,-1 1 1,1 1 0,31 4 0,13 0 2,62-5 11,19 7-16,-70-2 0,-7-6 7,-30-1-1,12 3-4,12-2 12,14 1 1,-57 1-9,9 1 13,-15 0-4,1-1 0,14-2 0,2 0 38,36 1 0,-34 2-33,7 0-4,-22 1-16,25-3 0,59-2 15,-75 2-11,11 4 9,-10-1-13,15 0 0,144 2 0,-168-4-1,21 3 1,-9-1 14,-14 1-27,-12-2 15,-1-1 9,-3-2 40,3 2-72,-1 0 0,0 0 0,0 0-1,0 0 1,0 0 0,0 0 0,1 0 0,-1 0 0,0 0 0,0 0 0,0 0 0,0 0-1,0-1 1,0 1 0,1 0 0,-1 0 0,0 0 0,0 0 0,0 0 0,0 0-1,0 0 1,0-1 0,0 1 0,0 0 0,0 0 0,0 0 0,0 0 0,0 0 0,0-1-1,0 1 1,0 0 0,0 0 0,0 0 0,0-1 0,4-1-1974,-3 2 1640,0-1-1,-1 0 1,1 1 0,0-1 0,0 1-1,0 0 1,1-1 0,1 0-575,-1 1 0,1 0 1,-1-1-1,5-1 0,-5 2 641,0-1 0,-1 1 0,1-1 0,-1 1 1,1 0-1,0-1 0,-1 1 0,1 0 0,0 0 0,-1 0 0,3 1 0,-3-1 266,0 0-1,0 0 1,0 0-1,0 0 0,0 0 1,0 0-1,0 0 1,0 0-1,0 0 1,0-1-1,1 0 0,-3-1-346,2 1-300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7"/>
    </inkml:context>
    <inkml:brush xml:id="br0">
      <inkml:brushProperty name="width" value="0.05" units="cm"/>
      <inkml:brushProperty name="height" value="0.05" units="cm"/>
    </inkml:brush>
  </inkml:definitions>
  <inkml:trace contextRef="#ctx0" brushRef="#br0">57 21 4930,'-10'-9'3904,"6"3"-2699,4 6-1180,0 0-1,0 0 1,0 0-1,0 0 1,0-1 0,0 1-1,0 0 1,0 0-1,0 0 1,0-1-1,0 1 1,1 0 0,-1 0-1,0 0 1,0-1-1,0 1 1,0 0-1,0 0 1,0 0-1,0 0 1,1 0 0,-1-1-1,0 1 1,0 0-1,0 0 1,0 0-1,0 0 1,1 0 0,0-1 64,1 1 0,0 0 0,-1-1 0,1 1 0,0 0 0,-1 0 0,4 1 0,-1 0 73,1 0 0,6 3 0,4 1 78,2-1-143,-1 1 1,16 8 0,-23-9-91,0 0 0,0 1 0,-1-1-1,0 2 1,0-1 0,9 9 0,-11-7 0,-6-7-6,0 1 1,1-1-1,-1 0 1,0 0-1,0 0 0,0 0 1,0 1-1,0-1 1,0 0-1,0 0 0,0 0 1,0 1-1,0-1 1,0 0-1,1 0 0,-1 0 1,0 1-1,0-1 1,0 0-1,0 0 1,-1 0-1,1 1 0,0-1 1,0 0-1,0 0 1,0 0-1,0 1 0,0-1 1,0 0-1,0 0 1,0 0-1,-1 1 0,-1 2 128,-3 3 60,1-2-65,3-4-108,1 1 0,-1-1 0,0 1 1,1-1-1,-1 1 0,0-1 0,0 1 0,1-1 0,-1 0 0,0 1 0,-1-1 0,-36 9 292,16-4-219,-33 4 0,31-6-294,-38 8-1,56-10-14,-2 0-1006</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8"/>
    </inkml:context>
    <inkml:brush xml:id="br0">
      <inkml:brushProperty name="width" value="0.05" units="cm"/>
      <inkml:brushProperty name="height" value="0.05" units="cm"/>
    </inkml:brush>
  </inkml:definitions>
  <inkml:trace contextRef="#ctx0" brushRef="#br0">25 57 2897,'-2'1'712,"1"0"-1,0 1 0,-1-1 0,1 0 0,0 0 0,-2 2 1,2-1-525,0 1 0,-1-1 0,1 0-1,0 1 1,0-1 0,0 1 0,0-1 0,0 5 0,0 1 51,-1 13 0,2-14-193,0 0-1,1 0 1,0 1-1,0-1 1,0 0 0,1 0-1,0 0 1,1 0-1,2 7 1,-3-11-23,0 0 0,-1 0-1,1-1 1,0 1 0,1 0 0,-1-1-1,0 1 1,1-1 0,3 3 0,-4-4 11,0 1 0,1-1 0,-1 0 0,0 0 0,1 0 0,-1-1 0,1 1 0,-1 0 0,0-1 0,1 0 0,-1 1 0,1-1 0,5-1 0,-2 0 20,-1 0 1,1 0 0,0-1-1,0 0 1,0 0 0,-1 0 0,1-1-1,-1 0 1,0 0 0,6-4-1,3-5 6,0 1-1,13-16 0,-23 23-45,0 0-1,-1-1 0,1 1 0,-1-1 0,0 0 0,0 0 0,-1 0 0,1 0 0,1-7 0,-3 9-3,-1 1 1,1-1-1,-1 1 0,1-1 1,-1 0-1,0 1 0,0-1 1,0 0-1,-1 0 0,1 1 1,-1-1-1,1 1 0,-1-1 0,0 0 1,0 1-1,0-1 0,0 1 1,0 0-1,-1-1 0,1 1 1,-3-3-1,0 1 34,0 1 1,0-1-1,0 1 0,0 0 0,0 0 1,-1 1-1,1-1 0,-9-2 1,2 1 89,0 0 0,-20-3 1,25 6-99,0 0 1,0 0 0,1 1 0,-1 0-1,0 0 1,0 1 0,0 0-1,-6 1 1,8-1-30,1 0 0,0 0 0,-1 1 0,1-1 0,0 1 0,0 0 0,0 0 0,0 0 0,0 0 0,1 1 0,-1-1 0,1 1 0,-1-1 0,-2 6-1,2-4-126,1 0-1,0 0 0,-1 1 1,1-1-1,1 1 0,-1 0 0,0 6 1,1-8-675,1 0 0,-1 0 0,1 1 0,0-1 0,0 0 0,1 0-1,0 4 1,1 2-5313</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9"/>
    </inkml:context>
    <inkml:brush xml:id="br0">
      <inkml:brushProperty name="width" value="0.05" units="cm"/>
      <inkml:brushProperty name="height" value="0.05" units="cm"/>
    </inkml:brush>
  </inkml:definitions>
  <inkml:trace contextRef="#ctx0" brushRef="#br0">0 195 2353,'8'-6'1500,"0"-1"0,7-7 0,-9 6-1262,0 1 0,0-1 1,0 0-1,5-11 0,-2 2-73,-3 6-82,1-1-1,-2 0 1,9-26 0,-14 36-17,1 0-1,-1 0 1,0 0 0,0 1-1,0-1 1,0 0 0,0 0-1,0-3 1,-1 5-39,1 0 0,0-1 1,0 1-1,0-1 0,0 1 1,0 0-1,0-1 0,-1 1 1,1 0-1,0-1 0,0 1 1,-1 0-1,1-1 0,0 1 1,0 0-1,-1 0 0,1-1 1,0 1-1,-1 0 0,1 0 0,0-1 1,-1 1-1,1 0 0,-1 0 1,1 0-1,0 0 0,-1 0 1,1-1-1,0 1 0,-1 0 1,1 0-1,-1 0 0,1 0 1,0 0-1,-1 0 0,1 1 1,-1-1-1,1 0 0,0 0 0,-1 0 1,1 0-1,-1 0 0,1 1 1,-2-1 38,0 1 0,0 0 0,0 0 0,0 0 1,0 0-1,0 1 0,1-1 0,-1 0 0,0 1 1,-1 1-1,2-2-44,0 0 0,1 0 0,-1 0 0,0 1 0,1-1 0,-1 0 0,1 0 0,-1 0 0,1 0 0,0 1 0,-1-1 0,1 0 1,0 0-1,0 1 0,0-1 0,0 0 0,0 1 0,1 1 0,0 4 85,1 0 1,0 0-1,1-1 0,4 11 0,17 24 176,0-1-147,-21-33-116,0-1 0,0 1-1,-1 0 1,3 10 0,-5-13-12,1 1 0,-1 0 0,0 0 0,0 0 0,0-1 0,-1 1 0,0 0 0,0-1 0,0 1 0,0 0 0,-1-1 0,0 0 0,0 1 0,0-1 0,0 0 0,-1 0 0,0 0 0,-3 4 0,3-5-8,1 0 0,-1 0 1,0 0-1,0 0 1,-1 0-1,1-1 0,-1 0 1,1 0-1,-1 0 1,0 0-1,0 0 0,0-1 1,0 1-1,0-1 0,0 0 1,0-1-1,0 1 1,0-1-1,0 1 0,-8-2 1,12 1-2,-1 0 0,1 0-1,-1 0 1,0 0 0,1 0 0,-1 0 0,1-1 0,-1 1 0,1 0 0,-1 0-1,1-1 1,-1 1 0,1 0 0,-1-1 0,1 1 0,-1-1 0,0 0 0,1 1-1,0 0 1,0-1 0,0 1 0,0 0 0,0-1-1,0 1 1,0 0 0,0-1 0,0 1-1,0 0 1,0-1 0,0 1 0,0 0 0,0 0-1,0-1 1,0 1 0,0 0 0,0-1 0,0 1-1,1 0 1,-1-1 0,0 1 0,0 0 0,0 0-1,0-1 1,1 1 0,-1 0 0,0 0-1,0 0 1,1-1 0,-1 1 0,0 0 0,1 0-1,8-6 22,0 0 0,0 1 0,0 0-1,1 0 1,0 1 0,0 1 0,0 0-1,14-3 1,9 1 19,42-2 1,-66 6-21,0 1 0,0 0 1,14 3-1,-23-3-34,0 0 0,0 0 1,1 0-1,-1 0 0,0 0 1,0 0-1,0 0 0,1 0 0,-1 0 1,0 0-1,0 0 0,0 0 0,1 0 1,-1 0-1,0 0 0,0 0 1,0 0-1,0 1 0,1-1 0,-1 0 1,0 0-1,0 0 0,0 0 0,0 0 1,0 1-1,0-1 0,1 0 1,-1 0-1,0 0 0,0 0 0,0 1 1,0-1-1,0 0 0,0 0 0,0 0 1,0 1-1,0-1 0,0 0 1,0 0-1,0 0 0,0 1 0,0-1 1,0 0-1,0 0 0,0 0 0,0 1 1,0-1-1,0 0 0,0 0 1,-1 4-3102</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0"/>
    </inkml:context>
    <inkml:brush xml:id="br0">
      <inkml:brushProperty name="width" value="0.05" units="cm"/>
      <inkml:brushProperty name="height" value="0.05" units="cm"/>
    </inkml:brush>
  </inkml:definitions>
  <inkml:trace contextRef="#ctx0" brushRef="#br0">0 8 2529,'1'0'88,"-1"0"-1,0 0 0,0 1 1,0-1-1,0 0 0,1 0 1,-1 0-1,0 0 1,0 0-1,1 0 0,-1 1 1,0-1-1,0 0 1,1 0-1,-1 0 0,0 0 1,0 0-1,0 0 1,1 0-1,-1 0 0,1 0 1,7-1 302,1 0-328,0 2 3662,-8-1-3692,-1 0-1,1 1 1,0-1 0,0 0 0,-1 0 0,1 0-1,0 1 1,-1-1 0,2 1 0,5 2 37,13 1 657,33 2 0,-5-1-71,56 3-583,-76-7-61,17 5 21,-32-3-16,-1-2 0,23 1 0,-12-3 16,80 1 320,-91 1-308,0 0 0,0-2 0,17-1 0,-15 1-20,29 0 0,4 0 6,64-6 36,-62-1 22,-33 5-58,-1 1 1,29-1-1,17 1 2,0 0 11,51-2-34,-34 0 17,-70 4-24,142 0 76,-127 1-61,28-5 0,6 1 10,-23 2-20,-20 0 12,0 1 0,23 2 0,76 7 16,-30-3-19,4 1 0,-40-9-2,-35 1-12,39-3 33,64-3 90,-81 6-108,-9 1 15,28 2-1,-23 0-6,37-2 1,-20 0 72,38-3 54,-24-1-117,-59 4-35,-1 0 0,1 0 0,-1 0 0,1 0 0,-1 0 0,1 1 0,-1-1 0,0 0 0,1 1 0,-1 0 0,2 0 0,-1 0 9,-2-2 15,0 1-23,0 0-1,0 0 1,0 0-1,0 0 1,0 0 0,0 0-1,0 0 1,1 0-1,-1 0 1,0 0 0,0 0-1,0 0 1,0 0-1,0 0 1,0 0-1,0 0 1,0 0 0,0 0-1,0 0 1,0 0-1,0 0 1,0 0 0,0 0-1,0 0 1,0 0-1,0 0 1,0 0-1,0 0 1,0 0 0,0 0-1,0 0 1,0 0-1,0 0 1,0 0 0,0 0-1,0 0 1,0 0-1,0 0 1,0 0-1,0 0 1,0 0 0,0 0-1,0 0 1,0 0-1,0 0 1,0 0 0,0 0-1,0 0 1,0 0-1,0 0 1,0 0 0,0 0-1,0 0 1,0 0-1,0 0 1,0 0-1,0 0 1,0 0 0,0 0-1,0 0 1,0 0-1,0-7-6531,-2 1-149</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1"/>
    </inkml:context>
    <inkml:brush xml:id="br0">
      <inkml:brushProperty name="width" value="0.05" units="cm"/>
      <inkml:brushProperty name="height" value="0.05" units="cm"/>
    </inkml:brush>
  </inkml:definitions>
  <inkml:trace contextRef="#ctx0" brushRef="#br0">33 3 1137,'-3'-3'1459,"3"6"-1045,0 7-444,1-3 62,0 1 0,-1 0 0,0 0 0,-2 14 0,0 7 86,2 31 0,0-26-98,1 81-6,0-90-10,-1-10 2,-1 20 0,-5 9 96,3-29-20,0 0 1,2 0-1,0 25 1,2 14 412,-1-12-142,-2 6-202,1-37-139,-1 27 38,-6 50 108,6-79-42,2 1 1,-1-1-1,3 15 0,5 26 96,-2-19-155,-2-7 64,-3 46 0,0-36-78,0 46-8,-1-40-26,1-26-14,1 27 1,0-31 18,0-6-7,0 0 1,-1-1-1,0 1 1,0 0-1,0-1 1,0 5 0,-3 6-8,2 1 0,0-1 0,2 29 0,2 23-3,-3-32 595,-1-25-266,0-6-222,1-4-134,-1-5-3534,1 2-59</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2"/>
    </inkml:context>
    <inkml:brush xml:id="br0">
      <inkml:brushProperty name="width" value="0.05" units="cm"/>
      <inkml:brushProperty name="height" value="0.05" units="cm"/>
    </inkml:brush>
  </inkml:definitions>
  <inkml:trace contextRef="#ctx0" brushRef="#br0">21 11 640,'0'0'7,"0"0"0,0 0 0,0 0 0,0 0-1,0 0 1,0 0 0,0 0 0,0 0 0,0 0-1,0 0 1,0 0 0,0 0 0,0 0 0,0 0 0,0 0-1,0 0 1,0 0 0,0 0 0,0 0 0,0 0-1,0 0 1,0 0 0,0 0 0,0 0 0,0 0 0,0 0-1,0 0 1,0 0 0,0 0 0,0 0 0,0 0-1,1 0 1,-1 0 0,0 0 0,0 0 0,0 0 0,0 0-1,0 0 1,0 0 0,0 0 0,0 0 0,0 0-1,0 0 1,0 0 0,0 0 0,0 0 0,0 0 0,0 0-1,0 0 1,0 0 0,0 0 0,0 0 0,0 0 0,0 0-1,0 0 1,0 0 0,0 0 0,0 0 0,0 0-1,0 0 1,0 0 0,0 0 0,0 0 0,0 0 0,0 0-1,0 0 1,0 0 0,0 0 0,-1-4 57,-1 0 402,-3 1 1972,4 8-2076,0-2-353,0 0 0,0-1 0,0 1 0,1 0 0,-1 4 0,-7 73 77,8-56-79,1 0 0,2-1 1,5 28-1,-7-47-7,1 13 9,-1 0-1,-2 29 0,0-13-1,-1 2 5,0-6-8,1-3-4,5 46 0,-2-60 0,-1 0 0,0 1 0,-1-1 0,-3 24 0,1-17 0,1 32 0,0-14 0,2-23 8,1 16 1,0-13 3,-1 7-10,-1 42-1,-2-46 0,2 27 1,0-41 0,-1 1 1,1-1-1,-3 9 1,0 8 0,3-22-3,0 3-4,0 1 0,0-1 0,0 6 0,2 21-9,-2-12 10,0-15 3,0 1 0,0-1 0,1 6 0,1 8-71,1 37 1,-3-53 62,0 12-34,-1-1 0,-3 26 0,2-24-22,-1 15 0,3-14-223,0-12 7,0 0 1,0-1-1,0 7 0,0-8 184,0-1 0,0 1 0,0 0 0,0 0 0,0-1 0,1 1 0,0 1 0,0 4-93,0-1 164,0 11 0,-1-4 43,0 10-56,1-18-810,-1-4-142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4"/>
    </inkml:context>
    <inkml:brush xml:id="br0">
      <inkml:brushProperty name="width" value="0.05" units="cm"/>
      <inkml:brushProperty name="height" value="0.05" units="cm"/>
    </inkml:brush>
  </inkml:definitions>
  <inkml:trace contextRef="#ctx0" brushRef="#br0">0 276 2353,'11'-9'1500,"0"0"0,10-12 0,-11 11-1262,-2-1 0,1 0 1,-2-1-1,9-14 0,-3 2-73,-4 8-82,0-1-1,-1 0 1,11-36 0,-18 50-17,-1 0-1,1 1 1,-1-1 0,0 0-1,0 0 1,0 1 0,0-1-1,-1-3 1,1 5-39,0 1 0,0-1 1,0 1-1,-1-1 0,1 1 1,0-1-1,0 1 0,-1-1 1,1 1-1,0-1 0,-1 1 1,1-1-1,0 1 0,-1-1 1,1 1-1,-1 0 0,1-1 1,0 1-1,-1 0 0,1-1 0,-1 1 1,1 0-1,-1-1 0,0 1 1,1 0-1,-1 0 0,1 0 1,-1 0-1,1 0 0,-1 0 1,1 0-1,-1 0 0,0 0 1,1 0-1,-1 0 0,1 0 1,-1 0-1,1 0 0,-1 0 0,1 0 1,-1 1-1,0-1 0,0 0 1,-2 1 38,1 1 0,-1-1 0,0 0 0,1 1 1,-1-1-1,1 1 0,-1 0 0,1 0 0,0 0 1,-3 3-1,4-4-44,0 1 0,0-1 0,0 1 0,0-1 0,0 1 0,0 0 0,1-1 0,-1 1 0,0 0 0,1 0 0,0-1 0,-1 1 1,1 0-1,0 0 0,0 0 0,0-1 0,0 1 0,1 3 0,1 5 85,1-1 1,0 1-1,0 0 0,8 13 0,23 35 176,0-1-147,-30-48-116,0 0 0,0 1-1,-1-1 1,4 16 0,-6-19-12,-1 1 0,1 0 0,-1-1 0,-1 1 0,1 0 0,-1 0 0,0-1 0,-1 1 0,1-1 0,-1 1 0,0-1 0,-1 0 0,0 1 0,0-1 0,0-1 0,-1 1 0,0 0 0,-5 5 0,6-7-8,-1 1 0,0-1 1,-1 0-1,1 0 1,-1 0-1,0-1 0,0 0 1,0 0-1,0 0 1,0 0-1,-1-1 0,1 0 1,-1 0-1,0-1 0,1 1 1,-1-1-1,0 0 1,0-1-1,0 1 0,-10-2 1,15 1-2,0 0 0,1 0-1,-1 0 1,0 0 0,0-1 0,0 1 0,0 0 0,1-1 0,-1 1 0,0 0-1,0-1 1,1 1 0,-1-1 0,0 1 0,1-1 0,-1 1 0,0-2 0,0 2-1,1-1 1,0 1 0,0-1 0,0 1 0,0-1-1,0 1 1,0-1 0,0 1 0,0 0-1,0-1 1,0 1 0,0-1 0,0 1 0,0-1-1,0 1 1,0-1 0,0 1 0,1 0 0,-1-1-1,0 1 1,0-1 0,1 1 0,-1 0 0,0-1-1,0 1 1,1 0 0,-1-1 0,0 1-1,1 0 1,-1-1 0,0 1 0,1 0 0,0-1-1,11-7 22,1 0 0,0 0 0,0 2-1,1-1 1,0 2 0,0 0 0,0 0-1,20-3 1,14 0 19,57-1 1,-92 8-21,-1 1 0,1 0 1,20 3-1,-33-3-34,0 0 0,0 0 1,1 0-1,-1 0 0,0 0 1,0 0-1,1 0 0,-1 1 0,0-1 1,1 0-1,-1 0 0,0 0 0,0 0 1,1 0-1,-1 0 0,0 0 1,0 1-1,1-1 0,-1 0 0,0 0 1,0 0-1,0 0 0,1 1 0,-1-1 1,0 0-1,0 0 0,0 1 1,0-1-1,1 0 0,-1 0 0,0 1 1,0-1-1,0 0 0,0 0 0,0 1 1,0-1-1,0 0 0,0 1 1,0-1-1,0 0 0,0 0 0,0 1 1,0-1-1,0 0 0,0 1 0,0-1 1,0 0-1,0 0 0,-1 1 1,1 3-3102</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3"/>
    </inkml:context>
    <inkml:brush xml:id="br0">
      <inkml:brushProperty name="width" value="0.05" units="cm"/>
      <inkml:brushProperty name="height" value="0.05" units="cm"/>
    </inkml:brush>
  </inkml:definitions>
  <inkml:trace contextRef="#ctx0" brushRef="#br0">4 0 1857,'-3'2'1784,"2"-1"-1372,3 2-541,-2-1 118,1-1-1,-1 0 1,0 1-1,0-1 0,1 1 1,-1 2-1,0 4 24,9 76 51,-4-22 5,-5-57-63,16 168 262,-12-101-164,0-16-81,0-9 2,-2-25 5,-1 1 1,-2 30-1,0 34-33,2-80-2,-1 35 23,2 24 11,-2-44-35,-3 33 0,0-10 5,0-5 7,2-23-2,0 0 0,2 30-1,2-26-17,-1 0 0,-2 0-1,-2 39 1,1-48 29,1-1 0,1 13 0,-1-13 5,1-1 0,-2 0 0,0 12-1,-6 37-194,6-52-435,1-4-787,-1 0-1000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4"/>
    </inkml:context>
    <inkml:brush xml:id="br0">
      <inkml:brushProperty name="width" value="0.05" units="cm"/>
      <inkml:brushProperty name="height" value="0.05" units="cm"/>
    </inkml:brush>
  </inkml:definitions>
  <inkml:trace contextRef="#ctx0" brushRef="#br0">20 0 1601,'0'1'259,"1"0"0,-1 0 0,0 0 0,1 0 0,-1 0 0,0 0 0,0 0 0,0 1 0,0-1 0,0 0 0,0 1 0,0 3 106,5 95 722,-2-34-946,-4 58-73,-1-40-56,8 1-7,-4-57 16,0 0-1,-2 1 1,-6 42 0,4 32 50,2-71 464,-6 58 0,2-63-469,1 1 0,1 35 0,-2 112-79,-2-91-41,6-79-21,0-2-418,0 0-1,0 0 1,0-1-1,-1 1 1,0 4-1,0-7-1392,0-2-934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5"/>
    </inkml:context>
    <inkml:brush xml:id="br0">
      <inkml:brushProperty name="width" value="0.05" units="cm"/>
      <inkml:brushProperty name="height" value="0.05" units="cm"/>
    </inkml:brush>
  </inkml:definitions>
  <inkml:trace contextRef="#ctx0" brushRef="#br0">0 0 1153,'3'19'2996,"-1"-5"-2670,0 0-1,6 19 1,-4-18-135,-1-1 0,1 17 0,0 78 426,-1-10-402,-3 91 294,0-184-490,-2 179 269,4-66-229,0-64-2,-6 60 1,1-88 24,1 1-1,4 46 1,0-49-5,1 9-1408</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6"/>
    </inkml:context>
    <inkml:brush xml:id="br0">
      <inkml:brushProperty name="width" value="0.05" units="cm"/>
      <inkml:brushProperty name="height" value="0.05" units="cm"/>
    </inkml:brush>
  </inkml:definitions>
  <inkml:trace contextRef="#ctx0" brushRef="#br0">12 0 800,'2'5'1748,"9"134"1904,-12-81-2558,-4 17-304,2-40-620,1-14-99,0-1 16,1 27 1,3-11-27,1 0 78,-4 60 0,-2 69 250,4-96-255,-6 59 12,8-50-79,-1 2-23,-3-55-21,-3 29 1,3-45-45,-6 51 136,7-53-189,0-1 1,1 1-1,-1 0 0,1 0 1,1 0-1,2 10 0,-2-14-508,-2-3 496,0 0 0,0 0 1,0 0-1,0 0 0,0 0 1,0 1-1,0-1 1,0 0-1,0 0 0,0 0 1,0 0-1,0 0 0,0 0 1,0 0-1,0 0 0,0 0 1,2 0-3255,-2-2-526</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7"/>
    </inkml:context>
    <inkml:brush xml:id="br0">
      <inkml:brushProperty name="width" value="0.05" units="cm"/>
      <inkml:brushProperty name="height" value="0.05" units="cm"/>
    </inkml:brush>
  </inkml:definitions>
  <inkml:trace contextRef="#ctx0" brushRef="#br0">177 0 3826,'0'0'70,"0"0"-1,0 0 1,-1 0 0,1 0 0,0 0 0,0 0 0,0 0 0,0 0-1,-1 0 1,1 0 0,0 0 0,0 0 0,0 0 0,0 1 0,0-1-1,-1 0 1,1 0 0,0 0 0,0 0 0,0 0 0,0 0 0,0 0-1,0 0 1,-1 1 0,1-1 0,0 0 0,0 0 0,0 0-1,0 0 1,0 0 0,0 1 0,0-1 0,0 0 0,-3 7 665,2-4-556,-7 21 464,-1 0-306,0-1 0,-13 23 0,-2-7-173,-35 42-1,43-60-586,15-21 407,0 2-258,0 0 1,-1 0-1,0-1 0,-1 3 1,2-4 186,1 0 0,0 0 0,0 1 0,0-1-1,0 0 1,-1 0 0,1 0 0,0 0 0,0 0 0,-1 0 0,1 0 0,0 1 0,0-1 0,-1 0 0,1 0-1,0 0 1,0 0 0,0 0 0,-1 0 0,1 0 0,0 0 0,0 0 0,-1 0 0,1 0 0,0 0 0,0 0 0,-1-1-1,1 1 1,0 0 0,0 0 0,-1 0 0,1 0 0,0 0 0,0 0 0,0-1 0,-1 1 0,1 0 0,0 0-1,0 0 1,0 0 0,0-1 0,0 1 0,-1 0 0,1 0 0,0-1 0,0 1 0,0 0 0,0 0 0,0 0-1,0-1 1,0 1 0,0-1 0,-2-5-2586</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28"/>
    </inkml:context>
    <inkml:brush xml:id="br0">
      <inkml:brushProperty name="width" value="0.05" units="cm"/>
      <inkml:brushProperty name="height" value="0.05" units="cm"/>
    </inkml:brush>
  </inkml:definitions>
  <inkml:trace contextRef="#ctx0" brushRef="#br0">1 13 3249,'-1'-13'2941,"3"19"-2205,1-1 0,4 7 1,-5-8-575,8 12-76,2 1-1,0-2 0,0 0 1,1 0-1,25 20 0,-7-4-569,-12-9-3924,-12-14 227</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8"/>
    </inkml:context>
    <inkml:brush xml:id="br0">
      <inkml:brushProperty name="width" value="0.05" units="cm"/>
      <inkml:brushProperty name="height" value="0.05" units="cm"/>
    </inkml:brush>
  </inkml:definitions>
  <inkml:trace contextRef="#ctx0" brushRef="#br0">94 270 1569,'0'0'57,"0"0"0,0 0 0,0 1 0,0-1 0,0 0 0,0 0 0,1 0 0,-1 1 0,0-1 0,0 0 0,0 0 0,0 0 0,0 0 0,1 0 0,-1 1 0,0-1 0,0 0 0,0 0 0,0 0 0,1 0 0,-1 0 0,0 0 0,0 0 0,0 0 0,1 0 0,-1 0 0,0 0 0,0 0 0,0 0 0,1 0 0,-1 0 0,0 0 0,0 0 0,0 0 0,1 0 0,-1 0 0,0 0 0,0 0 0,1 0 0,4-9 1078,-1-14-138,-3 1-348,-1 0 1,-1 0-1,-1 0 0,-2 0 0,0 1 0,-11-36 0,12 49-418,1 0 1,-2 0 0,1 1-1,-7-11 1,10 17-225,-1 1 1,1 0-1,0 0 0,0 0 1,0 0-1,0-1 1,0 1-1,0 0 0,0 0 1,0 0-1,-1 0 1,1 0-1,0-1 1,0 1-1,0 0 0,0 0 1,0 0-1,-1 0 1,1 0-1,0 0 1,0 0-1,0 0 0,0 0 1,-1 0-1,1 0 1,0 0-1,0 0 0,0 0 1,-1 0-1,1 0 1,0 0-1,0 0 1,0 0-1,0 0 0,-1 0 1,1 0-1,0 0 1,-4 7 124,-1 15-54,5-19-58,-8 95 162,7-68-121,-3 70 68,-19 268-301,22-353-564,1-10-261,0 0-1,-1 1 1,1-1-1,-1 0 1,-1 0-1,-1 7 1,-1-6-3680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9"/>
    </inkml:context>
    <inkml:brush xml:id="br0">
      <inkml:brushProperty name="width" value="0.05" units="cm"/>
      <inkml:brushProperty name="height" value="0.05" units="cm"/>
    </inkml:brush>
  </inkml:definitions>
  <inkml:trace contextRef="#ctx0" brushRef="#br0">1 105 6179,'5'-3'1601,"0"-2"79,3 0-847,2 0-225,2-1-32,0-1-128,2 1-111,1 0-97,3 0-96,2 1-64,-1 0-48,2-1-144,0 1-176,-1-2-769,-1-1-784,1 0-1344,-4-4-3090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0"/>
    </inkml:context>
    <inkml:brush xml:id="br0">
      <inkml:brushProperty name="width" value="0.05" units="cm"/>
      <inkml:brushProperty name="height" value="0.05" units="cm"/>
    </inkml:brush>
  </inkml:definitions>
  <inkml:trace contextRef="#ctx0" brushRef="#br0">88 1 3842,'-2'0'182,"0"0"0,0 0 0,1 0 0,-1 1 0,0-1 0,1 1 1,-1-1-1,1 1 0,-1 0 0,0-1 0,1 1 0,-1 0 0,1 0 0,0 0 1,-1 0-1,1 0 0,0 1 0,0-1 0,0 0 0,0 1 0,0-1 0,0 0 0,0 1 1,-1 2-1,-1 3-16,0 1 1,0-1-1,-3 16 1,6-19-13,-14 59 546,-8 101 1,22-161-762,-1 37-730,1-36 188,1 0 0,-1 0 1,1-1-1,0 1 0,0-1 0,0 1 0,0 0 0,3 4 0,2 0-3735</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1"/>
    </inkml:context>
    <inkml:brush xml:id="br0">
      <inkml:brushProperty name="width" value="0.05" units="cm"/>
      <inkml:brushProperty name="height" value="0.05" units="cm"/>
    </inkml:brush>
  </inkml:definitions>
  <inkml:trace contextRef="#ctx0" brushRef="#br0">85 0 4786,'-10'49'4670,"7"-35"-4318,-2-1 0,0 0 0,-8 16 0,9-22-414,-11 19 354,14-24-439,0 0-1,-1 0 1,1-1 0,-1 1 0,1-1-1,-1 1 1,0-1 0,1 0 0,-1 0-1,0 0 1,-3 2 0,5-3 5,0 0 1,-1 0-1,1 0 1,0 0-1,0 0 1,-1 0-1,1 0 1,0 0-1,-1 0 1,1 0-1,0 0 1,0 0-1,-1 0 1,1 0-1,0 0 1,0 0-1,-1-1 1,1 1-1,0 0 1,0 0-1,-1 0 1,1 0-1,0 0 1,0-1-1,0 1 0,-1 0 1,1 0-1,-1-1-476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5"/>
    </inkml:context>
    <inkml:brush xml:id="br0">
      <inkml:brushProperty name="width" value="0.05" units="cm"/>
      <inkml:brushProperty name="height" value="0.05" units="cm"/>
    </inkml:brush>
  </inkml:definitions>
  <inkml:trace contextRef="#ctx0" brushRef="#br0">0 11 2529,'1'0'88,"-1"1"-1,0-1 0,1 0 1,-1 0-1,0 1 0,0-1 1,1 0-1,-1 0 1,0 0-1,1 0 0,-1 1 1,0-1-1,1 0 1,-1 0-1,0 0 0,1 0 1,-1 0-1,0 0 1,1 0-1,-1 0 0,1 0 1,11-1 302,0 0-328,1 2 3662,-12-1-3692,0 0-1,0 1 1,0-1 0,0 0 0,0 0 0,0 1-1,0-1 1,0 1 0,2 0 0,7 4 37,17 0 657,49 4 0,-9-2-71,80 4-583,-107-9-61,24 6 21,-46-5-16,-1 0 0,33 0 0,-17-5 16,112 2 320,-128 1-308,0 0 0,0-1 0,23-4 0,-19 2-20,39 2 0,7-1 6,90-10 36,-88 0 22,-47 7-58,0 1 1,40-2-1,24 3 2,1-1 11,71-3-34,-48 1 17,-98 4-24,199 2 76,-178-1-61,39-4 0,9-1 10,-33 4-20,-28-1 12,0 2 0,32 3 0,108 10 16,-43-5-19,7 3 0,-59-14-2,-47 1-12,53-4 33,93-4 90,-116 10-108,-14-1 15,42 4-1,-35 0-6,55-3 1,-30-1 72,54-2 54,-33-4-117,-85 7-35,0 0 0,0 0 0,0 0 0,0 1 0,1-1 0,-1 1 0,0-1 0,0 1 0,0 0 0,0-1 0,2 3 0,-1-2 9,-3-2 15,0 1-23,0 0-1,0 0 1,0 0-1,0 0 1,0 0 0,0 0-1,0 0 1,0 0-1,0 0 1,0 0 0,0 0-1,0 0 1,0 0-1,0 0 1,0 0-1,0 0 1,0 0 0,0 0-1,0 0 1,0 0-1,0 0 1,0 0 0,0 0-1,0 0 1,0 0-1,0 0 1,0 0-1,0 0 1,0 0 0,0 0-1,0 0 1,0 0-1,0 0 1,0 0 0,0 0-1,1 0 1,-1 0-1,0 0 1,0-1-1,0 1 1,0 0 0,0 0-1,0 0 1,0 0-1,-1 0 1,1 0 0,0 0-1,0 0 1,0 0-1,0 0 1,0 0 0,0 0-1,0 0 1,0 0-1,0 0 1,0 0-1,0 0 1,0 0 0,0 0-1,0 0 1,0 0-1,0-9-6531,-2 0-149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12"/>
    </inkml:context>
    <inkml:brush xml:id="br0">
      <inkml:brushProperty name="width" value="0.05" units="cm"/>
      <inkml:brushProperty name="height" value="0.05" units="cm"/>
    </inkml:brush>
  </inkml:definitions>
  <inkml:trace contextRef="#ctx0" brushRef="#br0">0 123 3330,'1'4'1088,"1"3"129,2 2-33,-1-3-448,3 2-127,1 1-81,4 3-96,-3-3-112,2 1-112,-1-3-80,-1 0-80,0-3-160,0 1-320,-2-3-496,1 0-481,1 0-1008,2-2-2113</inkml:trace>
  <inkml:trace contextRef="#ctx0" brushRef="#br0" timeOffset="1">162 8 4994,'9'-3'1528,"-8"2"-1303,1 0 1,-1 1-1,1-1 1,-1 1-1,1-1 1,-1 1-1,1 0 1,-1 0-1,1 0 1,0 0-1,-1 0 1,1 0-1,-1 0 1,1 0-1,0 0 1,-1 1-1,3 0 1,1 2-101,0-1 0,-1 1 0,0 0 1,1 0-1,-1 0 0,0 0 0,-1 1 0,1 0 1,5 7-1,1 2 111,13 25-1,-16-24-146,0 0 0,-1 0 0,0 1 0,-1 0 0,4 24-1,-7-28-470,-1-1 0,0 1 0,-1 0-1,0-1 1,-1 1 0,0 0 0,0-1-1,-1 1 1,-4 10 0,-1 2-3028,1 0-2195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02.007"/>
    </inkml:context>
    <inkml:brush xml:id="br0">
      <inkml:brushProperty name="width" value="0.05" units="cm"/>
      <inkml:brushProperty name="height" value="0.05" units="cm"/>
    </inkml:brush>
  </inkml:definitions>
  <inkml:trace contextRef="#ctx0" brushRef="#br0">35 238 3554,'-1'0'276,"0"0"0,0 0 0,0 0 0,0 0 0,0-1 0,0 1 1,0 0-1,0 0 0,0-1 0,0 1 0,0 0 0,-2-1 0,3 0-201,0 1 0,-1 0-1,1 0 1,0 0 0,-1-1-1,1 1 1,0 0 0,-1 0-1,1-1 1,0 1 0,0 0-1,-1 0 1,1-1 0,0 1-1,0 0 1,0-1 0,-1 1-1,1 0 1,0-1 0,0 1-1,0-1 1,0 1 0,0 0-1,0-1 1,0 1 0,-1-1-1,1 1 1,0 0 0,1-1-1,-1 1 1,0-1 0,0 1-1,0 0 1,0-1 0,0 1-1,0-1 1,6-13 1050,-5 10-970,0 1-1,1 0 0,-1-1 0,4-5 1,1 0 17,-4 7-150,-1-1 0,0 1 1,1 0-1,-1 0 0,1 0 1,3-3-1,1 0-13,0 0-1,0-1 1,0 0 0,-1 0 0,0 0-1,0-1 1,-1 0 0,0 1-1,0-2 1,3-7 0,0-2 1,-5 14-4,-1 0 0,1 0 0,-1-1 0,0 1 0,0 0 0,0 0 0,-1-1 0,1 1 0,-1 0 0,0-1 1,0-6-1,-1 9-4,0 0 0,1 0 0,-1-1 0,0 1 0,0 0 0,0 0 0,0 0 0,0 0 0,0 0 0,0 0 0,0 0 0,-1 1 0,1-1 0,0 0 0,0 1 0,-1-1 0,1 1 0,-1-1 0,1 1 0,0 0 0,-1-1 0,1 1 0,-1 0 0,-1 0 0,2 0-3,1 0 0,-1 1 0,1-1-1,-1 0 1,1 0 0,-1 1 0,1-1-1,-1 0 1,1 1 0,0-1-1,-1 1 1,1-1 0,0 0 0,-1 1-1,1-1 1,0 1 0,-1-1 0,1 1-1,0-1 1,0 1 0,0-1 0,-1 1-1,1-1 1,0 2 0,-2 15-15,2-10 13,-3 14 10,1 0 0,1 0 1,4 40-1,10 9 4,-9-50-4,0 0 0,2 39 0,-6-54-8,0 1 0,0 0 0,-1 0 0,0 0 0,0-1 0,0 1 0,-1-1 0,0 1 0,0-1 0,0 1 1,-1-1-1,1 0 0,-6 6 0,4-5-14,0 0 1,-1 0-1,1-1 1,-1 1 0,-1-1-1,1 0 1,-1-1-1,0 1 1,-7 3 0,-1-4-4,6-4 20,8 0-1,0 0-1,0 0 1,0 0-1,0 0 0,0 0 1,0 0-1,-1 0 0,1 0 1,0 0-1,0 0 1,0 0-1,0 0 0,0 0 1,0 0-1,0 0 1,0 0-1,0 0 0,-1 0 1,1 0-1,0 0 0,0 0 1,0 0-1,0 0 1,0 0-1,0 0 0,0 0 1,0-1-1,0 1 0,0 0 1,0 0-1,0 0 1,-1 0-1,1 0 0,0 0 1,0 0-1,0 0 0,0 0 1,0-1-1,0 1 1,1-1 7,0 0 0,0 1 0,0-1 1,0 0-1,0 1 0,1-1 1,-1 0-1,0 1 0,0 0 1,0-1-1,1 1 0,1-1 0,2 0 34,84-38 844,-79 35-849,0 1 0,1 1 1,0 0-1,0 0 0,16 0 1,-18-1 340,-3 1-2132,-1 2-4194</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3"/>
    </inkml:context>
    <inkml:brush xml:id="br0">
      <inkml:brushProperty name="width" value="0.05" units="cm"/>
      <inkml:brushProperty name="height" value="0.05" units="cm"/>
      <inkml:brushProperty name="color" value="#E71224"/>
    </inkml:brush>
  </inkml:definitions>
  <inkml:trace contextRef="#ctx0" brushRef="#br0">39 41 3394,'-1'1'427,"-1"1"0,0-1 0,0 0 0,0 0 0,1 1 0,-1-1 1,1 1-1,-1 0 0,1-1 0,-1 1 0,1 0 0,0 0 0,0 0 0,-2 3 1,1 0-261,1-1-1,-1 1 1,1 0 0,0-1 0,-1 9 0,2-9-101,-1-1-1,1 1 0,1-1 1,-1 1-1,0-1 1,1 0-1,0 1 1,0-1-1,2 6 0,-3-8-51,1 0 0,0 0 1,-1 0-1,1 0 0,0 0 0,-1 0 0,1 0 0,0 0 0,0-1 0,0 1 0,0 0 0,0 0 0,0-1 0,0 1 0,0-1 1,0 1-1,0-1 0,0 1 0,0-1 0,0 0 0,0 1 0,0-1 0,1 0 0,-1 0 0,0 0 0,0 0 0,0 0 0,0 0 1,1 0-1,-1 0 0,2-1 0,1 0 1,0-1 1,1 1-1,-1-1 1,0 0 0,0-1-1,0 1 1,0-1-1,0 1 1,-1-1-1,1 0 1,-1-1-1,6-6 1,-6 7-8,-1 0 0,1-1 1,-1 1-1,0-1 0,0 1 0,0-1 0,-1 0 1,1 0-1,-1 0 0,0 0 0,0 0 1,0 0-1,-1 0 0,1-7 0,-2 9-3,1 0 0,-1-1 1,1 1-1,-1 0 0,0 0 0,0 0 0,0 0 0,0 1 0,0-1 0,-1 0 0,1 0 0,-1 1 0,1-1 1,-1 0-1,1 1 0,-1 0 0,0-1 0,0 1 0,-3-2 0,-1-1 54,-1 1 0,0 0 1,0 0-1,-10-2 0,15 4-33,1 1 1,-1 0 0,0-1-1,1 1 1,-1 0 0,0 0-1,1 0 1,-1 0 0,1 0-1,-1 1 1,0-1 0,1 0 0,-1 1-1,1-1 1,-1 1 0,1 0-1,-1-1 1,1 1 0,-1 0-1,1 0 1,0 0 0,-1 0-1,1 0 1,0 0 0,0 0-1,0 1 1,0-1 0,0 0-1,0 1 1,0-1 0,0 0-1,0 2 1,0 0-201,-1 0 0,2-1 1,-1 1-1,0 0 0,0 0 1,1 0-1,-1 5 0,1-5-548,0-1 0,1 1 0,-1 0 0,0-1 0,1 1 0,0 0-1,-1-1 1,3 4 0,0 0-4899</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4"/>
    </inkml:context>
    <inkml:brush xml:id="br0">
      <inkml:brushProperty name="width" value="0.05" units="cm"/>
      <inkml:brushProperty name="height" value="0.05" units="cm"/>
      <inkml:brushProperty name="color" value="#E71224"/>
    </inkml:brush>
  </inkml:definitions>
  <inkml:trace contextRef="#ctx0" brushRef="#br0">5 0 4370,'0'2'2689,"-1"-2"-1760,1 3-161,0-2-128,0 2-127,-1 0-145,1 1-96,0 1-80,-1 0-80,0 1-48,1-1-80,0 0-128,0 0-320,1-2-593,-1 0-511,2 0-1090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25"/>
    </inkml:context>
    <inkml:brush xml:id="br0">
      <inkml:brushProperty name="width" value="0.05" units="cm"/>
      <inkml:brushProperty name="height" value="0.05" units="cm"/>
      <inkml:brushProperty name="color" value="#E71224"/>
    </inkml:brush>
  </inkml:definitions>
  <inkml:trace contextRef="#ctx0" brushRef="#br0">0 57 4226,'1'-5'991,"-1"0"1,1 0-1,0 0 1,1 0-1,3-9 0,-4 13-900,-1 0 0,1-1 0,0 1 1,0 0-1,0-1 0,0 1 0,0 0 0,0 0 0,0 0 0,2-2 0,-2 3-65,0 0 1,-1-1-1,1 1 1,0 0 0,0-1-1,0 1 1,-1 0-1,1 0 1,0 0-1,0-1 1,0 1-1,0 0 1,0 0-1,0 0 1,-1 1 0,1-1-1,0 0 1,0 0-1,0 0 1,0 1-1,2 0 4,-1 0-1,0 0 1,0 1-1,0-1 0,0 1 1,0-1-1,0 1 1,0 0-1,0 0 0,-1 0 1,1-1-1,-1 2 1,0-1-1,1 0 1,-1 0-1,0 0 0,0 1 1,0-1-1,0 4 1,1-2-9,-1 0 0,-1 0 0,1 0 0,-1 1 0,0-1-1,1 0 1,-2 0 0,1 0 0,0 0 0,-3 8 0,2-8-6,-1 0-1,0 0 1,0 0-1,0 0 1,-5 6-1,5-8-10,1 0-1,0-1 1,-1 1 0,1-1-1,-1 0 1,1 1 0,-1-1-1,1 0 1,-1 0 0,0 0-1,0 0 1,0 0 0,0 0-1,-3 0 1,5-2 7,3-2 36,5-2 74,-3 4-60,0-1 0,1 1 1,-1 0-1,1 0 0,0 1 1,-1-1-1,1 1 0,-1 1 1,1-1-1,0 1 1,-1 0-1,1 0 0,-1 0 1,0 1-1,1 0 0,-1 0 1,9 5-1,-8-4-1102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6"/>
    </inkml:context>
    <inkml:brush xml:id="br0">
      <inkml:brushProperty name="width" value="0.05" units="cm"/>
      <inkml:brushProperty name="height" value="0.05" units="cm"/>
      <inkml:brushProperty name="color" value="#E71224"/>
    </inkml:brush>
  </inkml:definitions>
  <inkml:trace contextRef="#ctx0" brushRef="#br0">42 18 2545,'-1'-1'456,"1"1"-1,0-1 0,-1 0 1,1 1-1,-1-1 1,1 1-1,0-1 0,-1 0 1,1 1-1,0-1 1,-1-1-1,1 2-408,0 0-1,0-1 1,0 1 0,0 0-1,0-1 1,0 1-1,0 0 1,0-1 0,0 1-1,1 0 1,-1-1 0,0 1-1,0 0 1,0-1 0,0 1-1,0 0 1,0-1 0,1 1-1,-1 0 1,0 0 0,0-1-1,1 1 1,-1 0 0,0 0-1,1-1 1,-1 6 225,0-1 0,-1 1 0,1-1 0,-3 8 1,1-5-139,0 0 1,0-1 0,-1 0-1,0 1 1,-6 10 0,3-4 65,5-11-187,1 0 0,-1 0 0,0-1 0,0 1 0,1 0 0,-1 0 0,-3 2 0,5-5-257,-1 0 1,1 0-1,-1 0 1,1 0-1,-1 0 1,1 0-1,-1 0 1,0 0-1,0 0 1,1 0-1,-1-2 1,3-9-5188,-1 9 2088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7"/>
    </inkml:context>
    <inkml:brush xml:id="br0">
      <inkml:brushProperty name="width" value="0.05" units="cm"/>
      <inkml:brushProperty name="height" value="0.05" units="cm"/>
      <inkml:brushProperty name="color" value="#E71224"/>
    </inkml:brush>
  </inkml:definitions>
  <inkml:trace contextRef="#ctx0" brushRef="#br0">7 2 2833,'0'0'111,"0"0"-1,0 0 0,0 0 1,0 0-1,-1-1 0,1 1 1,0 0-1,0 0 1,0 0-1,0 0 0,-1 0 1,1 0-1,0 0 0,0 0 1,0 0-1,0 0 0,-1-1 1,1 1-1,0 0 1,0 0-1,0 0 0,0 0 1,-1 0-1,1 0 0,0 0 1,0 1-1,0-1 0,0 0 1,-1 0-1,1 0 0,0 0 1,0 0-1,0 0 1,0 0-1,-1 0 0,1 0 1,0 0-1,0 0 0,0 1 1,0-1-1,0 0 0,0 0 1,-1 0-1,1 0 1,0 0-1,0 1 0,0-1-27,0 1 1,0-1-1,0 0 0,0 1 0,0-1 0,0 1 1,0-1-1,0 0 0,1 1 0,-1-1 1,0 1-1,0-1 0,0 0 0,0 1 0,1-1 1,-1 0-1,0 1 0,0-1 0,1 1 0,16 16 915,11 11-766,-10-11-3532,-11-11-835,-3-3 656</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8"/>
    </inkml:context>
    <inkml:brush xml:id="br0">
      <inkml:brushProperty name="width" value="0.05" units="cm"/>
      <inkml:brushProperty name="height" value="0.05" units="cm"/>
      <inkml:brushProperty name="color" value="#004F8B"/>
    </inkml:brush>
  </inkml:definitions>
  <inkml:trace contextRef="#ctx0" brushRef="#br0">36 19 1553,'-4'-7'2682,"4"6"-2422,0 1 1,0-1-1,0 1 1,0-1-1,-1 0 0,1 1 1,0-1-1,0 1 1,-1-1-1,1 1 0,0-1 1,-1 1-1,1-1 1,-1 1-1,1-1 1,-1 1-1,1-1 0,0 1 1,-1 0-1,0-1 1,1 1-1,-1 0 0,0-1 1,1 1-224,-1 1 0,1-1 0,0 0-1,0 0 1,-1 1 0,1-1 0,0 0 0,0 0 0,0 1 0,0-1 0,-1 0 0,1 1 0,0-1-1,0 0 1,0 1 0,0-1 0,0 0 0,0 1 0,0-1 0,0 0 0,0 1 0,-1 10 158,1-10-130,-1 12 22,0 0 0,-1 0 0,-1 0 0,-7 24 0,8-33-1064</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9"/>
    </inkml:context>
    <inkml:brush xml:id="br0">
      <inkml:brushProperty name="width" value="0.05" units="cm"/>
      <inkml:brushProperty name="height" value="0.05" units="cm"/>
      <inkml:brushProperty name="color" value="#004F8B"/>
    </inkml:brush>
  </inkml:definitions>
  <inkml:trace contextRef="#ctx0" brushRef="#br0">1 0 4114,'16'10'6864,"-1"2"-6661,19 19 0,-22-19-5995</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0"/>
    </inkml:context>
    <inkml:brush xml:id="br0">
      <inkml:brushProperty name="width" value="0.05" units="cm"/>
      <inkml:brushProperty name="height" value="0.05" units="cm"/>
      <inkml:brushProperty name="color" value="#004F8B"/>
    </inkml:brush>
  </inkml:definitions>
  <inkml:trace contextRef="#ctx0" brushRef="#br0">15 49 4194,'-1'1'312,"-1"1"0,1-1 0,0 0 0,0 1 0,0-1 1,0 1-1,0-1 0,0 1 0,0-1 0,0 1 0,1 0 0,-1-1 0,1 1 1,-1 0-1,1 3 0,-1-3-184,1 1 0,0-1 0,1 1 0,-1-1 0,0 1 0,1 0 0,-1-1 1,1 1-1,0-1 0,1 4 0,-1-4-111,0 0 0,0 0 0,0 0 0,1 0 1,-1 0-1,0 0 0,1 0 0,0-1 0,-1 1 0,1-1 0,0 1 1,0-1-1,0 1 0,0-1 0,0 0 0,0 0 0,0 0 0,0 0 0,0 0 1,0-1-1,1 1 0,-1 0 0,0-1 0,0 0 0,4 0 0,-3 0-1,1-1 0,-1 1 0,0-1 1,0 0-1,0-1 0,0 1 0,0 0 0,0-1 0,0 0 0,-1 1 0,1-1 0,-1 0 0,1-1 0,-1 1 0,0 0 0,1-1 0,-1 1 0,-1-1 0,1 0 0,0 1 0,-1-1 0,1 0 0,-1 0 0,0 0 0,0 0 0,0 0 0,0-1 0,0-3 0,0 4 15,-1 0-1,0 0 0,0 0 1,0 0-1,0 0 1,0-1-1,-1 1 0,1 0 1,-1 1-1,0-1 1,0 0-1,0 0 0,-2-4 1,2 5 20,-1 0 0,1 0 0,-1 0 0,0 0 0,0 0 1,1 0-1,-1 1 0,0-1 0,0 1 0,-1-1 0,1 1 0,0 0 1,0 0-1,-1 0 0,1 0 0,0 0 0,-1 0 0,-2 0 1,3 1-38,0 0 1,0-1 0,-1 1-1,1 0 1,0 0 0,0 0 0,0 0-1,-1 1 1,1-1 0,0 1-1,0-1 1,0 1 0,0 0-1,0 0 1,0 0 0,0 0 0,0 0-1,0 0 1,0 0 0,1 1-1,-1-1 1,0 0 0,1 1 0,-1 0-1,1-1 1,0 1 0,-1 0-1,1 0 1,0 0 0,0 0-1,0 0 1,0 0 0,1 0 0,-1 0-1,0 0 1,1 0 0,0 0-1,-1 1 1,1-1 0,0 4 0,0-4-196,1 0 0,-1 0 1,0-1-1,1 1 1,-1 0-1,1-1 1,0 1-1,-1 0 1,3 2-1,6 6-5452,-4-6-436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6"/>
    </inkml:context>
    <inkml:brush xml:id="br0">
      <inkml:brushProperty name="width" value="0.05" units="cm"/>
      <inkml:brushProperty name="height" value="0.05" units="cm"/>
    </inkml:brush>
  </inkml:definitions>
  <inkml:trace contextRef="#ctx0" brushRef="#br0">46 4 1137,'-3'-4'1459,"2"9"-1045,2 8-444,0-2 62,0 0 0,-1 0 0,0 1 0,-3 19 0,0 9 86,3 45 0,1-37-98,0 115-6,0-128-10,0-13 2,-3 27 0,-7 12 96,5-39-20,1 0 1,0-1-1,2 36 1,2 19 412,0-16-142,-4 6-202,1-49-139,-1 37 38,-8 70 108,9-111-42,1 0 1,1 0-1,1 21 0,10 37 96,-4-27-155,-3-10 64,-3 65 0,-2-51-78,1 65-8,-1-57-26,0-36-14,3 37 1,0-41 18,-1-11-7,0 0 1,-1 0-1,1 0 1,-1 1-1,0-1 1,-1 5 0,-2 11-8,0-1 0,2 1 0,3 39 0,1 33-3,-3-45 595,-1-35-266,0-8-222,1-6-134,-1-8-3534,0 3-59</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1"/>
    </inkml:context>
    <inkml:brush xml:id="br0">
      <inkml:brushProperty name="width" value="0.05" units="cm"/>
      <inkml:brushProperty name="height" value="0.05" units="cm"/>
      <inkml:brushProperty name="color" value="#004F8B"/>
    </inkml:brush>
  </inkml:definitions>
  <inkml:trace contextRef="#ctx0" brushRef="#br0">1 1 4658,'1'1'2801,"0"1"-1728,0 0-385,1 1-160,-1 0-111,0 0-113,0 2-96,0-1-80,0 1-64,-1-1-128,1 1-256,-1 0-737,0-1-495,1-1-1138</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62"/>
    </inkml:context>
    <inkml:brush xml:id="br0">
      <inkml:brushProperty name="width" value="0.05" units="cm"/>
      <inkml:brushProperty name="height" value="0.05" units="cm"/>
      <inkml:brushProperty name="color" value="#004F8B"/>
    </inkml:brush>
  </inkml:definitions>
  <inkml:trace contextRef="#ctx0" brushRef="#br0">18 49 5507,'-1'0'217,"0"0"1,1 0 0,-1-1-1,0 1 1,1 0 0,-1 0-1,0 0 1,1 0 0,-1 0 0,0 0-1,1 0 1,-1 1 0,0-1-1,1 0 1,-1 0 0,0 0-1,1 1 1,-1-1 0,1 0 0,-1 1-1,1-1 1,-2 1 0,2 0-169,-1 0 0,1 0 1,0 1-1,0-1 0,-1 0 0,1 0 1,0 0-1,0 0 0,0 1 1,0-1-1,0 0 0,1 2 0,-1 0 5,1 0 0,-1-1-1,1 1 1,0 0-1,-1-1 1,1 1-1,1-1 1,-1 1 0,0-1-1,1 1 1,-1-1-1,1 0 1,3 4-1,1-1 34,0 0 0,0 0-1,10 6 1,-7-6-34,12 10 1,-21-14-50,1-1 1,-1 1-1,1 0 1,-1-1-1,1 1 1,-1-1-1,1 1 1,-1 0-1,0-1 1,1 1 0,-1 0-1,0 0 1,1-1-1,-1 1 1,0 0-1,0 0 1,0-1-1,0 1 1,0 0-1,0 0 1,0 0-1,0-1 1,0 1 0,0 0-1,0 0 1,-1-1-1,1 1 1,0 0-1,-1 0 1,1-1-1,0 1 1,-1 0-1,0 0 1,1 0-1,-1 0 1,0 0-1,0 0 1,0 0 0,0 0-1,0 0 1,0 0-1,0 0 1,0 0-1,0-1 1,0 1-1,-1 0 1,1-1-1,0 1 1,0-1-1,-1 0 1,1 1-1,-2-1 1,1 1 0,0-1 0,0 0 0,0 0 0,0-1 0,0 1 1,0 0-1,0 0 0,0-1 0,0 0 0,0 1 0,0-1 0,-3-1 1,4 1-3,0 0 0,1 1 0,-1-1 0,0 0 0,0 0 0,1 0 0,-1 0 0,0 0 0,1 1 0,-1-1 0,1 0 0,0 0 1,-1 0-1,1 0 0,0 0 0,-1-1 0,1 1 0,0 0 0,0 0 0,0 0 0,0 0 0,0 0 0,0 0 0,0 0 0,0-1 1,3-10 160,0 0 0,0 1 0,1 0 0,10-21 0,-8 21 15,-1-1 0,-1 1 0,0-1 0,3-16 0,-7 28-157,0-1-1,0 1 1,0 0 0,0-1-1,0 1 1,0 0 0,0-1 0,0 1-1,0 0 1,0 0 0,0-1-1,0 1 1,0 0 0,0-1 0,0 1-1,0 0 1,0 0 0,-1-1-1,1 1 1,0 0 0,0 0-1,0-1 1,0 1 0,-1 0 0,1 0-1,0 0 1,0-1 0,-1 1-1,1 0 1,-1 0 4,0-1-1,0 1 1,0 0 0,0 0-1,0-1 1,0 1 0,0 0-1,0 0 1,-2 1 0,-21 4-52,23-5 22,-5 2-705,0 0 0,-9 5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0"/>
    </inkml:context>
    <inkml:brush xml:id="br0">
      <inkml:brushProperty name="width" value="0.05" units="cm"/>
      <inkml:brushProperty name="height" value="0.05" units="cm"/>
    </inkml:brush>
  </inkml:definitions>
  <inkml:trace contextRef="#ctx0" brushRef="#br0">14 49 1377,'-2'-6'532,"0"1"0,0-1 0,0 1 1,0-1-1,0-7 0,1 6 380,1 6-315,0 4-271,0 0-376,0 14 349,-1-5-18,3 15 1,1 1-61,4 48-90,2 133 13,-6-184-133,-1-1 1,-3 38 0,-3-30-9,1-7 3,1 31 1,2-35 7,-1 96 262,-2-81-100,1 0 1,6 52-1,-4-81-174,6 38 29,-2 60 0,-6-60-20,1 65 23,1-97-34,-1 0 0,-2 15 0,0-7 0,-1 48-8,5-55 5,-1 0 1,6 26-1,-2-21 3,-1 1 0,-1 0 0,-1 39 0,-3 24 0,3-66 0,0 1 0,7 28 0,-5-28 1,0 0 1,1 32-1,-6 35 6,1 10-2,1-66 256,-1 0-1,-6 43 1,3-47 55,1 0 0,2 0 0,2 39 0,2-22 131,-1-9-1218,0-15-4841,-3-25 810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1"/>
    </inkml:context>
    <inkml:brush xml:id="br0">
      <inkml:brushProperty name="width" value="0.05" units="cm"/>
      <inkml:brushProperty name="height" value="0.05" units="cm"/>
    </inkml:brush>
  </inkml:definitions>
  <inkml:trace contextRef="#ctx0" brushRef="#br0">40 106 3890,'-1'-3'527,"0"3"358,-2 5 1432,-2 9 805,-2 10-3098,-6 43 0,4-16 5,8-46 19,3-7 39,2-8 34,2-8 29,-1-1 0,4-30 0,4-18 345,-8 49-322,1 1 1,1 0-1,13-23 0,-18 35-133,2-2 286,-3 13 26,-2 18 111,2 0-1,4 26 1,-4-39-365,1 3-18,0 0-1,1-1 1,0 0 0,1 1-1,12 23 1,-16-37-93,0 0 1,0 0-1,0 0 1,0 0-1,0 0 1,0 0 0,0 1-1,0-1 1,0 0-1,0 0 1,0 0-1,0 0 1,0 0-1,0 0 1,0 0-1,0 0 1,0 0 0,1 0-1,-1 1 1,0-1-1,0 0 1,0 0-1,0 0 1,0 0-1,0 0 1,0 0-1,0 0 1,1 0 0,-1 0-1,0 0 1,0 0-1,0 0 1,0 0-1,0 0 1,0 0-1,0 0 1,0 0-1,1 0 1,-1 0 0,0 0-1,0 0 1,0 0-1,0 0 1,0 0-1,4-6-932,1-8-2765,-3 6-217,1 0-2324</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2"/>
    </inkml:context>
    <inkml:brush xml:id="br0">
      <inkml:brushProperty name="width" value="0.05" units="cm"/>
      <inkml:brushProperty name="height" value="0.05" units="cm"/>
    </inkml:brush>
  </inkml:definitions>
  <inkml:trace contextRef="#ctx0" brushRef="#br0">35 30 2385,'0'0'80,"0"-1"0,0 1 0,0 0-1,0 0 1,0-1 0,0 1 0,0 0 0,0 0 0,0-1 0,0 1-1,-1 0 1,1 0 0,0 0 0,0-1 0,0 1 0,0 0 0,0 0-1,-1 0 1,1-1 0,0 1 0,0 0 0,0 0 0,0 0-1,-1 0 1,1-1 0,0 1 0,-1 0 0,1 0-28,-1 0 0,0 0 0,1-1 1,-1 1-1,0 0 0,1 0 0,-1 0 0,0 0 1,-1 1-1,0-1 128,-1 1 0,1-1 0,-1 1 0,-2 2 0,4-3-54,1 0-1,0 0 1,-1 0 0,1 0 0,-1 0-1,1 1 1,-1-1 0,1 0 0,-1 0-1,1 0 1,-1 0 0,1 0 0,-1-1 0,0 1 775,5-1-338,10 2 827,-9-1-1110,0 1 1,7-2-1,1 2 227,-12 0-460,0-1 1,1 0 0,-1 1 0,1-1-1,-1 0 1,1 0 0,-1-1 0,1 1-1,2 0 1,1-2 6,0 1 1,0 0-1,1 0 1,-1 0-1,1 1 0,10 0 1,-4 2-4,23 4 0,-29-5-20,0 0-1,0 0 1,-1-1 0,9-1-1,-8 1-8,0 0 0,0 0-1,10 2 1,-5-1 110,1 0-1,0-1 0,14 0 1,-18-1-82,26-1 165,26 0-62,32-1-117,-67 2-7,73 3 97,-61-1-77,50-3 0,-75 1-33,10-1 16,13-1-5,-11 1-22,3 1-5,26-2 16,286-4 66,-249-2-68,-73 7-12,0 1 1,0 1 0,29 4 0,12-1 2,60-3 11,18 6-16,-68-3 0,-5-5 7,-29 0-1,11 1-4,12 0 12,14 0 1,-56 1-9,10 1 13,-14-1-4,0 0 0,14-1 0,1-1 38,35 1 0,-33 1-33,7 2-4,-21-1-16,24-1 0,55-3 15,-70 2-11,10 3 9,-9 0-13,14 0 0,136 2 0,-159-4-1,20 3 1,-8-1 14,-14 1-27,-11-3 15,-1 1 9,-2-3 40,1 2-72,0 0 0,0 0 0,0 0-1,0 0 1,0 0 0,0 0 0,1 0 0,-1 0 0,0 0 0,0 0 0,0-1 0,0 1-1,0 0 1,0 0 0,0 0 0,1 0 0,-1 0 0,0 0 0,0 0 0,0-1-1,0 1 1,0 0 0,0 0 0,0 0 0,0 0 0,0 0 0,0 0 0,0-1 0,0 1-1,0 0 1,0 0 0,0 0 0,0 0 0,0-1 0,4-1-1974,-4 2 1640,1-1-1,0 1 1,0-1 0,0 1 0,0-1-1,-1 1 1,3-1 0,-1 1-575,0 0 0,1-1 1,-1 1-1,5-2 0,-6 1 641,1 1 0,-1-1 0,1 1 0,-1 0 1,1-1-1,-1 1 0,1 0 0,0 0 0,-1 0 0,1 0 0,1 1 0,-2-1 266,0 0-1,0 0 1,0 0-1,0 0 0,0 0 1,0 0-1,-1 0 1,1-1-1,0 1 1,0 0-1,1-1 0,-2-1-346,1 1-300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3"/>
    </inkml:context>
    <inkml:brush xml:id="br0">
      <inkml:brushProperty name="width" value="0.05" units="cm"/>
      <inkml:brushProperty name="height" value="0.05" units="cm"/>
    </inkml:brush>
  </inkml:definitions>
  <inkml:trace contextRef="#ctx0" brushRef="#br0">54 20 4930,'-10'-9'3904,"7"4"-2699,3 5-1180,0 0-1,0 0 1,0-1-1,0 1 1,0 0 0,0 0-1,0 0 1,0 0-1,0-1 1,0 1-1,0 0 1,0 0 0,0 0-1,0-1 1,0 1-1,1 0 1,-1 0-1,0 0 1,0 0-1,0 0 1,0-1 0,0 1-1,0 0 1,1 0-1,-1 0 1,0 0-1,0 0 1,0 0 0,2-1 64,-1 1 0,1 0 0,-1-1 0,1 1 0,0 0 0,-1 0 0,4 1 0,-1-1 73,0 2 0,7 1 0,3 2 78,2-1-143,-1 1 1,16 7 0,-23-8-91,1 0 0,-1 0 0,0 1-1,-1 0 1,1 0 0,8 8 0,-10-6 0,-6-7-6,0 0 1,0 0-1,0 0 1,0 1-1,0-1 0,0 0 1,0 0-1,0 0 1,1 0-1,-1 1 0,0-1 1,0 0-1,0 0 1,0 0-1,0 1 0,0-1 1,0 0-1,0 0 1,0 0-1,0 1 1,0-1-1,0 0 0,0 0 1,0 0-1,0 0 1,0 1-1,-1-1 0,1 0 1,0 0-1,0 0 1,0 0-1,0 1 0,-3 2 128,-1 3 60,0-3-65,3-2-108,1-1 0,-1 1 0,0-1 1,1 1-1,-1-1 0,0 1 0,1-1 0,-1 0 0,0 1 0,0-1 0,-1 1 0,-34 7 292,15-3-219,-30 3 0,28-5-294,-36 7-1,53-9-14,-1 0-1006</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4"/>
    </inkml:context>
    <inkml:brush xml:id="br0">
      <inkml:brushProperty name="width" value="0.05" units="cm"/>
      <inkml:brushProperty name="height" value="0.05" units="cm"/>
    </inkml:brush>
  </inkml:definitions>
  <inkml:trace contextRef="#ctx0" brushRef="#br0">23 54 2897,'-1'1'712,"0"0"-1,-1 0 0,1 0 0,0 1 0,0-1 0,-1 2 1,0-1-525,1 0 0,0 0 0,0 0-1,0 1 1,0-1 0,0 0 0,0 1 0,0 3 0,0 2 51,-1 11 0,2-12-193,0 0-1,1 0 1,-1 0-1,2-1 1,-1 1 0,1 0-1,0 0 1,0-1-1,3 7 1,-3-10-23,-1 0 0,1-1-1,0 1 1,0 0 0,0-1 0,0 0-1,0 1 1,1-1 0,3 3 0,-4-4 11,0 0 0,0 0 0,0 0 0,0 0 0,1 0 0,-1 0 0,0-1 0,1 1 0,-1-1 0,0 1 0,1-1 0,-1 0 0,5 0 0,-1-1 20,0 0 1,-1-1 0,1 1-1,-1-1 1,1 0 0,-1 0 0,0-1-1,0 0 1,0 0 0,5-4-1,4-3 6,-1-1-1,12-14 0,-21 21-45,0 0-1,-1 0 0,0-1 0,0 1 0,0-1 0,0 1 0,-1-1 0,0 0 0,2-7 0,-3 10-3,0-1 1,-1 1-1,1-1 0,-1 1 1,0-1-1,0 1 0,0-1 1,0 1-1,0-1 0,-1 1 1,1-1-1,-1 1 0,0-1 0,1 1 1,-1-1-1,0 1 0,0 0 1,-1 0-1,1-1 0,0 1 1,-3-3-1,0 2 34,1-1 1,-1 1-1,0 0 0,0 0 0,0 1 1,0-1-1,-1 1 0,-7-3 1,2 1 89,-1 0 0,-18-2 1,24 5-99,-1 0 1,1 0 0,-1 1 0,1 0-1,-1 0 1,1 1 0,-1-1-1,-6 3 1,9-2-30,0 0 0,0 0 0,0 0 0,0 1 0,0 0 0,0-1 0,0 1 0,0 0 0,1 0 0,-1 0 0,1 1 0,-1-1 0,1 1 0,-3 4-1,2-4-126,1 2-1,0-1 0,0 0 1,0 0-1,0 1 0,1-1 0,-2 6 1,3-6-675,0-1 0,-1 0 0,1 0 0,0 0 0,0 0 0,1 0-1,0 4 1,1 1-5313</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45"/>
    </inkml:context>
    <inkml:brush xml:id="br0">
      <inkml:brushProperty name="width" value="0.05" units="cm"/>
      <inkml:brushProperty name="height" value="0.05" units="cm"/>
    </inkml:brush>
  </inkml:definitions>
  <inkml:trace contextRef="#ctx0" brushRef="#br0">0 185 2353,'8'-6'1500,"-1"-1"0,7-6 0,-8 6-1262,0 0 0,0-1 1,-1 1-1,5-11 0,-1 2-73,-3 5-82,0 0-1,-1-1 1,8-23 0,-12 33-17,-1 0-1,0 0 1,0 0 0,0 1-1,1-1 1,-2 0 0,1 0-1,0-2 1,0 4-39,0-1 0,0 1 1,-1-1-1,1 1 0,0 0 1,0-1-1,0 1 0,0 0 1,-1-1-1,1 1 0,0 0 1,0-1-1,0 1 0,-1 0 1,1 0-1,0-1 0,-1 1 1,1 0-1,0 0 0,-1 0 0,1-1 1,0 1-1,-1 0 0,1 0 1,0 0-1,-1 0 0,1 0 1,0-1-1,-1 1 0,1 0 1,-1 0-1,1 0 0,0 0 1,-1 0-1,1 0 0,0 0 1,-1 1-1,1-1 0,-1 0 0,1 0 1,0 0-1,-1 0 0,1 1 1,-2-1 38,0 1 0,0 0 0,0 0 0,0 0 1,1 0-1,-1 0 0,0 0 0,1 1 0,-1-1 1,-1 2-1,2-2-44,1 0 0,-1 0 0,0 0 0,1 0 0,-1 0 0,1 1 0,-1-1 0,1 0 0,0 0 0,-1 0 0,1 0 0,0 1 1,0-1-1,0 0 0,0 0 0,0 0 0,0 1 0,0 1 0,2 3 85,-1 1 1,1-1-1,1 1 0,4 9 0,16 22 176,-1 0-147,-19-32-116,0 1 0,0-1-1,-1 0 1,2 11 0,-3-13-12,-1 1 0,0-1 0,0 1 0,0-1 0,0 1 0,-1-1 0,1 0 0,-1 1 0,-1-1 0,1 1 0,0-1 0,-1 0 0,0 0 0,0 0 0,0 0 0,-1 0 0,1 0 0,-4 3 0,3-4-8,1 0 0,-1 0 1,0 0-1,0-1 1,0 1-1,0-1 0,-1 0 1,1 0-1,-1 0 1,1 0-1,-1-1 0,0 1 1,1-1-1,-1 0 0,0 0 1,0 0-1,0-1 1,0 1-1,0-1 0,-6-1 1,9 1-2,0 0 0,1 0-1,-1 0 1,1 0 0,-1 0 0,1 0 0,-1 0 0,1-1 0,-1 1 0,1 0-1,-1-1 1,1 1 0,-1 0 0,1-1 0,-1 1 0,1 0 0,-1-1 0,1 0-1,0 1 1,-1 0 0,1-1 0,0 1 0,0 0-1,0 0 1,0-1 0,0 1 0,0 0-1,0-1 1,0 1 0,0 0 0,0-1 0,0 1-1,1 0 1,-1 0 0,0-1 0,0 1 0,0 0-1,0-1 1,0 1 0,0 0 0,1 0 0,-1-1-1,0 1 1,0 0 0,0 0 0,1 0-1,-1-1 1,0 1 0,0 0 0,1 0 0,-1-1-1,9-4 22,-1-1 0,1 1 0,0 1-1,0 0 1,0 0 0,1 0 0,-1 2-1,14-4 1,9 1 19,38-2 1,-61 7-21,-1 0 0,1 0 1,12 2-1,-20-2-34,-1 0 0,0 0 1,0 0-1,0 0 0,1 0 1,-1 0-1,0 0 0,0 0 0,0 0 1,1 0-1,-1 1 0,0-1 0,0 0 1,0 0-1,0 0 0,1 0 1,-1 0-1,0 0 0,0 0 0,0 0 1,0 1-1,0-1 0,1 0 0,-1 0 1,0 0-1,0 0 0,0 0 1,0 1-1,0-1 0,0 0 0,0 0 1,0 0-1,0 1 0,0-1 0,0 0 1,1 0-1,-1 0 0,0 0 1,0 1-1,0-1 0,0 0 0,0 0 1,-1 0-1,1 1 0,0-1 0,0 0 1,0 0-1,0 0 0,0 1 1,0 2-3102</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3"/>
    </inkml:context>
    <inkml:brush xml:id="br0">
      <inkml:brushProperty name="width" value="0.05" units="cm"/>
      <inkml:brushProperty name="height" value="0.05" units="cm"/>
    </inkml:brush>
  </inkml:definitions>
  <inkml:trace contextRef="#ctx0" brushRef="#br0">168 0 3826,'-1'0'70,"1"0"-1,0 0 1,0 0 0,0 0 0,0 0 0,0 0 0,-1 0 0,1 0-1,0 0 1,0 0 0,0 0 0,0 0 0,0 0 0,-1 1 0,1-1-1,0 0 1,0 0 0,0 0 0,0 0 0,0 0 0,-1 0 0,1 0-1,0 0 1,0 0 0,0 1 0,0-1 0,0 0 0,0 0-1,0 0 1,0 0 0,0 0 0,0 1 0,0-1 0,-3 7 665,2-4-556,-7 19 464,0 1-306,-1-1 0,-11 21 0,-4-6-173,-31 39-1,40-56-586,14-19 407,0 0-258,0 1 1,-1 0-1,1-1 0,-3 3 1,4-4 186,0 0 0,0 0 0,-1 0 0,1 1-1,0-1 1,0 0 0,0 0 0,-1 0 0,1 0 0,0 0 0,0 0 0,-1 0 0,1 0 0,0 1 0,0-1-1,0 0 1,-1 0 0,1 0 0,0 0 0,0 0 0,-1 0 0,1 0 0,0 0 0,0-1 0,-1 1 0,1 0 0,0 0-1,0 0 1,0 0 0,-1 0 0,1 0 0,0 0 0,0 0 0,0-1 0,-1 1 0,1 0 0,0 0 0,0 0-1,0 0 1,0-1 0,0 1 0,-1 0 0,1 0 0,0 0 0,0-1 0,0 1 0,0 0 0,0 0 0,0 0-1,0-1 1,0 1 0,0 0 0,-2-7-2586</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54"/>
    </inkml:context>
    <inkml:brush xml:id="br0">
      <inkml:brushProperty name="width" value="0.05" units="cm"/>
      <inkml:brushProperty name="height" value="0.05" units="cm"/>
    </inkml:brush>
  </inkml:definitions>
  <inkml:trace contextRef="#ctx0" brushRef="#br0">1 13 3249,'-1'-13'2941,"3"18"-2205,1 0 0,3 7 1,-4-9-575,8 13-76,1-1-1,0 0 0,1 0 1,0-2-1,24 21 0,-7-5-569,-10-9-3924,-13-12 227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08:56:01.227"/>
    </inkml:context>
    <inkml:brush xml:id="br0">
      <inkml:brushProperty name="width" value="0.05" units="cm"/>
      <inkml:brushProperty name="height" value="0.05" units="cm"/>
    </inkml:brush>
  </inkml:definitions>
  <inkml:trace contextRef="#ctx0" brushRef="#br0">30 16 640,'0'0'7,"0"0"0,0 0 0,0 0 0,0 0-1,0 0 1,0 0 0,0 0 0,0 0 0,0 0-1,0 0 1,0 0 0,0 0 0,0 0 0,0-1 0,0 1-1,0 0 1,0 0 0,0 0 0,0 0 0,0 0-1,0 0 1,0 0 0,0 0 0,0 0 0,0 0 0,0 0-1,0 0 1,0 0 0,0 0 0,0 0 0,0 0-1,0 0 1,0 0 0,1 0 0,-1 0 0,0 0 0,0 0-1,0 0 1,0 0 0,0 0 0,0 0 0,0 0-1,0 0 1,0 0 0,0 0 0,0 0 0,0 0 0,0 0-1,0 0 1,0 0 0,0 0 0,0 0 0,0 0 0,0 0-1,0 0 1,0 0 0,0 0 0,1 0 0,-1 0-1,0 0 1,0 0 0,0 0 0,0 0 0,0 0 0,0 0-1,0 0 1,0 0 0,0 1 0,-2-7 57,-1 0 402,-4 2 1972,5 11-2076,0-3-353,1 0 0,0 0 0,0 0 0,0 0 0,0 5 0,-10 106 77,11-82-79,2 0 0,1 0 1,9 39-1,-11-66-7,2 18 9,-2 0-1,-2 41 0,0-18-1,-2 2 5,0-8-8,2-3-4,7 63 0,-4-84 0,0 0 0,-1 1 0,-1 0 0,-4 31 0,1-21 0,1 44 0,2-20 0,0-32 8,3 23 1,0-19 3,-1 9-10,-3 62-1,-1-68 0,1 40 1,1-58 0,0-1 1,-1 1-1,-2 13 1,-2 10 0,5-31-3,-1 6-4,1-1 0,0 1 0,1 6 0,1 31-9,-1-18 10,-2-19 3,1-1 0,1 1 0,0 6 0,2 13-71,1 52 1,-4-75 62,0 16-34,-1 0 0,-5 35 0,3-33-22,-2 23 0,6-22-223,-1-16 7,1-1 1,-1 0-1,-1 9 0,0-12 184,1 1 0,1-1 0,-1 0 0,0 1 0,1-1 0,-1 1 0,2 2 0,0 4-93,-1-1 164,0 16 0,0-5 43,-2 13-56,3-25-810,-3-5-142</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4"/>
    </inkml:context>
    <inkml:brush xml:id="br0">
      <inkml:brushProperty name="width" value="0.05" units="cm"/>
      <inkml:brushProperty name="height" value="0.05" units="cm"/>
    </inkml:brush>
  </inkml:definitions>
  <inkml:trace contextRef="#ctx0" brushRef="#br0">89 256 1569,'0'0'57,"0"0"0,0 1 0,0-1 0,0 0 0,0 0 0,0 0 0,1 0 0,-1 1 0,0-1 0,0 0 0,0 0 0,0 0 0,0 0 0,0 0 0,1 1 0,-1-1 0,0 0 0,0 0 0,0 0 0,0 0 0,1 0 0,-1 0 0,0 0 0,0 0 0,0 0 0,1 0 0,-1 0 0,0 0 0,0 0 0,0 0 0,1 0 0,-1 0 0,0 0 0,0 0 0,0 0 0,1 0 0,-1 0 0,0 0 0,0 0 0,5-8 1078,-1-14-138,-3 1-348,-1 0 1,-1 0-1,-1 0 0,-1 1 0,-1-1 0,-11-33 0,13 47-418,-1 0 1,0-1 0,0 1-1,-7-10 1,10 17-225,0 0 1,0-1-1,0 1 0,0 0 1,0 0-1,0 0 1,0 0-1,0 0 0,-1-1 1,1 1-1,0 0 1,0 0-1,0 0 1,0 0-1,0 0 0,-1 0 1,1 0-1,0 0 1,0-1-1,0 1 1,0 0-1,0 0 0,-1 0 1,1 0-1,0 0 1,0 0-1,0 0 0,-1 0 1,1 0-1,0 0 1,0 0-1,0 0 1,0 0-1,-1 0 0,1 0 1,0 0-1,0 0 1,-4 7 124,-1 14-54,5-18-58,-7 89 162,6-63-121,-3 65 68,-17 255-301,20-335-564,1-9-261,-1 0-1,1 0 1,-1 0-1,0 0 1,0 0-1,-3 6 1,1-5-3680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5"/>
    </inkml:context>
    <inkml:brush xml:id="br0">
      <inkml:brushProperty name="width" value="0.05" units="cm"/>
      <inkml:brushProperty name="height" value="0.05" units="cm"/>
    </inkml:brush>
  </inkml:definitions>
  <inkml:trace contextRef="#ctx0" brushRef="#br0">1 99 6179,'5'-3'1601,"0"-1"79,3-1-847,1 0-225,2 0-32,1-2-128,1 2-111,2-1-97,1 0-96,3 2-64,0-2-48,0 1-144,1 0-176,-1-2-769,-1 0-784,1-1-1344,-5-3-3090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6"/>
    </inkml:context>
    <inkml:brush xml:id="br0">
      <inkml:brushProperty name="width" value="0.05" units="cm"/>
      <inkml:brushProperty name="height" value="0.05" units="cm"/>
    </inkml:brush>
  </inkml:definitions>
  <inkml:trace contextRef="#ctx0" brushRef="#br0">83 1 3842,'-2'0'182,"1"0"0,-1 1 0,0-1 0,1 0 0,-1 1 0,1-1 1,-1 1-1,1-1 0,-1 1 0,1 0 0,-1 0 0,1-1 0,0 1 0,-1 0 1,1 0-1,0 0 0,0 1 0,0-1 0,0 0 0,0 0 0,0 1 0,0-1 0,0 0 1,-1 3-1,-1 3-16,0 0 1,1 0-1,-4 15 1,6-18-13,-13 55 546,-8 97 1,21-153-762,-1 35-730,1-35 188,1 1 0,-1-1 1,1 1-1,-1-1 0,1 0 0,1 1 0,-1-1 0,2 5 0,3 0-3735</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7"/>
    </inkml:context>
    <inkml:brush xml:id="br0">
      <inkml:brushProperty name="width" value="0.05" units="cm"/>
      <inkml:brushProperty name="height" value="0.05" units="cm"/>
    </inkml:brush>
  </inkml:definitions>
  <inkml:trace contextRef="#ctx0" brushRef="#br0">80 1 4786,'-9'46'4670,"6"-33"-4318,-1 0 0,-1-1 0,-8 15 0,10-20-414,-11 18 354,12-23-439,1-1-1,0 1 1,0-1 0,-1 1 0,1-1-1,-1 0 1,0 1 0,1-1 0,-1 0-1,0 0 1,-2 1 0,3-2 5,1 0 1,0 0-1,0 0 1,-1 0-1,1 0 1,0 0-1,0 0 1,-1 0-1,1 0 1,0 0-1,0 0 1,-1 0-1,1 0 1,0 0-1,0 0 1,-1 0-1,1 0 1,0 0-1,0 0 1,0 0-1,-1-1 1,1 1-1,0 0 1,0 0-1,0 0 0,-1 0 1,1-1-1,-1 1-476</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34.138"/>
    </inkml:context>
    <inkml:brush xml:id="br0">
      <inkml:brushProperty name="width" value="0.05" units="cm"/>
      <inkml:brushProperty name="height" value="0.05" units="cm"/>
    </inkml:brush>
  </inkml:definitions>
  <inkml:trace contextRef="#ctx0" brushRef="#br0">0 117 3330,'1'4'1088,"1"2"129,2 3-33,-2-4-448,4 4-127,1-1-81,3 3-96,-2-2-112,2 0-112,-2-3-80,-1 1-80,1-2-160,-1-1-320,-1-2-496,0 0-481,3 0-1008,0-2-2113</inkml:trace>
  <inkml:trace contextRef="#ctx0" brushRef="#br0" timeOffset="1">153 8 4994,'9'-3'1528,"-8"2"-1303,0 1 1,1-1-1,-1 1 1,1-1-1,-1 1 1,1 0-1,-1-1 1,1 1-1,-1 0 1,1 0-1,-1 0 1,1 0-1,-1 0 1,1 1-1,-1-1 1,1 0-1,2 2 1,0 0-101,0 0 0,1 1 0,-1-1 1,0 1-1,0 0 0,-1 1 0,1-1 0,-1 1 1,6 6-1,0 2 111,13 25-1,-15-24-146,-1 0 0,0 1 0,-1 0 0,0 0 0,4 23-1,-7-27-470,-1 0 0,-1 0 0,1 0-1,-1 0 1,-1 0 0,0 0 0,-1 0-1,0 0 1,-3 10 0,-2 2-3028,2 0-2195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6:56.334"/>
    </inkml:context>
    <inkml:brush xml:id="br0">
      <inkml:brushProperty name="width" value="0.05" units="cm"/>
      <inkml:brushProperty name="height" value="0.05" units="cm"/>
    </inkml:brush>
  </inkml:definitions>
  <inkml:trace contextRef="#ctx0" brushRef="#br0">14 3 1777,'0'-1'87,"0"1"1,0 0 0,0 0-1,-1 0 1,1 0-1,0-1 1,0 1 0,0 0-1,0 0 1,-1 0-1,1 0 1,0 0 0,0 0-1,0 0 1,0-1-1,-1 1 1,1 0 0,0 0-1,0 0 1,-1 0-1,1 0 1,0 0 0,0 0-1,0 0 1,-1 0-1,1 0 1,0 0 0,0 0-1,-1 1-33,0-1 0,1 1 0,-1-1 0,1 1 0,-1 0 0,1-1-1,0 1 1,-1 1 0,0-1-22,0 1 0,1-1 0,-1 0-1,1 1 1,0-1 0,-1 0 0,1 1-1,0-1 1,0 2 0,1 15 187,0-9-113,1 27 223,0-5-48,5 32 0,1-11-238,3 13 45,-8-48-64,11 29 0,3 13 8,-3-15-16,-8-24-3,-1-5 4,9 20 1,-7-20 6,-1-1 0,0 1 0,7 26 0,-9-20 125,-1-4 181,1-1 1,0 0-1,8 18 0,-1-10-60,51 125 711,-44-110-639,0 4-73,-15-34-221,1 0-1,0-1 0,0 1 0,0-1 1,1 0-1,11 13 0,-8-11-11,-1-1-1,0 2 1,9 17 0,-7-9 94,9 26 0,-12-26-40,-3-10-63,0 1 1,0-1-1,1 0 0,9 14 1,-5-12-21,1-1 1,0 0-1,0 0 1,1-1-1,19 14 1,-17-13 11,1 2-1,-2-1 1,1 1 0,-2 1-1,11 16 1,-15-22-2,1 1-1,-1-1 1,13 11-1,25 16 19,-33-26-27,80 58 41,-53-41-26,-19-13 7,-12-7-8,0 1 0,0 0 1,-1 0-1,6 8 0,-5-7 9,0 1 1,15 11-1,-11-11-15,51 34 62,-43-31-66,-11-7-7,0 1 0,0-1 0,8 8 0,-8-5 1,0-1 0,1 1 0,-1-2 1,1 1-1,12 5 0,4-1 31,0 2-1,37 25 0,-44-26 11,29 14 0,-27-16-20,24 16-1,97 62 100,-119-77-96,27 9 1,1 0-10,51 25 89,-93-41-91,13 4 1,-5-3-9,3 3 8,24 6 5,1-4-5,-31-6-11,-5 0 20,14 4 0,13 7 150,-20-7-98,10 5-5,-15-7-54,-6-3-7,0 0 1,4 3-1,-3-2 6,0 1-1,0-1 1,0-1-1,1 1 1,-1-1 0,1 0-1,0 0 1,8 2-1,46 11 75,-30-7-70,-17-4-2,-4-2 36,-1 0 1,1 0-1,12 1 1,-11-3 44,-7 0-55,0 0 1,0 0-1,1 0 1,-1 0-1,0 1 1,0 0-1,4 1 1,-1 0 29,0 0 0,10 1 1,-3 0 6,-8-3-49,-1 1 1,7 0 0,7 0 32,-3 2-33,0-2 1,0 0 0,31-1-1,-38-1-21,1 1 1,0 0-1,0 0 0,0 1 0,17 3 0,-7 0-6,-8-1 0,-1 0-1,13 4 1,-16-5-6,0 0 0,0 0 1,0 0-1,0-1 1,8 0-1,-4 0 3,13 3 0,24 4-4,-7-2 12,-22-3 0,23 9 1,1 1-10,-18-6 0,-1-1-1,32 3 1,-23-3 13,-25-4-20,-5-1 2,0 0 0,0 0 0,-1 0 0,6 4 0,-5-4 3,0 1 0,0 0 1,4 1-1,20 1 0,-27-4-3,10 3 0,1-1 0,11 2 0,-18-4 0,1-1 0,7 0 0,2 0 0,44-4 16,-38 2-12,4 0 5,48 1-342,-63 2-608,15-4 0,-2-1-5154,-11 3-447</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49"/>
    </inkml:context>
    <inkml:brush xml:id="br0">
      <inkml:brushProperty name="width" value="0.05" units="cm"/>
      <inkml:brushProperty name="height" value="0.05" units="cm"/>
      <inkml:brushProperty name="color" value="#E71224"/>
    </inkml:brush>
  </inkml:definitions>
  <inkml:trace contextRef="#ctx0" brushRef="#br0">41 43 3394,'-2'1'427,"0"0"0,0 0 0,0 1 0,0-1 0,1 1 0,-1-1 1,1 1-1,-1-1 0,1 1 0,-1 0 0,1 0 0,0 0 0,0 0 0,-2 4 1,1-2-261,0 1-1,1 0 1,-1 0 0,1 0 0,-1 8 0,2-9-101,0-1-1,0 1 0,0-1 1,0 1-1,1 0 1,-1-1-1,1 1 1,0-1-1,2 6 0,-2-8-51,-1 0 0,1 0 1,0 0-1,-1 0 0,1 0 0,0 0 0,0 0 0,0 0 0,-1 0 0,1 0 0,0 0 0,0-1 0,0 1 0,0 0 0,1-1 1,-1 1-1,0-1 0,0 1 0,0-1 0,0 0 0,0 1 0,1-1 0,-1 0 0,0 0 0,0 0 0,0 0 0,1 0 0,-1 0 1,0 0-1,0 0 0,2-1 0,2 0 1,-1-1 1,1 0-1,-1 0 1,1 0 0,-1 0-1,0-1 1,0 1-1,0-1 1,0 0-1,-1 0 1,1-1-1,5-6 1,-6 6-8,-1 1 0,1 0 1,-1-1-1,0 0 0,0 0 0,0 1 0,0-1 1,-1 0-1,0 0 0,1-1 0,-2 1 1,1 0-1,0 0 0,-1-8 0,0 10-3,-1 0 0,1-1 1,-1 1-1,0 0 0,0 0 0,0 0 0,0 0 0,0 0 0,0 0 0,0 0 0,-1 0 0,1 1 0,-1-1 1,0 0-1,1 1 0,-1-1 0,0 1 0,0 0 0,-3-2 0,-2-1 54,0 1 0,0-1 1,0 2-1,-11-4 0,16 5-33,0 1 1,1 0 0,-1-1-1,0 1 1,1 0 0,-1 0-1,0 0 1,1 0 0,-1 0-1,0 1 1,1-1 0,-1 0 0,0 1-1,1-1 1,-1 1 0,0 0-1,1-1 1,-1 1 0,1 0-1,0 0 1,-1 0 0,1 0-1,0 0 1,-1 1 0,1-1-1,0 0 1,0 0 0,0 1-1,0-1 1,0 1 0,0-1-1,0 2 1,0 0-201,0 0 0,0 0 1,0 0-1,0-1 0,0 1 1,1 0-1,-1 6 0,1-6-548,0-1 0,1 1 0,-1 0 0,0 0 0,1-1 0,0 1-1,0 0 1,1 3 0,1 0-4899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0"/>
    </inkml:context>
    <inkml:brush xml:id="br0">
      <inkml:brushProperty name="width" value="0.05" units="cm"/>
      <inkml:brushProperty name="height" value="0.05" units="cm"/>
      <inkml:brushProperty name="color" value="#E71224"/>
    </inkml:brush>
  </inkml:definitions>
  <inkml:trace contextRef="#ctx0" brushRef="#br0">5 0 4370,'0'2'2689,"0"-1"-1760,-1 1-161,1-1-128,0 2-127,-1 1-145,1 0-96,0 1-80,-1 0-80,1 1-48,0-1-80,-1 0-128,2 0-320,-1-1-593,0-1-511,2 0-1090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51"/>
    </inkml:context>
    <inkml:brush xml:id="br0">
      <inkml:brushProperty name="width" value="0.05" units="cm"/>
      <inkml:brushProperty name="height" value="0.05" units="cm"/>
      <inkml:brushProperty name="color" value="#E71224"/>
    </inkml:brush>
  </inkml:definitions>
  <inkml:trace contextRef="#ctx0" brushRef="#br0">0 59 4226,'1'-5'991,"-1"-1"1,1 1-1,1 0 1,-1 0-1,4-9 0,-4 13-900,0-1 0,-1 1 0,1-1 1,0 1-1,0 0 0,0-1 0,0 1 0,1 0 0,-1 0 0,2-1 0,-2 1-65,-1 1 1,1-1-1,0 1 1,0 0 0,0-1-1,0 1 1,0 0-1,-1 0 1,1 0-1,0-1 1,0 1-1,0 0 1,0 0-1,0 0 1,0 1 0,0-1-1,0 0 1,-1 0-1,1 0 1,1 1-1,0 0 4,1 0-1,-1 1 1,0-1-1,0 0 0,0 1 1,0 0-1,0-1 1,0 1-1,0 0 0,-1 0 1,1 0-1,0 0 1,-1 1-1,0-1 1,0 0-1,1 0 0,-1 1 1,-1-1-1,2 5 1,-1-3-9,0 0 0,0 0 0,0 1 0,-1-1 0,0 0-1,0 0 1,0 1 0,0-1 0,-1 0 0,-1 9 0,0-9-6,1 0-1,-1 0 1,0 0-1,-1 0 1,-4 7-1,6-9-10,-1-1-1,1 1 1,-1 0 0,1-1-1,-1 0 1,1 1 0,-1-1-1,0 0 1,0 0 0,1 0-1,-1 0 1,0 0 0,0 0-1,-4 1 1,6-3 7,3-2 36,5-3 74,-2 5-60,-1-1 0,1 1 1,0 0-1,0 0 0,-1 0 1,1 1-1,0 0 0,0 0 1,0 1-1,-1 0 1,1 0-1,0 0 0,-1 0 1,1 1-1,0 0 0,-1 0 1,10 6-1,-9-6-1102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0:27:22.471"/>
    </inkml:context>
    <inkml:brush xml:id="br0">
      <inkml:brushProperty name="width" value="0.05" units="cm"/>
      <inkml:brushProperty name="height" value="0.05" units="cm"/>
      <inkml:brushProperty name="color" value="#E71224"/>
    </inkml:brush>
  </inkml:definitions>
  <inkml:trace contextRef="#ctx0" brushRef="#br0">43 18 2545,'0'0'456,"-1"-1"-1,1 1 0,0-1 1,-1 0-1,1 1 1,-1-1-1,1 0 0,0 1 1,0-1-1,-1 0 1,1-1-1,0 2-408,0 0-1,0-1 1,0 1 0,0 0-1,0-1 1,0 1-1,0 0 1,0-1 0,0 1-1,0 0 1,0-1 0,0 1-1,0 0 1,0-1 0,1 1-1,-1 0 1,0-1 0,0 1-1,0 0 1,0 0 0,1-1-1,-1 1 1,0 0 0,0 0-1,1-1 1,-1 6 225,0-1 0,0 1 0,-1 0 0,-2 8 1,1-7-139,0 1 1,0 0 0,-1-1-1,0 1 1,-7 11 0,4-5 65,6-11-187,-1 0 0,0 0 0,1 0 0,-1 0 0,0 0 0,0-1 0,-3 4 0,5-6-257,-1 0 1,1 0-1,0 0 1,-1 0-1,0 0 1,1 0-1,-1 0 1,0 0-1,1 0 1,-1-1-1,0 0 1,3-11-5188,-1 10 2088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11/8/2022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F449711C-DB87-6342-8123-FE7E39EB006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07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210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15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493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127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197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936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650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277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599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08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6609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a:t>Animation 1.</a:t>
            </a:r>
            <a:r>
              <a:rPr lang="en-US" b="0"/>
              <a:t> So, first we need to read the data from a text file. The file itself is a set of about one and a half thousand floating point values. In MATLAB, opening and reading a file can be done using the </a:t>
            </a:r>
            <a:r>
              <a:rPr lang="en-US" b="0" err="1"/>
              <a:t>dlmread</a:t>
            </a:r>
            <a:r>
              <a:rPr lang="en-US" b="0"/>
              <a:t> function, which takes the name of the file as an argument. The result is stored in the ‘waves’ array. Then, to further model the distribution, we need a point estimate of the parameters of this distribution. To find it, we use the function </a:t>
            </a:r>
            <a:r>
              <a:rPr lang="en-US" b="0" err="1"/>
              <a:t>mle</a:t>
            </a:r>
            <a:r>
              <a:rPr lang="en-US" b="0"/>
              <a:t>, which implements the maximum likelihood method. This function returns the values of the point estimates of the distribution law parameters. The distribution type is set to the string variable '</a:t>
            </a:r>
            <a:r>
              <a:rPr lang="en-US" b="0" err="1"/>
              <a:t>dist</a:t>
            </a:r>
            <a:r>
              <a:rPr lang="en-US" b="0"/>
              <a:t>' in accordance with the following table. The sample of observations is determined by the vector variable data.</a:t>
            </a:r>
            <a:r>
              <a:rPr lang="ru-RU" b="0"/>
              <a:t> </a:t>
            </a:r>
            <a:r>
              <a:rPr lang="en-US" b="0"/>
              <a:t>The results of the parameter evaluation can be output to the console using the ‘display’ function, and it is also convenient to visualize with the help of the scatter function, which draws a quantile biplot. </a:t>
            </a:r>
            <a:r>
              <a:rPr lang="en-US" b="1"/>
              <a:t>Animation 2</a:t>
            </a:r>
            <a:r>
              <a:rPr lang="ru-RU" b="1"/>
              <a:t>.</a:t>
            </a:r>
          </a:p>
          <a:p>
            <a:endParaRPr lang="ru-RU" b="1"/>
          </a:p>
          <a:p>
            <a:r>
              <a:rPr lang="en-US" b="1"/>
              <a:t>Animation 3. </a:t>
            </a:r>
            <a:r>
              <a:rPr lang="en-US" b="0"/>
              <a:t>And at the end, in order to compare the initial distribution and distribution with the estimated parameters, we can construct two graphs using the functions</a:t>
            </a:r>
            <a:r>
              <a:rPr lang="ru-RU" b="0"/>
              <a:t> </a:t>
            </a:r>
            <a:r>
              <a:rPr lang="en-US" b="0" err="1"/>
              <a:t>ksdensity</a:t>
            </a:r>
            <a:r>
              <a:rPr lang="en-US" b="0"/>
              <a:t> and </a:t>
            </a:r>
            <a:r>
              <a:rPr lang="en-US" b="0" err="1"/>
              <a:t>wblpdf</a:t>
            </a:r>
            <a:r>
              <a:rPr lang="ru-RU" b="0"/>
              <a:t>.</a:t>
            </a:r>
          </a:p>
          <a:p>
            <a:endParaRPr lang="en-US" b="0"/>
          </a:p>
          <a:p>
            <a:endParaRPr lang="ru-RU"/>
          </a:p>
        </p:txBody>
      </p:sp>
      <p:sp>
        <p:nvSpPr>
          <p:cNvPr id="4" name="Номер слайда 3"/>
          <p:cNvSpPr>
            <a:spLocks noGrp="1"/>
          </p:cNvSpPr>
          <p:nvPr>
            <p:ph type="sldNum" sz="quarter" idx="10"/>
          </p:nvPr>
        </p:nvSpPr>
        <p:spPr/>
        <p:txBody>
          <a:bodyPr/>
          <a:lstStyle/>
          <a:p>
            <a:fld id="{F449711C-DB87-6342-8123-FE7E39EB0067}" type="slidenum">
              <a:rPr lang="en-US" smtClean="0"/>
              <a:pPr/>
              <a:t>45</a:t>
            </a:fld>
            <a:endParaRPr lang="en-US"/>
          </a:p>
        </p:txBody>
      </p:sp>
    </p:spTree>
    <p:extLst>
      <p:ext uri="{BB962C8B-B14F-4D97-AF65-F5344CB8AC3E}">
        <p14:creationId xmlns:p14="http://schemas.microsoft.com/office/powerpoint/2010/main" val="1418910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a:t>Animation 1.</a:t>
            </a:r>
            <a:r>
              <a:rPr lang="en-US" b="0"/>
              <a:t> So, first we need to read the data from a text file. The file itself is a set of about one and a half thousand floating point values. In MATLAB, opening and reading a file can be done using the </a:t>
            </a:r>
            <a:r>
              <a:rPr lang="en-US" b="0" err="1"/>
              <a:t>dlmread</a:t>
            </a:r>
            <a:r>
              <a:rPr lang="en-US" b="0"/>
              <a:t> function, which takes the name of the file as an argument. The result is stored in the ‘waves’ array. Then, to further model the distribution, we need a point estimate of the parameters of this distribution. To find it, we use the function </a:t>
            </a:r>
            <a:r>
              <a:rPr lang="en-US" b="0" err="1"/>
              <a:t>mle</a:t>
            </a:r>
            <a:r>
              <a:rPr lang="en-US" b="0"/>
              <a:t>, which implements the maximum likelihood method. This function returns the values of the point estimates of the distribution law parameters. The distribution type is set to the string variable '</a:t>
            </a:r>
            <a:r>
              <a:rPr lang="en-US" b="0" err="1"/>
              <a:t>dist</a:t>
            </a:r>
            <a:r>
              <a:rPr lang="en-US" b="0"/>
              <a:t>' in accordance with the following table. The sample of observations is determined by the vector variable data.</a:t>
            </a:r>
            <a:r>
              <a:rPr lang="ru-RU" b="0"/>
              <a:t> </a:t>
            </a:r>
            <a:r>
              <a:rPr lang="en-US" b="0"/>
              <a:t>The results of the parameter evaluation can be output to the console using the ‘display’ function, and it is also convenient to visualize with the help of the scatter function, which draws a quantile biplot. </a:t>
            </a:r>
            <a:r>
              <a:rPr lang="en-US" b="1"/>
              <a:t>Animation 2</a:t>
            </a:r>
            <a:r>
              <a:rPr lang="ru-RU" b="1"/>
              <a:t>.</a:t>
            </a:r>
          </a:p>
          <a:p>
            <a:endParaRPr lang="ru-RU" b="1"/>
          </a:p>
          <a:p>
            <a:r>
              <a:rPr lang="en-US" b="1"/>
              <a:t>Animation 3. </a:t>
            </a:r>
            <a:r>
              <a:rPr lang="en-US" b="0"/>
              <a:t>And at the end, in order to compare the initial distribution and distribution with the estimated parameters, we can construct two graphs using the functions</a:t>
            </a:r>
            <a:r>
              <a:rPr lang="ru-RU" b="0"/>
              <a:t> </a:t>
            </a:r>
            <a:r>
              <a:rPr lang="en-US" b="0" err="1"/>
              <a:t>ksdensity</a:t>
            </a:r>
            <a:r>
              <a:rPr lang="en-US" b="0"/>
              <a:t> and </a:t>
            </a:r>
            <a:r>
              <a:rPr lang="en-US" b="0" err="1"/>
              <a:t>wblpdf</a:t>
            </a:r>
            <a:r>
              <a:rPr lang="ru-RU" b="0"/>
              <a:t>.</a:t>
            </a:r>
          </a:p>
          <a:p>
            <a:endParaRPr lang="en-US" b="0"/>
          </a:p>
          <a:p>
            <a:endParaRPr lang="ru-RU"/>
          </a:p>
        </p:txBody>
      </p:sp>
      <p:sp>
        <p:nvSpPr>
          <p:cNvPr id="4" name="Номер слайда 3"/>
          <p:cNvSpPr>
            <a:spLocks noGrp="1"/>
          </p:cNvSpPr>
          <p:nvPr>
            <p:ph type="sldNum" sz="quarter" idx="10"/>
          </p:nvPr>
        </p:nvSpPr>
        <p:spPr/>
        <p:txBody>
          <a:bodyPr/>
          <a:lstStyle/>
          <a:p>
            <a:fld id="{F449711C-DB87-6342-8123-FE7E39EB0067}" type="slidenum">
              <a:rPr lang="en-US" smtClean="0"/>
              <a:pPr/>
              <a:t>55</a:t>
            </a:fld>
            <a:endParaRPr lang="en-US"/>
          </a:p>
        </p:txBody>
      </p:sp>
    </p:spTree>
    <p:extLst>
      <p:ext uri="{BB962C8B-B14F-4D97-AF65-F5344CB8AC3E}">
        <p14:creationId xmlns:p14="http://schemas.microsoft.com/office/powerpoint/2010/main" val="767513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a:t>Animation 1.</a:t>
            </a:r>
            <a:r>
              <a:rPr lang="en-US" b="0"/>
              <a:t> So, first we need to read the data from a text file. The file itself is a set of about one and a half thousand floating point values. In MATLAB, opening and reading a file can be done using the </a:t>
            </a:r>
            <a:r>
              <a:rPr lang="en-US" b="0" err="1"/>
              <a:t>dlmread</a:t>
            </a:r>
            <a:r>
              <a:rPr lang="en-US" b="0"/>
              <a:t> function, which takes the name of the file as an argument. The result is stored in the ‘waves’ array. Then, to further model the distribution, we need a point estimate of the parameters of this distribution. To find it, we use the function </a:t>
            </a:r>
            <a:r>
              <a:rPr lang="en-US" b="0" err="1"/>
              <a:t>mle</a:t>
            </a:r>
            <a:r>
              <a:rPr lang="en-US" b="0"/>
              <a:t>, which implements the maximum likelihood method. This function returns the values of the point estimates of the distribution law parameters. The distribution type is set to the string variable '</a:t>
            </a:r>
            <a:r>
              <a:rPr lang="en-US" b="0" err="1"/>
              <a:t>dist</a:t>
            </a:r>
            <a:r>
              <a:rPr lang="en-US" b="0"/>
              <a:t>' in accordance with the following table. The sample of observations is determined by the vector variable data.</a:t>
            </a:r>
            <a:r>
              <a:rPr lang="ru-RU" b="0"/>
              <a:t> </a:t>
            </a:r>
            <a:r>
              <a:rPr lang="en-US" b="0"/>
              <a:t>The results of the parameter evaluation can be output to the console using the ‘display’ function, and it is also convenient to visualize with the help of the scatter function, which draws a quantile biplot. </a:t>
            </a:r>
            <a:r>
              <a:rPr lang="en-US" b="1"/>
              <a:t>Animation 2</a:t>
            </a:r>
            <a:r>
              <a:rPr lang="ru-RU" b="1"/>
              <a:t>.</a:t>
            </a:r>
          </a:p>
          <a:p>
            <a:endParaRPr lang="ru-RU" b="1"/>
          </a:p>
          <a:p>
            <a:r>
              <a:rPr lang="en-US" b="1"/>
              <a:t>Animation 3. </a:t>
            </a:r>
            <a:r>
              <a:rPr lang="en-US" b="0"/>
              <a:t>And at the end, in order to compare the initial distribution and distribution with the estimated parameters, we can construct two graphs using the functions</a:t>
            </a:r>
            <a:r>
              <a:rPr lang="ru-RU" b="0"/>
              <a:t> </a:t>
            </a:r>
            <a:r>
              <a:rPr lang="en-US" b="0" err="1"/>
              <a:t>ksdensity</a:t>
            </a:r>
            <a:r>
              <a:rPr lang="en-US" b="0"/>
              <a:t> and </a:t>
            </a:r>
            <a:r>
              <a:rPr lang="en-US" b="0" err="1"/>
              <a:t>wblpdf</a:t>
            </a:r>
            <a:r>
              <a:rPr lang="ru-RU" b="0"/>
              <a:t>.</a:t>
            </a:r>
          </a:p>
          <a:p>
            <a:endParaRPr lang="en-US" b="0"/>
          </a:p>
          <a:p>
            <a:endParaRPr lang="ru-RU"/>
          </a:p>
        </p:txBody>
      </p:sp>
      <p:sp>
        <p:nvSpPr>
          <p:cNvPr id="4" name="Номер слайда 3"/>
          <p:cNvSpPr>
            <a:spLocks noGrp="1"/>
          </p:cNvSpPr>
          <p:nvPr>
            <p:ph type="sldNum" sz="quarter" idx="10"/>
          </p:nvPr>
        </p:nvSpPr>
        <p:spPr/>
        <p:txBody>
          <a:bodyPr/>
          <a:lstStyle/>
          <a:p>
            <a:fld id="{F449711C-DB87-6342-8123-FE7E39EB0067}" type="slidenum">
              <a:rPr lang="en-US" smtClean="0"/>
              <a:pPr/>
              <a:t>56</a:t>
            </a:fld>
            <a:endParaRPr lang="en-US"/>
          </a:p>
        </p:txBody>
      </p:sp>
    </p:spTree>
    <p:extLst>
      <p:ext uri="{BB962C8B-B14F-4D97-AF65-F5344CB8AC3E}">
        <p14:creationId xmlns:p14="http://schemas.microsoft.com/office/powerpoint/2010/main" val="4268416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a:t>Animation 1.</a:t>
            </a:r>
            <a:r>
              <a:rPr lang="en-US" b="0"/>
              <a:t> So, first we need to read the data from a text file. The file itself is a set of about one and a half thousand floating point values. In MATLAB, opening and reading a file can be done using the </a:t>
            </a:r>
            <a:r>
              <a:rPr lang="en-US" b="0" err="1"/>
              <a:t>dlmread</a:t>
            </a:r>
            <a:r>
              <a:rPr lang="en-US" b="0"/>
              <a:t> function, which takes the name of the file as an argument. The result is stored in the ‘waves’ array. Then, to further model the distribution, we need a point estimate of the parameters of this distribution. To find it, we use the function </a:t>
            </a:r>
            <a:r>
              <a:rPr lang="en-US" b="0" err="1"/>
              <a:t>mle</a:t>
            </a:r>
            <a:r>
              <a:rPr lang="en-US" b="0"/>
              <a:t>, which implements the maximum likelihood method. This function returns the values of the point estimates of the distribution law parameters. The distribution type is set to the string variable '</a:t>
            </a:r>
            <a:r>
              <a:rPr lang="en-US" b="0" err="1"/>
              <a:t>dist</a:t>
            </a:r>
            <a:r>
              <a:rPr lang="en-US" b="0"/>
              <a:t>' in accordance with the following table. The sample of observations is determined by the vector variable data.</a:t>
            </a:r>
            <a:r>
              <a:rPr lang="ru-RU" b="0"/>
              <a:t> </a:t>
            </a:r>
            <a:r>
              <a:rPr lang="en-US" b="0"/>
              <a:t>The results of the parameter evaluation can be output to the console using the ‘display’ function, and it is also convenient to visualize with the help of the scatter function, which draws a quantile biplot. </a:t>
            </a:r>
            <a:r>
              <a:rPr lang="en-US" b="1"/>
              <a:t>Animation 2</a:t>
            </a:r>
            <a:r>
              <a:rPr lang="ru-RU" b="1"/>
              <a:t>.</a:t>
            </a:r>
          </a:p>
          <a:p>
            <a:endParaRPr lang="ru-RU" b="1"/>
          </a:p>
          <a:p>
            <a:r>
              <a:rPr lang="en-US" b="1"/>
              <a:t>Animation 3. </a:t>
            </a:r>
            <a:r>
              <a:rPr lang="en-US" b="0"/>
              <a:t>And at the end, in order to compare the initial distribution and distribution with the estimated parameters, we can construct two graphs using the functions</a:t>
            </a:r>
            <a:r>
              <a:rPr lang="ru-RU" b="0"/>
              <a:t> </a:t>
            </a:r>
            <a:r>
              <a:rPr lang="en-US" b="0" err="1"/>
              <a:t>ksdensity</a:t>
            </a:r>
            <a:r>
              <a:rPr lang="en-US" b="0"/>
              <a:t> and </a:t>
            </a:r>
            <a:r>
              <a:rPr lang="en-US" b="0" err="1"/>
              <a:t>wblpdf</a:t>
            </a:r>
            <a:r>
              <a:rPr lang="ru-RU" b="0"/>
              <a:t>.</a:t>
            </a:r>
          </a:p>
          <a:p>
            <a:endParaRPr lang="en-US" b="0"/>
          </a:p>
          <a:p>
            <a:endParaRPr lang="ru-RU"/>
          </a:p>
        </p:txBody>
      </p:sp>
      <p:sp>
        <p:nvSpPr>
          <p:cNvPr id="4" name="Номер слайда 3"/>
          <p:cNvSpPr>
            <a:spLocks noGrp="1"/>
          </p:cNvSpPr>
          <p:nvPr>
            <p:ph type="sldNum" sz="quarter" idx="10"/>
          </p:nvPr>
        </p:nvSpPr>
        <p:spPr/>
        <p:txBody>
          <a:bodyPr/>
          <a:lstStyle/>
          <a:p>
            <a:fld id="{F449711C-DB87-6342-8123-FE7E39EB0067}" type="slidenum">
              <a:rPr lang="en-US" smtClean="0"/>
              <a:pPr/>
              <a:t>57</a:t>
            </a:fld>
            <a:endParaRPr lang="en-US"/>
          </a:p>
        </p:txBody>
      </p:sp>
    </p:spTree>
    <p:extLst>
      <p:ext uri="{BB962C8B-B14F-4D97-AF65-F5344CB8AC3E}">
        <p14:creationId xmlns:p14="http://schemas.microsoft.com/office/powerpoint/2010/main" val="2768183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529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4693" y="997421"/>
            <a:ext cx="5965438" cy="1488969"/>
          </a:xfrm>
        </p:spPr>
        <p:txBody>
          <a:bodyPr anchor="b">
            <a:normAutofit/>
          </a:bodyPr>
          <a:lstStyle>
            <a:lvl1pPr>
              <a:defRPr sz="3200" b="0"/>
            </a:lvl1pPr>
          </a:lstStyle>
          <a:p>
            <a:r>
              <a:rPr lang="ru-RU"/>
              <a:t>Название презентации</a:t>
            </a:r>
            <a:endParaRPr lang="en-US"/>
          </a:p>
        </p:txBody>
      </p:sp>
      <p:sp>
        <p:nvSpPr>
          <p:cNvPr id="6" name="Text Placeholder 5"/>
          <p:cNvSpPr>
            <a:spLocks noGrp="1"/>
          </p:cNvSpPr>
          <p:nvPr>
            <p:ph type="body" sz="quarter" idx="10" hasCustomPrompt="1"/>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a:t>Имя и контактные данные автора</a:t>
            </a:r>
            <a:endParaRPr lang="en-US"/>
          </a:p>
        </p:txBody>
      </p:sp>
    </p:spTree>
    <p:extLst>
      <p:ext uri="{BB962C8B-B14F-4D97-AF65-F5344CB8AC3E}">
        <p14:creationId xmlns:p14="http://schemas.microsoft.com/office/powerpoint/2010/main" val="821411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nchor="ctr"/>
          <a:lstStyle>
            <a:lvl1pPr algn="ctr">
              <a:defRPr/>
            </a:lvl1pPr>
          </a:lstStyle>
          <a:p>
            <a:endParaRPr lang="en-US"/>
          </a:p>
        </p:txBody>
      </p:sp>
      <p:sp>
        <p:nvSpPr>
          <p:cNvPr id="2" name="Title 1"/>
          <p:cNvSpPr>
            <a:spLocks noGrp="1"/>
          </p:cNvSpPr>
          <p:nvPr>
            <p:ph type="title" hasCustomPrompt="1"/>
          </p:nvPr>
        </p:nvSpPr>
        <p:spPr>
          <a:xfrm>
            <a:off x="743140" y="927382"/>
            <a:ext cx="2713244" cy="1644368"/>
          </a:xfrm>
        </p:spPr>
        <p:txBody>
          <a:bodyPr anchor="t" anchorCtr="0">
            <a:normAutofit/>
          </a:bodyPr>
          <a:lstStyle>
            <a:lvl1pPr>
              <a:defRPr sz="2800" baseline="0">
                <a:solidFill>
                  <a:srgbClr val="FFFFFF"/>
                </a:solidFill>
              </a:defRPr>
            </a:lvl1pPr>
          </a:lstStyle>
          <a:p>
            <a:r>
              <a:rPr lang="ru-RU"/>
              <a:t>Место для заголовка</a:t>
            </a:r>
            <a:endParaRPr lang="en-US"/>
          </a:p>
        </p:txBody>
      </p:sp>
    </p:spTree>
    <p:extLst>
      <p:ext uri="{BB962C8B-B14F-4D97-AF65-F5344CB8AC3E}">
        <p14:creationId xmlns:p14="http://schemas.microsoft.com/office/powerpoint/2010/main" val="254182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Финал">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10279"/>
            <a:ext cx="8229600" cy="620483"/>
          </a:xfrm>
        </p:spPr>
        <p:txBody>
          <a:bodyPr>
            <a:normAutofit/>
          </a:bodyPr>
          <a:lstStyle>
            <a:lvl1pPr algn="ctr">
              <a:defRPr sz="3200">
                <a:solidFill>
                  <a:schemeClr val="bg1"/>
                </a:solidFill>
              </a:defRPr>
            </a:lvl1pPr>
          </a:lstStyle>
          <a:p>
            <a:r>
              <a:rPr lang="ru-RU"/>
              <a:t>Спасибо за внимание!</a:t>
            </a:r>
            <a:endParaRPr lang="en-US"/>
          </a:p>
        </p:txBody>
      </p:sp>
      <p:sp>
        <p:nvSpPr>
          <p:cNvPr id="8" name="Text Placeholder 7"/>
          <p:cNvSpPr>
            <a:spLocks noGrp="1"/>
          </p:cNvSpPr>
          <p:nvPr>
            <p:ph type="body" sz="quarter" idx="10" hasCustomPrompt="1"/>
          </p:nvPr>
        </p:nvSpPr>
        <p:spPr>
          <a:xfrm>
            <a:off x="457200" y="2787704"/>
            <a:ext cx="8229600" cy="594122"/>
          </a:xfrm>
        </p:spPr>
        <p:txBody>
          <a:bodyPr/>
          <a:lstStyle>
            <a:lvl1pPr marL="0" indent="0" algn="ctr">
              <a:buFontTx/>
              <a:buNone/>
              <a:defRPr>
                <a:solidFill>
                  <a:srgbClr val="FFFFFF"/>
                </a:solidFill>
              </a:defRPr>
            </a:lvl1pPr>
            <a:lvl2pPr marL="457200" indent="0" algn="ctr">
              <a:buFontTx/>
              <a:buNone/>
              <a:defRPr>
                <a:solidFill>
                  <a:srgbClr val="FFFFFF"/>
                </a:solidFill>
              </a:defRPr>
            </a:lvl2pPr>
            <a:lvl3pPr marL="914400" indent="0" algn="ctr">
              <a:buFontTx/>
              <a:buNone/>
              <a:defRPr>
                <a:solidFill>
                  <a:srgbClr val="FFFFFF"/>
                </a:solidFill>
              </a:defRPr>
            </a:lvl3pPr>
            <a:lvl4pPr marL="1371600" indent="0" algn="ctr">
              <a:buFontTx/>
              <a:buNone/>
              <a:defRPr>
                <a:solidFill>
                  <a:srgbClr val="FFFFFF"/>
                </a:solidFill>
              </a:defRPr>
            </a:lvl4pPr>
            <a:lvl5pPr marL="1828800" indent="0" algn="ctr">
              <a:buFontTx/>
              <a:buNone/>
              <a:defRPr>
                <a:solidFill>
                  <a:srgbClr val="FFFFFF"/>
                </a:solidFill>
              </a:defRPr>
            </a:lvl5pPr>
          </a:lstStyle>
          <a:p>
            <a:pPr lvl="0"/>
            <a:r>
              <a:rPr lang="ru-RU"/>
              <a:t>Контактные данные</a:t>
            </a:r>
            <a:endParaRPr lang="en-US"/>
          </a:p>
        </p:txBody>
      </p:sp>
    </p:spTree>
    <p:extLst>
      <p:ext uri="{BB962C8B-B14F-4D97-AF65-F5344CB8AC3E}">
        <p14:creationId xmlns:p14="http://schemas.microsoft.com/office/powerpoint/2010/main" val="2320221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509517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534F55-2989-4C22-920B-7B47DE95B2AF}"/>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82186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18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40"/>
            <a:ext cx="4656032" cy="273844"/>
          </a:xfrm>
          <a:prstGeom prst="rect">
            <a:avLst/>
          </a:prstGeom>
        </p:spPr>
        <p:txBody>
          <a:bodyPr vert="horz" lIns="91440" tIns="45720" rIns="91440" bIns="45720" rtlCol="0" anchor="ctr"/>
          <a:lstStyle>
            <a:lvl1pPr algn="r">
              <a:defRPr sz="1050" b="0" i="0" cap="none">
                <a:solidFill>
                  <a:schemeClr val="bg1"/>
                </a:solidFill>
              </a:defRPr>
            </a:lvl1pPr>
          </a:lstStyle>
          <a:p>
            <a:r>
              <a:rPr lang="ru-RU"/>
              <a:t>Колонтитул</a:t>
            </a:r>
            <a:endParaRPr lang="en-US"/>
          </a:p>
        </p:txBody>
      </p:sp>
      <p:sp>
        <p:nvSpPr>
          <p:cNvPr id="6" name="Title Placeholder 1"/>
          <p:cNvSpPr>
            <a:spLocks noGrp="1"/>
          </p:cNvSpPr>
          <p:nvPr>
            <p:ph type="title"/>
          </p:nvPr>
        </p:nvSpPr>
        <p:spPr>
          <a:xfrm>
            <a:off x="457200" y="927383"/>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1266092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1251592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a:t>Заголовок</a:t>
            </a:r>
            <a:endParaRPr lang="en-US"/>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1251592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63299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55911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545387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1251592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a:t>Заголовок</a:t>
            </a:r>
            <a:endParaRPr lang="en-US"/>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63299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55911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545387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a:t>Заголовок</a:t>
            </a:r>
            <a:endParaRPr lang="en-US"/>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kfql">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Content Placeholder 3"/>
          <p:cNvSpPr>
            <a:spLocks noGrp="1"/>
          </p:cNvSpPr>
          <p:nvPr>
            <p:ph sz="half" idx="2" hasCustomPrompt="1"/>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
        <p:nvSpPr>
          <p:cNvPr id="6"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Tree>
    <p:extLst>
      <p:ext uri="{BB962C8B-B14F-4D97-AF65-F5344CB8AC3E}">
        <p14:creationId xmlns:p14="http://schemas.microsoft.com/office/powerpoint/2010/main" val="12515920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hasCustomPrompt="1"/>
          </p:nvPr>
        </p:nvSpPr>
        <p:spPr>
          <a:xfrm>
            <a:off x="457200" y="927498"/>
            <a:ext cx="8229600" cy="620315"/>
          </a:xfrm>
        </p:spPr>
        <p:txBody>
          <a:bodyPr/>
          <a:lstStyle/>
          <a:p>
            <a:r>
              <a:rPr lang="ru-RU"/>
              <a:t>Заголовок</a:t>
            </a:r>
            <a:endParaRPr lang="en-US"/>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solidFill>
                  <a:prstClr val="white"/>
                </a:solidFill>
              </a:rPr>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632993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19559113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solidFill>
                  <a:prstClr val="white"/>
                </a:solidFill>
              </a:rPr>
              <a:t>Колонтитул</a:t>
            </a:r>
            <a:endParaRPr lang="en-US">
              <a:solidFill>
                <a:prstClr val="white"/>
              </a:solidFill>
            </a:endParaRPr>
          </a:p>
        </p:txBody>
      </p:sp>
    </p:spTree>
    <p:extLst>
      <p:ext uri="{BB962C8B-B14F-4D97-AF65-F5344CB8AC3E}">
        <p14:creationId xmlns:p14="http://schemas.microsoft.com/office/powerpoint/2010/main" val="54538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6"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7"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8" name="Text Placeholder 24"/>
          <p:cNvSpPr>
            <a:spLocks noGrp="1"/>
          </p:cNvSpPr>
          <p:nvPr>
            <p:ph type="body" sz="quarter" idx="23" hasCustomPrompt="1"/>
          </p:nvPr>
        </p:nvSpPr>
        <p:spPr>
          <a:xfrm>
            <a:off x="457201"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29" name="Text Placeholder 24"/>
          <p:cNvSpPr>
            <a:spLocks noGrp="1"/>
          </p:cNvSpPr>
          <p:nvPr>
            <p:ph type="body" sz="quarter" idx="24" hasCustomPrompt="1"/>
          </p:nvPr>
        </p:nvSpPr>
        <p:spPr>
          <a:xfrm>
            <a:off x="3275819"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0" name="Text Placeholder 24"/>
          <p:cNvSpPr>
            <a:spLocks noGrp="1"/>
          </p:cNvSpPr>
          <p:nvPr>
            <p:ph type="body" sz="quarter" idx="25" hasCustomPrompt="1"/>
          </p:nvPr>
        </p:nvSpPr>
        <p:spPr>
          <a:xfrm>
            <a:off x="6085706" y="447276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hasCustomPrompt="1"/>
          </p:nvPr>
        </p:nvSpPr>
        <p:spPr>
          <a:xfrm>
            <a:off x="457201"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4" name="Text Placeholder 24"/>
          <p:cNvSpPr>
            <a:spLocks noGrp="1"/>
          </p:cNvSpPr>
          <p:nvPr>
            <p:ph type="body" sz="quarter" idx="21" hasCustomPrompt="1"/>
          </p:nvPr>
        </p:nvSpPr>
        <p:spPr>
          <a:xfrm>
            <a:off x="3275819"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5" name="Text Placeholder 24"/>
          <p:cNvSpPr>
            <a:spLocks noGrp="1"/>
          </p:cNvSpPr>
          <p:nvPr>
            <p:ph type="body" sz="quarter" idx="22" hasCustomPrompt="1"/>
          </p:nvPr>
        </p:nvSpPr>
        <p:spPr>
          <a:xfrm>
            <a:off x="6085706" y="2899173"/>
            <a:ext cx="2589213" cy="269081"/>
          </a:xfrm>
        </p:spPr>
        <p:txBody>
          <a:bodyPr>
            <a:normAutofit/>
          </a:bodyPr>
          <a:lstStyle>
            <a:lvl1pPr marL="0" indent="0">
              <a:buFont typeface="Arial"/>
              <a:buNone/>
              <a:defRPr sz="1200"/>
            </a:lvl1pPr>
          </a:lstStyle>
          <a:p>
            <a:pPr lvl="0"/>
            <a:r>
              <a:rPr lang="ru-RU"/>
              <a:t>Подпись</a:t>
            </a:r>
            <a:endParaRPr lang="en-US"/>
          </a:p>
        </p:txBody>
      </p:sp>
      <p:sp>
        <p:nvSpPr>
          <p:cNvPr id="19" name="Content Placeholder 2"/>
          <p:cNvSpPr>
            <a:spLocks noGrp="1"/>
          </p:cNvSpPr>
          <p:nvPr>
            <p:ph sz="half" idx="1" hasCustomPrompt="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0" name="Content Placeholder 3"/>
          <p:cNvSpPr>
            <a:spLocks noGrp="1"/>
          </p:cNvSpPr>
          <p:nvPr>
            <p:ph sz="half" idx="2" hasCustomPrompt="1"/>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Tree>
    <p:extLst>
      <p:ext uri="{BB962C8B-B14F-4D97-AF65-F5344CB8AC3E}">
        <p14:creationId xmlns:p14="http://schemas.microsoft.com/office/powerpoint/2010/main" val="196329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 y="927382"/>
            <a:ext cx="8229600" cy="620483"/>
          </a:xfrm>
        </p:spPr>
        <p:txBody>
          <a:bodyPr>
            <a:normAutofit/>
          </a:bodyPr>
          <a:lstStyle>
            <a:lvl1pPr>
              <a:defRPr sz="3200"/>
            </a:lvl1pPr>
          </a:lstStyle>
          <a:p>
            <a:r>
              <a:rPr lang="ru-RU"/>
              <a:t>Заголовок</a:t>
            </a:r>
            <a:endParaRPr lang="en-US"/>
          </a:p>
        </p:txBody>
      </p:sp>
      <p:sp>
        <p:nvSpPr>
          <p:cNvPr id="16" name="Content Placeholder 2"/>
          <p:cNvSpPr>
            <a:spLocks noGrp="1"/>
          </p:cNvSpPr>
          <p:nvPr>
            <p:ph sz="half" idx="1" hasCustomPrompt="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Tree>
    <p:extLst>
      <p:ext uri="{BB962C8B-B14F-4D97-AF65-F5344CB8AC3E}">
        <p14:creationId xmlns:p14="http://schemas.microsoft.com/office/powerpoint/2010/main" val="1955911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ru-RU"/>
              <a:t>Колонтитул</a:t>
            </a:r>
            <a:endParaRPr lang="en-US"/>
          </a:p>
        </p:txBody>
      </p:sp>
    </p:spTree>
    <p:extLst>
      <p:ext uri="{BB962C8B-B14F-4D97-AF65-F5344CB8AC3E}">
        <p14:creationId xmlns:p14="http://schemas.microsoft.com/office/powerpoint/2010/main" val="54538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Редактируемый элемент</a:t>
            </a:r>
            <a:endParaRPr lang="en-US"/>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a:solidFill>
                <a:srgbClr val="0230AC"/>
              </a:solidFill>
            </a:endParaRPr>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a:solidFill>
                <a:srgbClr val="0230AC"/>
              </a:solidFill>
            </a:endParaRPr>
          </a:p>
        </p:txBody>
      </p:sp>
    </p:spTree>
    <p:extLst>
      <p:ext uri="{BB962C8B-B14F-4D97-AF65-F5344CB8AC3E}">
        <p14:creationId xmlns:p14="http://schemas.microsoft.com/office/powerpoint/2010/main" val="2782799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Город и год</a:t>
            </a:r>
            <a:endParaRPr lang="en-US"/>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a:solidFill>
                <a:srgbClr val="0230AC"/>
              </a:solidFill>
            </a:endParaRPr>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a:solidFill>
                <a:srgbClr val="0230AC"/>
              </a:solidFill>
            </a:endParaRPr>
          </a:p>
        </p:txBody>
      </p:sp>
      <p:sp>
        <p:nvSpPr>
          <p:cNvPr id="6" name="Title 1"/>
          <p:cNvSpPr>
            <a:spLocks noGrp="1"/>
          </p:cNvSpPr>
          <p:nvPr>
            <p:ph type="title" hasCustomPrompt="1"/>
          </p:nvPr>
        </p:nvSpPr>
        <p:spPr>
          <a:xfrm>
            <a:off x="1371600" y="2926326"/>
            <a:ext cx="6400800" cy="705749"/>
          </a:xfrm>
        </p:spPr>
        <p:txBody>
          <a:bodyPr anchor="b">
            <a:normAutofit/>
          </a:bodyPr>
          <a:lstStyle>
            <a:lvl1pPr algn="ctr">
              <a:defRPr sz="3200" b="0">
                <a:solidFill>
                  <a:schemeClr val="bg1"/>
                </a:solidFill>
              </a:defRPr>
            </a:lvl1pPr>
          </a:lstStyle>
          <a:p>
            <a:r>
              <a:rPr lang="ru-RU"/>
              <a:t>Название презентации</a:t>
            </a:r>
            <a:endParaRPr lang="en-US"/>
          </a:p>
        </p:txBody>
      </p:sp>
      <p:sp>
        <p:nvSpPr>
          <p:cNvPr id="10" name="Text Placeholder 5"/>
          <p:cNvSpPr>
            <a:spLocks noGrp="1"/>
          </p:cNvSpPr>
          <p:nvPr>
            <p:ph type="body" sz="quarter" idx="10" hasCustomPrompt="1"/>
          </p:nvPr>
        </p:nvSpPr>
        <p:spPr>
          <a:xfrm>
            <a:off x="1371600" y="3637205"/>
            <a:ext cx="6400800" cy="462905"/>
          </a:xfrm>
        </p:spPr>
        <p:txBody>
          <a:bodyPr>
            <a:normAutofit/>
          </a:bodyPr>
          <a:lstStyle>
            <a:lvl1pPr marL="0" indent="0" algn="ctr">
              <a:buFontTx/>
              <a:buNone/>
              <a:defRPr sz="1600" baseline="0">
                <a:solidFill>
                  <a:schemeClr val="bg1"/>
                </a:solidFill>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ru-RU"/>
              <a:t>Имя и контактные данные автора</a:t>
            </a:r>
            <a:endParaRPr lang="en-US"/>
          </a:p>
        </p:txBody>
      </p:sp>
    </p:spTree>
    <p:extLst>
      <p:ext uri="{BB962C8B-B14F-4D97-AF65-F5344CB8AC3E}">
        <p14:creationId xmlns:p14="http://schemas.microsoft.com/office/powerpoint/2010/main" val="413084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png"/><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2.png"/><Relationship Id="rId4" Type="http://schemas.openxmlformats.org/officeDocument/2006/relationships/slideLayout" Target="../slideLayouts/slideLayout19.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image" Target="../media/image2.png"/><Relationship Id="rId4" Type="http://schemas.openxmlformats.org/officeDocument/2006/relationships/slideLayout" Target="../slideLayouts/slideLayout3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Footer Placeholder 3"/>
          <p:cNvSpPr>
            <a:spLocks noGrp="1"/>
          </p:cNvSpPr>
          <p:nvPr>
            <p:ph type="ftr" sz="quarter" idx="3"/>
          </p:nvPr>
        </p:nvSpPr>
        <p:spPr>
          <a:xfrm>
            <a:off x="4030768" y="329462"/>
            <a:ext cx="4656032" cy="273844"/>
          </a:xfrm>
          <a:prstGeom prst="rect">
            <a:avLst/>
          </a:prstGeom>
        </p:spPr>
        <p:txBody>
          <a:bodyPr vert="horz" lIns="91440" tIns="45720" rIns="91440" bIns="45720" rtlCol="0" anchor="ctr"/>
          <a:lstStyle>
            <a:lvl1pPr algn="r">
              <a:defRPr sz="1200">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105586537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51" r:id="rId6"/>
    <p:sldLayoutId id="2147483752" r:id="rId7"/>
    <p:sldLayoutId id="2147483753" r:id="rId8"/>
  </p:sldLayoutIdLst>
  <p:hf hdr="0" ft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1"/>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solidFill>
                <a:prstClr val="black"/>
              </a:solidFill>
            </a:endParaRPr>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solidFill>
                <a:prstClr val="black"/>
              </a:solidFill>
            </a:endParaRPr>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a:t>Заголовок</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solidFill>
                <a:prstClr val="black"/>
              </a:solidFill>
            </a:endParaRPr>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Lst>
  <p:hf sldNum="0" hdr="0" dt="0"/>
  <p:txStyles>
    <p:titleStyle>
      <a:lvl1pPr algn="l" defTabSz="457200" rtl="0" eaLnBrk="1" latinLnBrk="0" hangingPunct="1">
        <a:spcBef>
          <a:spcPct val="0"/>
        </a:spcBef>
        <a:buNone/>
        <a:defRPr sz="32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6" Type="http://schemas.openxmlformats.org/officeDocument/2006/relationships/customXml" Target="../ink/ink123.xml"/><Relationship Id="rId21" Type="http://schemas.openxmlformats.org/officeDocument/2006/relationships/image" Target="../media/image262.png"/><Relationship Id="rId42" Type="http://schemas.openxmlformats.org/officeDocument/2006/relationships/customXml" Target="../ink/ink131.xml"/><Relationship Id="rId47" Type="http://schemas.openxmlformats.org/officeDocument/2006/relationships/image" Target="../media/image275.png"/><Relationship Id="rId63" Type="http://schemas.openxmlformats.org/officeDocument/2006/relationships/image" Target="../media/image210.png"/><Relationship Id="rId68" Type="http://schemas.openxmlformats.org/officeDocument/2006/relationships/customXml" Target="../ink/ink144.xml"/><Relationship Id="rId84" Type="http://schemas.openxmlformats.org/officeDocument/2006/relationships/customXml" Target="../ink/ink152.xml"/><Relationship Id="rId89" Type="http://schemas.openxmlformats.org/officeDocument/2006/relationships/image" Target="../media/image241.png"/><Relationship Id="rId16" Type="http://schemas.openxmlformats.org/officeDocument/2006/relationships/customXml" Target="../ink/ink118.xml"/><Relationship Id="rId11" Type="http://schemas.openxmlformats.org/officeDocument/2006/relationships/image" Target="../media/image257.png"/><Relationship Id="rId32" Type="http://schemas.openxmlformats.org/officeDocument/2006/relationships/customXml" Target="../ink/ink126.xml"/><Relationship Id="rId37" Type="http://schemas.openxmlformats.org/officeDocument/2006/relationships/image" Target="../media/image270.png"/><Relationship Id="rId53" Type="http://schemas.openxmlformats.org/officeDocument/2006/relationships/image" Target="../media/image205.png"/><Relationship Id="rId58" Type="http://schemas.openxmlformats.org/officeDocument/2006/relationships/customXml" Target="../ink/ink139.xml"/><Relationship Id="rId74" Type="http://schemas.openxmlformats.org/officeDocument/2006/relationships/customXml" Target="../ink/ink147.xml"/><Relationship Id="rId79" Type="http://schemas.openxmlformats.org/officeDocument/2006/relationships/image" Target="../media/image218.png"/><Relationship Id="rId5" Type="http://schemas.openxmlformats.org/officeDocument/2006/relationships/image" Target="../media/image254.png"/><Relationship Id="rId90" Type="http://schemas.openxmlformats.org/officeDocument/2006/relationships/customXml" Target="../ink/ink155.xml"/><Relationship Id="rId22" Type="http://schemas.openxmlformats.org/officeDocument/2006/relationships/customXml" Target="../ink/ink121.xml"/><Relationship Id="rId27" Type="http://schemas.openxmlformats.org/officeDocument/2006/relationships/image" Target="../media/image265.png"/><Relationship Id="rId43" Type="http://schemas.openxmlformats.org/officeDocument/2006/relationships/image" Target="../media/image273.png"/><Relationship Id="rId48" Type="http://schemas.openxmlformats.org/officeDocument/2006/relationships/customXml" Target="../ink/ink134.xml"/><Relationship Id="rId64" Type="http://schemas.openxmlformats.org/officeDocument/2006/relationships/customXml" Target="../ink/ink142.xml"/><Relationship Id="rId69" Type="http://schemas.openxmlformats.org/officeDocument/2006/relationships/image" Target="../media/image213.png"/><Relationship Id="rId139" Type="http://schemas.openxmlformats.org/officeDocument/2006/relationships/image" Target="../media/image278.png"/><Relationship Id="rId8" Type="http://schemas.openxmlformats.org/officeDocument/2006/relationships/customXml" Target="../ink/ink114.xml"/><Relationship Id="rId51" Type="http://schemas.openxmlformats.org/officeDocument/2006/relationships/image" Target="../media/image277.png"/><Relationship Id="rId72" Type="http://schemas.openxmlformats.org/officeDocument/2006/relationships/customXml" Target="../ink/ink146.xml"/><Relationship Id="rId80" Type="http://schemas.openxmlformats.org/officeDocument/2006/relationships/customXml" Target="../ink/ink150.xml"/><Relationship Id="rId85" Type="http://schemas.openxmlformats.org/officeDocument/2006/relationships/image" Target="../media/image239.png"/><Relationship Id="rId93" Type="http://schemas.openxmlformats.org/officeDocument/2006/relationships/image" Target="../media/image253.png"/><Relationship Id="rId3" Type="http://schemas.openxmlformats.org/officeDocument/2006/relationships/image" Target="../media/image237.png"/><Relationship Id="rId12" Type="http://schemas.openxmlformats.org/officeDocument/2006/relationships/customXml" Target="../ink/ink116.xml"/><Relationship Id="rId17" Type="http://schemas.openxmlformats.org/officeDocument/2006/relationships/image" Target="../media/image260.png"/><Relationship Id="rId25" Type="http://schemas.openxmlformats.org/officeDocument/2006/relationships/image" Target="../media/image264.png"/><Relationship Id="rId33" Type="http://schemas.openxmlformats.org/officeDocument/2006/relationships/image" Target="../media/image268.png"/><Relationship Id="rId38" Type="http://schemas.openxmlformats.org/officeDocument/2006/relationships/customXml" Target="../ink/ink129.xml"/><Relationship Id="rId46" Type="http://schemas.openxmlformats.org/officeDocument/2006/relationships/customXml" Target="../ink/ink133.xml"/><Relationship Id="rId59" Type="http://schemas.openxmlformats.org/officeDocument/2006/relationships/image" Target="../media/image208.png"/><Relationship Id="rId67" Type="http://schemas.openxmlformats.org/officeDocument/2006/relationships/image" Target="../media/image212.png"/><Relationship Id="rId20" Type="http://schemas.openxmlformats.org/officeDocument/2006/relationships/customXml" Target="../ink/ink120.xml"/><Relationship Id="rId41" Type="http://schemas.openxmlformats.org/officeDocument/2006/relationships/image" Target="../media/image272.png"/><Relationship Id="rId54" Type="http://schemas.openxmlformats.org/officeDocument/2006/relationships/customXml" Target="../ink/ink137.xml"/><Relationship Id="rId62" Type="http://schemas.openxmlformats.org/officeDocument/2006/relationships/customXml" Target="../ink/ink141.xml"/><Relationship Id="rId70" Type="http://schemas.openxmlformats.org/officeDocument/2006/relationships/customXml" Target="../ink/ink145.xml"/><Relationship Id="rId75" Type="http://schemas.openxmlformats.org/officeDocument/2006/relationships/image" Target="../media/image216.png"/><Relationship Id="rId83" Type="http://schemas.openxmlformats.org/officeDocument/2006/relationships/image" Target="../media/image238.png"/><Relationship Id="rId88" Type="http://schemas.openxmlformats.org/officeDocument/2006/relationships/customXml" Target="../ink/ink154.xml"/><Relationship Id="rId91" Type="http://schemas.openxmlformats.org/officeDocument/2006/relationships/image" Target="../media/image242.png"/><Relationship Id="rId1" Type="http://schemas.openxmlformats.org/officeDocument/2006/relationships/slideLayout" Target="../slideLayouts/slideLayout9.xml"/><Relationship Id="rId6" Type="http://schemas.openxmlformats.org/officeDocument/2006/relationships/customXml" Target="../ink/ink113.xml"/><Relationship Id="rId15" Type="http://schemas.openxmlformats.org/officeDocument/2006/relationships/image" Target="../media/image259.png"/><Relationship Id="rId23" Type="http://schemas.openxmlformats.org/officeDocument/2006/relationships/image" Target="../media/image263.png"/><Relationship Id="rId28" Type="http://schemas.openxmlformats.org/officeDocument/2006/relationships/customXml" Target="../ink/ink124.xml"/><Relationship Id="rId36" Type="http://schemas.openxmlformats.org/officeDocument/2006/relationships/customXml" Target="../ink/ink128.xml"/><Relationship Id="rId49" Type="http://schemas.openxmlformats.org/officeDocument/2006/relationships/image" Target="../media/image276.png"/><Relationship Id="rId57" Type="http://schemas.openxmlformats.org/officeDocument/2006/relationships/image" Target="../media/image207.png"/><Relationship Id="rId10" Type="http://schemas.openxmlformats.org/officeDocument/2006/relationships/customXml" Target="../ink/ink115.xml"/><Relationship Id="rId31" Type="http://schemas.openxmlformats.org/officeDocument/2006/relationships/image" Target="../media/image267.png"/><Relationship Id="rId44" Type="http://schemas.openxmlformats.org/officeDocument/2006/relationships/customXml" Target="../ink/ink132.xml"/><Relationship Id="rId52" Type="http://schemas.openxmlformats.org/officeDocument/2006/relationships/customXml" Target="../ink/ink136.xml"/><Relationship Id="rId60" Type="http://schemas.openxmlformats.org/officeDocument/2006/relationships/customXml" Target="../ink/ink140.xml"/><Relationship Id="rId65" Type="http://schemas.openxmlformats.org/officeDocument/2006/relationships/image" Target="../media/image211.png"/><Relationship Id="rId73" Type="http://schemas.openxmlformats.org/officeDocument/2006/relationships/image" Target="../media/image215.png"/><Relationship Id="rId78" Type="http://schemas.openxmlformats.org/officeDocument/2006/relationships/customXml" Target="../ink/ink149.xml"/><Relationship Id="rId81" Type="http://schemas.openxmlformats.org/officeDocument/2006/relationships/image" Target="../media/image219.png"/><Relationship Id="rId86" Type="http://schemas.openxmlformats.org/officeDocument/2006/relationships/customXml" Target="../ink/ink153.xml"/><Relationship Id="rId4" Type="http://schemas.openxmlformats.org/officeDocument/2006/relationships/customXml" Target="../ink/ink112.xml"/><Relationship Id="rId9" Type="http://schemas.openxmlformats.org/officeDocument/2006/relationships/image" Target="../media/image256.png"/><Relationship Id="rId13" Type="http://schemas.openxmlformats.org/officeDocument/2006/relationships/image" Target="../media/image258.png"/><Relationship Id="rId18" Type="http://schemas.openxmlformats.org/officeDocument/2006/relationships/customXml" Target="../ink/ink119.xml"/><Relationship Id="rId39" Type="http://schemas.openxmlformats.org/officeDocument/2006/relationships/image" Target="../media/image271.png"/><Relationship Id="rId34" Type="http://schemas.openxmlformats.org/officeDocument/2006/relationships/customXml" Target="../ink/ink127.xml"/><Relationship Id="rId50" Type="http://schemas.openxmlformats.org/officeDocument/2006/relationships/customXml" Target="../ink/ink135.xml"/><Relationship Id="rId55" Type="http://schemas.openxmlformats.org/officeDocument/2006/relationships/image" Target="../media/image206.png"/><Relationship Id="rId76" Type="http://schemas.openxmlformats.org/officeDocument/2006/relationships/customXml" Target="../ink/ink148.xml"/><Relationship Id="rId7" Type="http://schemas.openxmlformats.org/officeDocument/2006/relationships/image" Target="../media/image255.png"/><Relationship Id="rId71" Type="http://schemas.openxmlformats.org/officeDocument/2006/relationships/image" Target="../media/image214.png"/><Relationship Id="rId92" Type="http://schemas.openxmlformats.org/officeDocument/2006/relationships/customXml" Target="../ink/ink156.xml"/><Relationship Id="rId2" Type="http://schemas.openxmlformats.org/officeDocument/2006/relationships/notesSlide" Target="../notesSlides/notesSlide7.xml"/><Relationship Id="rId29" Type="http://schemas.openxmlformats.org/officeDocument/2006/relationships/image" Target="../media/image266.png"/><Relationship Id="rId24" Type="http://schemas.openxmlformats.org/officeDocument/2006/relationships/customXml" Target="../ink/ink122.xml"/><Relationship Id="rId40" Type="http://schemas.openxmlformats.org/officeDocument/2006/relationships/customXml" Target="../ink/ink130.xml"/><Relationship Id="rId45" Type="http://schemas.openxmlformats.org/officeDocument/2006/relationships/image" Target="../media/image274.png"/><Relationship Id="rId66" Type="http://schemas.openxmlformats.org/officeDocument/2006/relationships/customXml" Target="../ink/ink143.xml"/><Relationship Id="rId87" Type="http://schemas.openxmlformats.org/officeDocument/2006/relationships/image" Target="../media/image240.png"/><Relationship Id="rId61" Type="http://schemas.openxmlformats.org/officeDocument/2006/relationships/image" Target="../media/image209.png"/><Relationship Id="rId82" Type="http://schemas.openxmlformats.org/officeDocument/2006/relationships/customXml" Target="../ink/ink151.xml"/><Relationship Id="rId19" Type="http://schemas.openxmlformats.org/officeDocument/2006/relationships/image" Target="../media/image261.png"/><Relationship Id="rId14" Type="http://schemas.openxmlformats.org/officeDocument/2006/relationships/customXml" Target="../ink/ink117.xml"/><Relationship Id="rId30" Type="http://schemas.openxmlformats.org/officeDocument/2006/relationships/customXml" Target="../ink/ink125.xml"/><Relationship Id="rId35" Type="http://schemas.openxmlformats.org/officeDocument/2006/relationships/image" Target="../media/image269.png"/><Relationship Id="rId56" Type="http://schemas.openxmlformats.org/officeDocument/2006/relationships/customXml" Target="../ink/ink138.xml"/><Relationship Id="rId77" Type="http://schemas.openxmlformats.org/officeDocument/2006/relationships/image" Target="../media/image217.png"/></Relationships>
</file>

<file path=ppt/slides/_rels/slide11.xml.rels><?xml version="1.0" encoding="UTF-8" standalone="yes"?>
<Relationships xmlns="http://schemas.openxmlformats.org/package/2006/relationships"><Relationship Id="rId21" Type="http://schemas.openxmlformats.org/officeDocument/2006/relationships/image" Target="../media/image262.png"/><Relationship Id="rId42" Type="http://schemas.openxmlformats.org/officeDocument/2006/relationships/customXml" Target="../ink/ink176.xml"/><Relationship Id="rId63" Type="http://schemas.openxmlformats.org/officeDocument/2006/relationships/image" Target="../media/image210.png"/><Relationship Id="rId84" Type="http://schemas.openxmlformats.org/officeDocument/2006/relationships/customXml" Target="../ink/ink197.xml"/><Relationship Id="rId159" Type="http://schemas.openxmlformats.org/officeDocument/2006/relationships/image" Target="../media/image25.png"/><Relationship Id="rId170" Type="http://schemas.openxmlformats.org/officeDocument/2006/relationships/customXml" Target="../ink/ink217.xml"/><Relationship Id="rId191" Type="http://schemas.openxmlformats.org/officeDocument/2006/relationships/image" Target="../media/image41.png"/><Relationship Id="rId205" Type="http://schemas.openxmlformats.org/officeDocument/2006/relationships/image" Target="../media/image48.png"/><Relationship Id="rId11" Type="http://schemas.openxmlformats.org/officeDocument/2006/relationships/image" Target="../media/image257.png"/><Relationship Id="rId32" Type="http://schemas.openxmlformats.org/officeDocument/2006/relationships/customXml" Target="../ink/ink171.xml"/><Relationship Id="rId53" Type="http://schemas.openxmlformats.org/officeDocument/2006/relationships/image" Target="../media/image205.png"/><Relationship Id="rId74" Type="http://schemas.openxmlformats.org/officeDocument/2006/relationships/customXml" Target="../ink/ink192.xml"/><Relationship Id="rId149" Type="http://schemas.openxmlformats.org/officeDocument/2006/relationships/image" Target="../media/image201.png"/><Relationship Id="rId5" Type="http://schemas.openxmlformats.org/officeDocument/2006/relationships/image" Target="../media/image254.png"/><Relationship Id="rId160" Type="http://schemas.openxmlformats.org/officeDocument/2006/relationships/customXml" Target="../ink/ink212.xml"/><Relationship Id="rId181" Type="http://schemas.openxmlformats.org/officeDocument/2006/relationships/image" Target="../media/image36.png"/><Relationship Id="rId216" Type="http://schemas.openxmlformats.org/officeDocument/2006/relationships/customXml" Target="../ink/ink240.xml"/><Relationship Id="rId22" Type="http://schemas.openxmlformats.org/officeDocument/2006/relationships/customXml" Target="../ink/ink166.xml"/><Relationship Id="rId43" Type="http://schemas.openxmlformats.org/officeDocument/2006/relationships/image" Target="../media/image273.png"/><Relationship Id="rId64" Type="http://schemas.openxmlformats.org/officeDocument/2006/relationships/customXml" Target="../ink/ink187.xml"/><Relationship Id="rId139" Type="http://schemas.openxmlformats.org/officeDocument/2006/relationships/image" Target="../media/image278.png"/><Relationship Id="rId85" Type="http://schemas.openxmlformats.org/officeDocument/2006/relationships/image" Target="../media/image239.png"/><Relationship Id="rId150" Type="http://schemas.openxmlformats.org/officeDocument/2006/relationships/customXml" Target="../ink/ink207.xml"/><Relationship Id="rId171" Type="http://schemas.openxmlformats.org/officeDocument/2006/relationships/image" Target="../media/image31.png"/><Relationship Id="rId192" Type="http://schemas.openxmlformats.org/officeDocument/2006/relationships/customXml" Target="../ink/ink228.xml"/><Relationship Id="rId206" Type="http://schemas.openxmlformats.org/officeDocument/2006/relationships/customXml" Target="../ink/ink235.xml"/><Relationship Id="rId12" Type="http://schemas.openxmlformats.org/officeDocument/2006/relationships/customXml" Target="../ink/ink161.xml"/><Relationship Id="rId33" Type="http://schemas.openxmlformats.org/officeDocument/2006/relationships/image" Target="../media/image268.png"/><Relationship Id="rId54" Type="http://schemas.openxmlformats.org/officeDocument/2006/relationships/customXml" Target="../ink/ink182.xml"/><Relationship Id="rId75" Type="http://schemas.openxmlformats.org/officeDocument/2006/relationships/image" Target="../media/image216.png"/><Relationship Id="rId140" Type="http://schemas.openxmlformats.org/officeDocument/2006/relationships/customXml" Target="../ink/ink202.xml"/><Relationship Id="rId161" Type="http://schemas.openxmlformats.org/officeDocument/2006/relationships/image" Target="../media/image26.png"/><Relationship Id="rId182" Type="http://schemas.openxmlformats.org/officeDocument/2006/relationships/customXml" Target="../ink/ink223.xml"/><Relationship Id="rId217"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customXml" Target="../ink/ink158.xml"/><Relationship Id="rId212" Type="http://schemas.openxmlformats.org/officeDocument/2006/relationships/customXml" Target="../ink/ink238.xml"/><Relationship Id="rId23" Type="http://schemas.openxmlformats.org/officeDocument/2006/relationships/image" Target="../media/image263.png"/><Relationship Id="rId28" Type="http://schemas.openxmlformats.org/officeDocument/2006/relationships/customXml" Target="../ink/ink169.xml"/><Relationship Id="rId49" Type="http://schemas.openxmlformats.org/officeDocument/2006/relationships/image" Target="../media/image276.png"/><Relationship Id="rId44" Type="http://schemas.openxmlformats.org/officeDocument/2006/relationships/customXml" Target="../ink/ink177.xml"/><Relationship Id="rId60" Type="http://schemas.openxmlformats.org/officeDocument/2006/relationships/customXml" Target="../ink/ink185.xml"/><Relationship Id="rId65" Type="http://schemas.openxmlformats.org/officeDocument/2006/relationships/image" Target="../media/image211.png"/><Relationship Id="rId81" Type="http://schemas.openxmlformats.org/officeDocument/2006/relationships/image" Target="../media/image219.png"/><Relationship Id="rId86" Type="http://schemas.openxmlformats.org/officeDocument/2006/relationships/customXml" Target="../ink/ink198.xml"/><Relationship Id="rId151" Type="http://schemas.openxmlformats.org/officeDocument/2006/relationships/image" Target="../media/image2111.png"/><Relationship Id="rId156" Type="http://schemas.openxmlformats.org/officeDocument/2006/relationships/customXml" Target="../ink/ink210.xml"/><Relationship Id="rId177" Type="http://schemas.openxmlformats.org/officeDocument/2006/relationships/image" Target="../media/image34.png"/><Relationship Id="rId198" Type="http://schemas.openxmlformats.org/officeDocument/2006/relationships/customXml" Target="../ink/ink231.xml"/><Relationship Id="rId172" Type="http://schemas.openxmlformats.org/officeDocument/2006/relationships/customXml" Target="../ink/ink218.xml"/><Relationship Id="rId193" Type="http://schemas.openxmlformats.org/officeDocument/2006/relationships/image" Target="../media/image42.png"/><Relationship Id="rId202" Type="http://schemas.openxmlformats.org/officeDocument/2006/relationships/customXml" Target="../ink/ink233.xml"/><Relationship Id="rId207" Type="http://schemas.openxmlformats.org/officeDocument/2006/relationships/image" Target="../media/image49.png"/><Relationship Id="rId13" Type="http://schemas.openxmlformats.org/officeDocument/2006/relationships/image" Target="../media/image258.png"/><Relationship Id="rId18" Type="http://schemas.openxmlformats.org/officeDocument/2006/relationships/customXml" Target="../ink/ink164.xml"/><Relationship Id="rId39" Type="http://schemas.openxmlformats.org/officeDocument/2006/relationships/image" Target="../media/image271.png"/><Relationship Id="rId34" Type="http://schemas.openxmlformats.org/officeDocument/2006/relationships/customXml" Target="../ink/ink172.xml"/><Relationship Id="rId50" Type="http://schemas.openxmlformats.org/officeDocument/2006/relationships/customXml" Target="../ink/ink180.xml"/><Relationship Id="rId55" Type="http://schemas.openxmlformats.org/officeDocument/2006/relationships/image" Target="../media/image206.png"/><Relationship Id="rId76" Type="http://schemas.openxmlformats.org/officeDocument/2006/relationships/customXml" Target="../ink/ink193.xml"/><Relationship Id="rId141" Type="http://schemas.openxmlformats.org/officeDocument/2006/relationships/image" Target="../media/image1610.png"/><Relationship Id="rId146" Type="http://schemas.openxmlformats.org/officeDocument/2006/relationships/customXml" Target="../ink/ink205.xml"/><Relationship Id="rId167" Type="http://schemas.openxmlformats.org/officeDocument/2006/relationships/image" Target="../media/image29.png"/><Relationship Id="rId188" Type="http://schemas.openxmlformats.org/officeDocument/2006/relationships/customXml" Target="../ink/ink226.xml"/><Relationship Id="rId7" Type="http://schemas.openxmlformats.org/officeDocument/2006/relationships/image" Target="../media/image255.png"/><Relationship Id="rId71" Type="http://schemas.openxmlformats.org/officeDocument/2006/relationships/image" Target="../media/image214.png"/><Relationship Id="rId92" Type="http://schemas.openxmlformats.org/officeDocument/2006/relationships/customXml" Target="../ink/ink201.xml"/><Relationship Id="rId162" Type="http://schemas.openxmlformats.org/officeDocument/2006/relationships/customXml" Target="../ink/ink213.xml"/><Relationship Id="rId183" Type="http://schemas.openxmlformats.org/officeDocument/2006/relationships/image" Target="../media/image37.png"/><Relationship Id="rId213" Type="http://schemas.openxmlformats.org/officeDocument/2006/relationships/image" Target="../media/image52.png"/><Relationship Id="rId218" Type="http://schemas.openxmlformats.org/officeDocument/2006/relationships/image" Target="../media/image6.png"/><Relationship Id="rId2" Type="http://schemas.openxmlformats.org/officeDocument/2006/relationships/notesSlide" Target="../notesSlides/notesSlide8.xml"/><Relationship Id="rId29" Type="http://schemas.openxmlformats.org/officeDocument/2006/relationships/image" Target="../media/image266.png"/><Relationship Id="rId24" Type="http://schemas.openxmlformats.org/officeDocument/2006/relationships/customXml" Target="../ink/ink167.xml"/><Relationship Id="rId40" Type="http://schemas.openxmlformats.org/officeDocument/2006/relationships/customXml" Target="../ink/ink175.xml"/><Relationship Id="rId45" Type="http://schemas.openxmlformats.org/officeDocument/2006/relationships/image" Target="../media/image274.png"/><Relationship Id="rId66" Type="http://schemas.openxmlformats.org/officeDocument/2006/relationships/customXml" Target="../ink/ink188.xml"/><Relationship Id="rId87" Type="http://schemas.openxmlformats.org/officeDocument/2006/relationships/image" Target="../media/image240.png"/><Relationship Id="rId157" Type="http://schemas.openxmlformats.org/officeDocument/2006/relationships/image" Target="../media/image24.png"/><Relationship Id="rId178" Type="http://schemas.openxmlformats.org/officeDocument/2006/relationships/customXml" Target="../ink/ink221.xml"/><Relationship Id="rId61" Type="http://schemas.openxmlformats.org/officeDocument/2006/relationships/image" Target="../media/image209.png"/><Relationship Id="rId82" Type="http://schemas.openxmlformats.org/officeDocument/2006/relationships/customXml" Target="../ink/ink196.xml"/><Relationship Id="rId152" Type="http://schemas.openxmlformats.org/officeDocument/2006/relationships/customXml" Target="../ink/ink208.xml"/><Relationship Id="rId173" Type="http://schemas.openxmlformats.org/officeDocument/2006/relationships/image" Target="../media/image32.png"/><Relationship Id="rId194" Type="http://schemas.openxmlformats.org/officeDocument/2006/relationships/customXml" Target="../ink/ink229.xml"/><Relationship Id="rId199" Type="http://schemas.openxmlformats.org/officeDocument/2006/relationships/image" Target="../media/image45.png"/><Relationship Id="rId203" Type="http://schemas.openxmlformats.org/officeDocument/2006/relationships/image" Target="../media/image47.png"/><Relationship Id="rId208" Type="http://schemas.openxmlformats.org/officeDocument/2006/relationships/customXml" Target="../ink/ink236.xml"/><Relationship Id="rId19" Type="http://schemas.openxmlformats.org/officeDocument/2006/relationships/image" Target="../media/image261.png"/><Relationship Id="rId14" Type="http://schemas.openxmlformats.org/officeDocument/2006/relationships/customXml" Target="../ink/ink162.xml"/><Relationship Id="rId30" Type="http://schemas.openxmlformats.org/officeDocument/2006/relationships/customXml" Target="../ink/ink170.xml"/><Relationship Id="rId35" Type="http://schemas.openxmlformats.org/officeDocument/2006/relationships/image" Target="../media/image269.png"/><Relationship Id="rId56" Type="http://schemas.openxmlformats.org/officeDocument/2006/relationships/customXml" Target="../ink/ink183.xml"/><Relationship Id="rId77" Type="http://schemas.openxmlformats.org/officeDocument/2006/relationships/image" Target="../media/image217.png"/><Relationship Id="rId147" Type="http://schemas.openxmlformats.org/officeDocument/2006/relationships/image" Target="../media/image191.png"/><Relationship Id="rId168" Type="http://schemas.openxmlformats.org/officeDocument/2006/relationships/customXml" Target="../ink/ink216.xml"/><Relationship Id="rId8" Type="http://schemas.openxmlformats.org/officeDocument/2006/relationships/customXml" Target="../ink/ink159.xml"/><Relationship Id="rId51" Type="http://schemas.openxmlformats.org/officeDocument/2006/relationships/image" Target="../media/image277.png"/><Relationship Id="rId72" Type="http://schemas.openxmlformats.org/officeDocument/2006/relationships/customXml" Target="../ink/ink191.xml"/><Relationship Id="rId93" Type="http://schemas.openxmlformats.org/officeDocument/2006/relationships/image" Target="../media/image253.png"/><Relationship Id="rId142" Type="http://schemas.openxmlformats.org/officeDocument/2006/relationships/customXml" Target="../ink/ink203.xml"/><Relationship Id="rId163" Type="http://schemas.openxmlformats.org/officeDocument/2006/relationships/image" Target="../media/image27.png"/><Relationship Id="rId184" Type="http://schemas.openxmlformats.org/officeDocument/2006/relationships/customXml" Target="../ink/ink224.xml"/><Relationship Id="rId189" Type="http://schemas.openxmlformats.org/officeDocument/2006/relationships/image" Target="../media/image40.png"/><Relationship Id="rId219" Type="http://schemas.openxmlformats.org/officeDocument/2006/relationships/image" Target="../media/image7.svg"/><Relationship Id="rId3" Type="http://schemas.openxmlformats.org/officeDocument/2006/relationships/image" Target="../media/image237.png"/><Relationship Id="rId214" Type="http://schemas.openxmlformats.org/officeDocument/2006/relationships/customXml" Target="../ink/ink239.xml"/><Relationship Id="rId25" Type="http://schemas.openxmlformats.org/officeDocument/2006/relationships/image" Target="../media/image264.png"/><Relationship Id="rId46" Type="http://schemas.openxmlformats.org/officeDocument/2006/relationships/customXml" Target="../ink/ink178.xml"/><Relationship Id="rId67" Type="http://schemas.openxmlformats.org/officeDocument/2006/relationships/image" Target="../media/image212.png"/><Relationship Id="rId158" Type="http://schemas.openxmlformats.org/officeDocument/2006/relationships/customXml" Target="../ink/ink211.xml"/><Relationship Id="rId20" Type="http://schemas.openxmlformats.org/officeDocument/2006/relationships/customXml" Target="../ink/ink165.xml"/><Relationship Id="rId41" Type="http://schemas.openxmlformats.org/officeDocument/2006/relationships/image" Target="../media/image272.png"/><Relationship Id="rId62" Type="http://schemas.openxmlformats.org/officeDocument/2006/relationships/customXml" Target="../ink/ink186.xml"/><Relationship Id="rId83" Type="http://schemas.openxmlformats.org/officeDocument/2006/relationships/image" Target="../media/image238.png"/><Relationship Id="rId88" Type="http://schemas.openxmlformats.org/officeDocument/2006/relationships/customXml" Target="../ink/ink199.xml"/><Relationship Id="rId153" Type="http://schemas.openxmlformats.org/officeDocument/2006/relationships/image" Target="../media/image22.png"/><Relationship Id="rId174" Type="http://schemas.openxmlformats.org/officeDocument/2006/relationships/customXml" Target="../ink/ink219.xml"/><Relationship Id="rId179" Type="http://schemas.openxmlformats.org/officeDocument/2006/relationships/image" Target="../media/image35.png"/><Relationship Id="rId195" Type="http://schemas.openxmlformats.org/officeDocument/2006/relationships/image" Target="../media/image43.png"/><Relationship Id="rId209" Type="http://schemas.openxmlformats.org/officeDocument/2006/relationships/image" Target="../media/image50.png"/><Relationship Id="rId190" Type="http://schemas.openxmlformats.org/officeDocument/2006/relationships/customXml" Target="../ink/ink227.xml"/><Relationship Id="rId204" Type="http://schemas.openxmlformats.org/officeDocument/2006/relationships/customXml" Target="../ink/ink234.xml"/><Relationship Id="rId15" Type="http://schemas.openxmlformats.org/officeDocument/2006/relationships/image" Target="../media/image259.png"/><Relationship Id="rId36" Type="http://schemas.openxmlformats.org/officeDocument/2006/relationships/customXml" Target="../ink/ink173.xml"/><Relationship Id="rId57" Type="http://schemas.openxmlformats.org/officeDocument/2006/relationships/image" Target="../media/image207.png"/><Relationship Id="rId10" Type="http://schemas.openxmlformats.org/officeDocument/2006/relationships/customXml" Target="../ink/ink160.xml"/><Relationship Id="rId31" Type="http://schemas.openxmlformats.org/officeDocument/2006/relationships/image" Target="../media/image267.png"/><Relationship Id="rId52" Type="http://schemas.openxmlformats.org/officeDocument/2006/relationships/customXml" Target="../ink/ink181.xml"/><Relationship Id="rId73" Type="http://schemas.openxmlformats.org/officeDocument/2006/relationships/image" Target="../media/image215.png"/><Relationship Id="rId78" Type="http://schemas.openxmlformats.org/officeDocument/2006/relationships/customXml" Target="../ink/ink194.xml"/><Relationship Id="rId143" Type="http://schemas.openxmlformats.org/officeDocument/2006/relationships/image" Target="../media/image174.png"/><Relationship Id="rId148" Type="http://schemas.openxmlformats.org/officeDocument/2006/relationships/customXml" Target="../ink/ink206.xml"/><Relationship Id="rId164" Type="http://schemas.openxmlformats.org/officeDocument/2006/relationships/customXml" Target="../ink/ink214.xml"/><Relationship Id="rId169" Type="http://schemas.openxmlformats.org/officeDocument/2006/relationships/image" Target="../media/image30.png"/><Relationship Id="rId185" Type="http://schemas.openxmlformats.org/officeDocument/2006/relationships/image" Target="../media/image38.png"/><Relationship Id="rId4" Type="http://schemas.openxmlformats.org/officeDocument/2006/relationships/customXml" Target="../ink/ink157.xml"/><Relationship Id="rId9" Type="http://schemas.openxmlformats.org/officeDocument/2006/relationships/image" Target="../media/image256.png"/><Relationship Id="rId180" Type="http://schemas.openxmlformats.org/officeDocument/2006/relationships/customXml" Target="../ink/ink222.xml"/><Relationship Id="rId210" Type="http://schemas.openxmlformats.org/officeDocument/2006/relationships/customXml" Target="../ink/ink237.xml"/><Relationship Id="rId215" Type="http://schemas.openxmlformats.org/officeDocument/2006/relationships/image" Target="../media/image53.png"/><Relationship Id="rId26" Type="http://schemas.openxmlformats.org/officeDocument/2006/relationships/customXml" Target="../ink/ink168.xml"/><Relationship Id="rId47" Type="http://schemas.openxmlformats.org/officeDocument/2006/relationships/image" Target="../media/image275.png"/><Relationship Id="rId68" Type="http://schemas.openxmlformats.org/officeDocument/2006/relationships/customXml" Target="../ink/ink189.xml"/><Relationship Id="rId89" Type="http://schemas.openxmlformats.org/officeDocument/2006/relationships/image" Target="../media/image241.png"/><Relationship Id="rId154" Type="http://schemas.openxmlformats.org/officeDocument/2006/relationships/customXml" Target="../ink/ink209.xml"/><Relationship Id="rId175" Type="http://schemas.openxmlformats.org/officeDocument/2006/relationships/image" Target="../media/image33.png"/><Relationship Id="rId196" Type="http://schemas.openxmlformats.org/officeDocument/2006/relationships/customXml" Target="../ink/ink230.xml"/><Relationship Id="rId200" Type="http://schemas.openxmlformats.org/officeDocument/2006/relationships/customXml" Target="../ink/ink232.xml"/><Relationship Id="rId16" Type="http://schemas.openxmlformats.org/officeDocument/2006/relationships/customXml" Target="../ink/ink163.xml"/><Relationship Id="rId37" Type="http://schemas.openxmlformats.org/officeDocument/2006/relationships/image" Target="../media/image270.png"/><Relationship Id="rId58" Type="http://schemas.openxmlformats.org/officeDocument/2006/relationships/customXml" Target="../ink/ink184.xml"/><Relationship Id="rId79" Type="http://schemas.openxmlformats.org/officeDocument/2006/relationships/image" Target="../media/image218.png"/><Relationship Id="rId144" Type="http://schemas.openxmlformats.org/officeDocument/2006/relationships/customXml" Target="../ink/ink204.xml"/><Relationship Id="rId90" Type="http://schemas.openxmlformats.org/officeDocument/2006/relationships/customXml" Target="../ink/ink200.xml"/><Relationship Id="rId165" Type="http://schemas.openxmlformats.org/officeDocument/2006/relationships/image" Target="../media/image28.png"/><Relationship Id="rId186" Type="http://schemas.openxmlformats.org/officeDocument/2006/relationships/customXml" Target="../ink/ink225.xml"/><Relationship Id="rId211" Type="http://schemas.openxmlformats.org/officeDocument/2006/relationships/image" Target="../media/image51.png"/><Relationship Id="rId27" Type="http://schemas.openxmlformats.org/officeDocument/2006/relationships/image" Target="../media/image265.png"/><Relationship Id="rId48" Type="http://schemas.openxmlformats.org/officeDocument/2006/relationships/customXml" Target="../ink/ink179.xml"/><Relationship Id="rId69" Type="http://schemas.openxmlformats.org/officeDocument/2006/relationships/image" Target="../media/image213.png"/><Relationship Id="rId80" Type="http://schemas.openxmlformats.org/officeDocument/2006/relationships/customXml" Target="../ink/ink195.xml"/><Relationship Id="rId155" Type="http://schemas.openxmlformats.org/officeDocument/2006/relationships/image" Target="../media/image23.png"/><Relationship Id="rId176" Type="http://schemas.openxmlformats.org/officeDocument/2006/relationships/customXml" Target="../ink/ink220.xml"/><Relationship Id="rId197" Type="http://schemas.openxmlformats.org/officeDocument/2006/relationships/image" Target="../media/image44.png"/><Relationship Id="rId201" Type="http://schemas.openxmlformats.org/officeDocument/2006/relationships/image" Target="../media/image46.png"/><Relationship Id="rId17" Type="http://schemas.openxmlformats.org/officeDocument/2006/relationships/image" Target="../media/image260.png"/><Relationship Id="rId38" Type="http://schemas.openxmlformats.org/officeDocument/2006/relationships/customXml" Target="../ink/ink174.xml"/><Relationship Id="rId59" Type="http://schemas.openxmlformats.org/officeDocument/2006/relationships/image" Target="../media/image208.png"/><Relationship Id="rId70" Type="http://schemas.openxmlformats.org/officeDocument/2006/relationships/customXml" Target="../ink/ink190.xml"/><Relationship Id="rId91" Type="http://schemas.openxmlformats.org/officeDocument/2006/relationships/image" Target="../media/image242.png"/><Relationship Id="rId145" Type="http://schemas.openxmlformats.org/officeDocument/2006/relationships/image" Target="../media/image186.png"/><Relationship Id="rId166" Type="http://schemas.openxmlformats.org/officeDocument/2006/relationships/customXml" Target="../ink/ink215.xml"/><Relationship Id="rId187" Type="http://schemas.openxmlformats.org/officeDocument/2006/relationships/image" Target="../media/image39.png"/></Relationships>
</file>

<file path=ppt/slides/_rels/slide12.xml.rels><?xml version="1.0" encoding="UTF-8" standalone="yes"?>
<Relationships xmlns="http://schemas.openxmlformats.org/package/2006/relationships"><Relationship Id="rId26" Type="http://schemas.openxmlformats.org/officeDocument/2006/relationships/customXml" Target="../ink/ink252.xml"/><Relationship Id="rId21" Type="http://schemas.openxmlformats.org/officeDocument/2006/relationships/image" Target="../media/image262.png"/><Relationship Id="rId42" Type="http://schemas.openxmlformats.org/officeDocument/2006/relationships/customXml" Target="../ink/ink260.xml"/><Relationship Id="rId47" Type="http://schemas.openxmlformats.org/officeDocument/2006/relationships/image" Target="../media/image275.png"/><Relationship Id="rId63" Type="http://schemas.openxmlformats.org/officeDocument/2006/relationships/image" Target="../media/image210.png"/><Relationship Id="rId68" Type="http://schemas.openxmlformats.org/officeDocument/2006/relationships/customXml" Target="../ink/ink273.xml"/><Relationship Id="rId84" Type="http://schemas.openxmlformats.org/officeDocument/2006/relationships/customXml" Target="../ink/ink281.xml"/><Relationship Id="rId89" Type="http://schemas.openxmlformats.org/officeDocument/2006/relationships/image" Target="../media/image241.png"/><Relationship Id="rId16" Type="http://schemas.openxmlformats.org/officeDocument/2006/relationships/customXml" Target="../ink/ink247.xml"/><Relationship Id="rId11" Type="http://schemas.openxmlformats.org/officeDocument/2006/relationships/image" Target="../media/image257.png"/><Relationship Id="rId32" Type="http://schemas.openxmlformats.org/officeDocument/2006/relationships/customXml" Target="../ink/ink255.xml"/><Relationship Id="rId37" Type="http://schemas.openxmlformats.org/officeDocument/2006/relationships/image" Target="../media/image270.png"/><Relationship Id="rId53" Type="http://schemas.openxmlformats.org/officeDocument/2006/relationships/image" Target="../media/image205.png"/><Relationship Id="rId58" Type="http://schemas.openxmlformats.org/officeDocument/2006/relationships/customXml" Target="../ink/ink268.xml"/><Relationship Id="rId74" Type="http://schemas.openxmlformats.org/officeDocument/2006/relationships/customXml" Target="../ink/ink276.xml"/><Relationship Id="rId79" Type="http://schemas.openxmlformats.org/officeDocument/2006/relationships/image" Target="../media/image218.png"/><Relationship Id="rId5" Type="http://schemas.openxmlformats.org/officeDocument/2006/relationships/image" Target="../media/image254.png"/><Relationship Id="rId90" Type="http://schemas.openxmlformats.org/officeDocument/2006/relationships/customXml" Target="../ink/ink284.xml"/><Relationship Id="rId95" Type="http://schemas.openxmlformats.org/officeDocument/2006/relationships/customXml" Target="../ink/ink286.xml"/><Relationship Id="rId22" Type="http://schemas.openxmlformats.org/officeDocument/2006/relationships/customXml" Target="../ink/ink250.xml"/><Relationship Id="rId27" Type="http://schemas.openxmlformats.org/officeDocument/2006/relationships/image" Target="../media/image265.png"/><Relationship Id="rId43" Type="http://schemas.openxmlformats.org/officeDocument/2006/relationships/image" Target="../media/image273.png"/><Relationship Id="rId48" Type="http://schemas.openxmlformats.org/officeDocument/2006/relationships/customXml" Target="../ink/ink263.xml"/><Relationship Id="rId64" Type="http://schemas.openxmlformats.org/officeDocument/2006/relationships/customXml" Target="../ink/ink271.xml"/><Relationship Id="rId69" Type="http://schemas.openxmlformats.org/officeDocument/2006/relationships/image" Target="../media/image213.png"/><Relationship Id="rId80" Type="http://schemas.openxmlformats.org/officeDocument/2006/relationships/customXml" Target="../ink/ink279.xml"/><Relationship Id="rId85" Type="http://schemas.openxmlformats.org/officeDocument/2006/relationships/image" Target="../media/image239.png"/><Relationship Id="rId12" Type="http://schemas.openxmlformats.org/officeDocument/2006/relationships/customXml" Target="../ink/ink245.xml"/><Relationship Id="rId17" Type="http://schemas.openxmlformats.org/officeDocument/2006/relationships/image" Target="../media/image260.png"/><Relationship Id="rId25" Type="http://schemas.openxmlformats.org/officeDocument/2006/relationships/image" Target="../media/image264.png"/><Relationship Id="rId33" Type="http://schemas.openxmlformats.org/officeDocument/2006/relationships/image" Target="../media/image268.png"/><Relationship Id="rId38" Type="http://schemas.openxmlformats.org/officeDocument/2006/relationships/customXml" Target="../ink/ink258.xml"/><Relationship Id="rId46" Type="http://schemas.openxmlformats.org/officeDocument/2006/relationships/customXml" Target="../ink/ink262.xml"/><Relationship Id="rId59" Type="http://schemas.openxmlformats.org/officeDocument/2006/relationships/image" Target="../media/image208.png"/><Relationship Id="rId67" Type="http://schemas.openxmlformats.org/officeDocument/2006/relationships/image" Target="../media/image212.png"/><Relationship Id="rId20" Type="http://schemas.openxmlformats.org/officeDocument/2006/relationships/customXml" Target="../ink/ink249.xml"/><Relationship Id="rId41" Type="http://schemas.openxmlformats.org/officeDocument/2006/relationships/image" Target="../media/image272.png"/><Relationship Id="rId54" Type="http://schemas.openxmlformats.org/officeDocument/2006/relationships/customXml" Target="../ink/ink266.xml"/><Relationship Id="rId62" Type="http://schemas.openxmlformats.org/officeDocument/2006/relationships/customXml" Target="../ink/ink270.xml"/><Relationship Id="rId70" Type="http://schemas.openxmlformats.org/officeDocument/2006/relationships/customXml" Target="../ink/ink274.xml"/><Relationship Id="rId75" Type="http://schemas.openxmlformats.org/officeDocument/2006/relationships/image" Target="../media/image216.png"/><Relationship Id="rId83" Type="http://schemas.openxmlformats.org/officeDocument/2006/relationships/image" Target="../media/image238.png"/><Relationship Id="rId88" Type="http://schemas.openxmlformats.org/officeDocument/2006/relationships/customXml" Target="../ink/ink283.xml"/><Relationship Id="rId91" Type="http://schemas.openxmlformats.org/officeDocument/2006/relationships/image" Target="../media/image242.png"/><Relationship Id="rId96" Type="http://schemas.openxmlformats.org/officeDocument/2006/relationships/image" Target="../media/image279.png"/><Relationship Id="rId1" Type="http://schemas.openxmlformats.org/officeDocument/2006/relationships/slideLayout" Target="../slideLayouts/slideLayout9.xml"/><Relationship Id="rId6" Type="http://schemas.openxmlformats.org/officeDocument/2006/relationships/customXml" Target="../ink/ink242.xml"/><Relationship Id="rId15" Type="http://schemas.openxmlformats.org/officeDocument/2006/relationships/image" Target="../media/image259.png"/><Relationship Id="rId23" Type="http://schemas.openxmlformats.org/officeDocument/2006/relationships/image" Target="../media/image263.png"/><Relationship Id="rId28" Type="http://schemas.openxmlformats.org/officeDocument/2006/relationships/customXml" Target="../ink/ink253.xml"/><Relationship Id="rId36" Type="http://schemas.openxmlformats.org/officeDocument/2006/relationships/customXml" Target="../ink/ink257.xml"/><Relationship Id="rId49" Type="http://schemas.openxmlformats.org/officeDocument/2006/relationships/image" Target="../media/image276.png"/><Relationship Id="rId57" Type="http://schemas.openxmlformats.org/officeDocument/2006/relationships/image" Target="../media/image207.png"/><Relationship Id="rId10" Type="http://schemas.openxmlformats.org/officeDocument/2006/relationships/customXml" Target="../ink/ink244.xml"/><Relationship Id="rId31" Type="http://schemas.openxmlformats.org/officeDocument/2006/relationships/image" Target="../media/image267.png"/><Relationship Id="rId44" Type="http://schemas.openxmlformats.org/officeDocument/2006/relationships/customXml" Target="../ink/ink261.xml"/><Relationship Id="rId52" Type="http://schemas.openxmlformats.org/officeDocument/2006/relationships/customXml" Target="../ink/ink265.xml"/><Relationship Id="rId60" Type="http://schemas.openxmlformats.org/officeDocument/2006/relationships/customXml" Target="../ink/ink269.xml"/><Relationship Id="rId65" Type="http://schemas.openxmlformats.org/officeDocument/2006/relationships/image" Target="../media/image211.png"/><Relationship Id="rId73" Type="http://schemas.openxmlformats.org/officeDocument/2006/relationships/image" Target="../media/image215.png"/><Relationship Id="rId78" Type="http://schemas.openxmlformats.org/officeDocument/2006/relationships/customXml" Target="../ink/ink278.xml"/><Relationship Id="rId81" Type="http://schemas.openxmlformats.org/officeDocument/2006/relationships/image" Target="../media/image219.png"/><Relationship Id="rId86" Type="http://schemas.openxmlformats.org/officeDocument/2006/relationships/customXml" Target="../ink/ink282.xml"/><Relationship Id="rId94" Type="http://schemas.openxmlformats.org/officeDocument/2006/relationships/image" Target="../media/image278.png"/><Relationship Id="rId99" Type="http://schemas.openxmlformats.org/officeDocument/2006/relationships/image" Target="../media/image281.png"/><Relationship Id="rId101" Type="http://schemas.openxmlformats.org/officeDocument/2006/relationships/image" Target="../media/image5.svg"/><Relationship Id="rId4" Type="http://schemas.openxmlformats.org/officeDocument/2006/relationships/customXml" Target="../ink/ink241.xml"/><Relationship Id="rId9" Type="http://schemas.openxmlformats.org/officeDocument/2006/relationships/image" Target="../media/image256.png"/><Relationship Id="rId13" Type="http://schemas.openxmlformats.org/officeDocument/2006/relationships/image" Target="../media/image258.png"/><Relationship Id="rId18" Type="http://schemas.openxmlformats.org/officeDocument/2006/relationships/customXml" Target="../ink/ink248.xml"/><Relationship Id="rId39" Type="http://schemas.openxmlformats.org/officeDocument/2006/relationships/image" Target="../media/image271.png"/><Relationship Id="rId34" Type="http://schemas.openxmlformats.org/officeDocument/2006/relationships/customXml" Target="../ink/ink256.xml"/><Relationship Id="rId50" Type="http://schemas.openxmlformats.org/officeDocument/2006/relationships/customXml" Target="../ink/ink264.xml"/><Relationship Id="rId55" Type="http://schemas.openxmlformats.org/officeDocument/2006/relationships/image" Target="../media/image206.png"/><Relationship Id="rId76" Type="http://schemas.openxmlformats.org/officeDocument/2006/relationships/customXml" Target="../ink/ink277.xml"/><Relationship Id="rId97" Type="http://schemas.openxmlformats.org/officeDocument/2006/relationships/customXml" Target="../ink/ink287.xml"/><Relationship Id="rId7" Type="http://schemas.openxmlformats.org/officeDocument/2006/relationships/image" Target="../media/image255.png"/><Relationship Id="rId71" Type="http://schemas.openxmlformats.org/officeDocument/2006/relationships/image" Target="../media/image214.png"/><Relationship Id="rId92" Type="http://schemas.openxmlformats.org/officeDocument/2006/relationships/customXml" Target="../ink/ink285.xml"/><Relationship Id="rId2" Type="http://schemas.openxmlformats.org/officeDocument/2006/relationships/notesSlide" Target="../notesSlides/notesSlide9.xml"/><Relationship Id="rId29" Type="http://schemas.openxmlformats.org/officeDocument/2006/relationships/image" Target="../media/image266.png"/><Relationship Id="rId24" Type="http://schemas.openxmlformats.org/officeDocument/2006/relationships/customXml" Target="../ink/ink251.xml"/><Relationship Id="rId40" Type="http://schemas.openxmlformats.org/officeDocument/2006/relationships/customXml" Target="../ink/ink259.xml"/><Relationship Id="rId45" Type="http://schemas.openxmlformats.org/officeDocument/2006/relationships/image" Target="../media/image274.png"/><Relationship Id="rId66" Type="http://schemas.openxmlformats.org/officeDocument/2006/relationships/customXml" Target="../ink/ink272.xml"/><Relationship Id="rId87" Type="http://schemas.openxmlformats.org/officeDocument/2006/relationships/image" Target="../media/image240.png"/><Relationship Id="rId61" Type="http://schemas.openxmlformats.org/officeDocument/2006/relationships/image" Target="../media/image209.png"/><Relationship Id="rId82" Type="http://schemas.openxmlformats.org/officeDocument/2006/relationships/customXml" Target="../ink/ink280.xml"/><Relationship Id="rId19" Type="http://schemas.openxmlformats.org/officeDocument/2006/relationships/image" Target="../media/image261.png"/><Relationship Id="rId14" Type="http://schemas.openxmlformats.org/officeDocument/2006/relationships/customXml" Target="../ink/ink246.xml"/><Relationship Id="rId30" Type="http://schemas.openxmlformats.org/officeDocument/2006/relationships/customXml" Target="../ink/ink254.xml"/><Relationship Id="rId35" Type="http://schemas.openxmlformats.org/officeDocument/2006/relationships/image" Target="../media/image269.png"/><Relationship Id="rId56" Type="http://schemas.openxmlformats.org/officeDocument/2006/relationships/customXml" Target="../ink/ink267.xml"/><Relationship Id="rId77" Type="http://schemas.openxmlformats.org/officeDocument/2006/relationships/image" Target="../media/image217.png"/><Relationship Id="rId100" Type="http://schemas.openxmlformats.org/officeDocument/2006/relationships/image" Target="../media/image4.png"/><Relationship Id="rId8" Type="http://schemas.openxmlformats.org/officeDocument/2006/relationships/customXml" Target="../ink/ink243.xml"/><Relationship Id="rId51" Type="http://schemas.openxmlformats.org/officeDocument/2006/relationships/image" Target="../media/image277.png"/><Relationship Id="rId72" Type="http://schemas.openxmlformats.org/officeDocument/2006/relationships/customXml" Target="../ink/ink275.xml"/><Relationship Id="rId93" Type="http://schemas.openxmlformats.org/officeDocument/2006/relationships/image" Target="../media/image253.png"/><Relationship Id="rId98" Type="http://schemas.openxmlformats.org/officeDocument/2006/relationships/image" Target="../media/image280.png"/><Relationship Id="rId3" Type="http://schemas.openxmlformats.org/officeDocument/2006/relationships/image" Target="../media/image237.png"/></Relationships>
</file>

<file path=ppt/slides/_rels/slide13.xml.rels><?xml version="1.0" encoding="UTF-8" standalone="yes"?>
<Relationships xmlns="http://schemas.openxmlformats.org/package/2006/relationships"><Relationship Id="rId26" Type="http://schemas.openxmlformats.org/officeDocument/2006/relationships/customXml" Target="../ink/ink299.xml"/><Relationship Id="rId21" Type="http://schemas.openxmlformats.org/officeDocument/2006/relationships/image" Target="../media/image262.png"/><Relationship Id="rId42" Type="http://schemas.openxmlformats.org/officeDocument/2006/relationships/customXml" Target="../ink/ink307.xml"/><Relationship Id="rId47" Type="http://schemas.openxmlformats.org/officeDocument/2006/relationships/image" Target="../media/image275.png"/><Relationship Id="rId63" Type="http://schemas.openxmlformats.org/officeDocument/2006/relationships/image" Target="../media/image210.png"/><Relationship Id="rId68" Type="http://schemas.openxmlformats.org/officeDocument/2006/relationships/customXml" Target="../ink/ink320.xml"/><Relationship Id="rId84" Type="http://schemas.openxmlformats.org/officeDocument/2006/relationships/customXml" Target="../ink/ink328.xml"/><Relationship Id="rId89" Type="http://schemas.openxmlformats.org/officeDocument/2006/relationships/image" Target="../media/image241.png"/><Relationship Id="rId112" Type="http://schemas.openxmlformats.org/officeDocument/2006/relationships/customXml" Target="../ink/ink341.xml"/><Relationship Id="rId16" Type="http://schemas.openxmlformats.org/officeDocument/2006/relationships/customXml" Target="../ink/ink294.xml"/><Relationship Id="rId107" Type="http://schemas.openxmlformats.org/officeDocument/2006/relationships/image" Target="../media/image286.png"/><Relationship Id="rId11" Type="http://schemas.openxmlformats.org/officeDocument/2006/relationships/image" Target="../media/image257.png"/><Relationship Id="rId32" Type="http://schemas.openxmlformats.org/officeDocument/2006/relationships/customXml" Target="../ink/ink302.xml"/><Relationship Id="rId37" Type="http://schemas.openxmlformats.org/officeDocument/2006/relationships/image" Target="../media/image270.png"/><Relationship Id="rId53" Type="http://schemas.openxmlformats.org/officeDocument/2006/relationships/image" Target="../media/image205.png"/><Relationship Id="rId58" Type="http://schemas.openxmlformats.org/officeDocument/2006/relationships/customXml" Target="../ink/ink315.xml"/><Relationship Id="rId74" Type="http://schemas.openxmlformats.org/officeDocument/2006/relationships/customXml" Target="../ink/ink323.xml"/><Relationship Id="rId79" Type="http://schemas.openxmlformats.org/officeDocument/2006/relationships/image" Target="../media/image218.png"/><Relationship Id="rId102" Type="http://schemas.openxmlformats.org/officeDocument/2006/relationships/customXml" Target="../ink/ink336.xml"/><Relationship Id="rId5" Type="http://schemas.openxmlformats.org/officeDocument/2006/relationships/image" Target="../media/image254.png"/><Relationship Id="rId90" Type="http://schemas.openxmlformats.org/officeDocument/2006/relationships/customXml" Target="../ink/ink331.xml"/><Relationship Id="rId95" Type="http://schemas.openxmlformats.org/officeDocument/2006/relationships/customXml" Target="../ink/ink333.xml"/><Relationship Id="rId22" Type="http://schemas.openxmlformats.org/officeDocument/2006/relationships/customXml" Target="../ink/ink297.xml"/><Relationship Id="rId27" Type="http://schemas.openxmlformats.org/officeDocument/2006/relationships/image" Target="../media/image265.png"/><Relationship Id="rId43" Type="http://schemas.openxmlformats.org/officeDocument/2006/relationships/image" Target="../media/image273.png"/><Relationship Id="rId48" Type="http://schemas.openxmlformats.org/officeDocument/2006/relationships/customXml" Target="../ink/ink310.xml"/><Relationship Id="rId64" Type="http://schemas.openxmlformats.org/officeDocument/2006/relationships/customXml" Target="../ink/ink318.xml"/><Relationship Id="rId69" Type="http://schemas.openxmlformats.org/officeDocument/2006/relationships/image" Target="../media/image213.png"/><Relationship Id="rId113" Type="http://schemas.openxmlformats.org/officeDocument/2006/relationships/image" Target="../media/image289.png"/><Relationship Id="rId80" Type="http://schemas.openxmlformats.org/officeDocument/2006/relationships/customXml" Target="../ink/ink326.xml"/><Relationship Id="rId85" Type="http://schemas.openxmlformats.org/officeDocument/2006/relationships/image" Target="../media/image239.png"/><Relationship Id="rId12" Type="http://schemas.openxmlformats.org/officeDocument/2006/relationships/customXml" Target="../ink/ink292.xml"/><Relationship Id="rId17" Type="http://schemas.openxmlformats.org/officeDocument/2006/relationships/image" Target="../media/image260.png"/><Relationship Id="rId33" Type="http://schemas.openxmlformats.org/officeDocument/2006/relationships/image" Target="../media/image268.png"/><Relationship Id="rId38" Type="http://schemas.openxmlformats.org/officeDocument/2006/relationships/customXml" Target="../ink/ink305.xml"/><Relationship Id="rId59" Type="http://schemas.openxmlformats.org/officeDocument/2006/relationships/image" Target="../media/image208.png"/><Relationship Id="rId103" Type="http://schemas.openxmlformats.org/officeDocument/2006/relationships/image" Target="../media/image284.png"/><Relationship Id="rId108" Type="http://schemas.openxmlformats.org/officeDocument/2006/relationships/customXml" Target="../ink/ink339.xml"/><Relationship Id="rId54" Type="http://schemas.openxmlformats.org/officeDocument/2006/relationships/customXml" Target="../ink/ink313.xml"/><Relationship Id="rId70" Type="http://schemas.openxmlformats.org/officeDocument/2006/relationships/customXml" Target="../ink/ink321.xml"/><Relationship Id="rId75" Type="http://schemas.openxmlformats.org/officeDocument/2006/relationships/image" Target="../media/image216.png"/><Relationship Id="rId91" Type="http://schemas.openxmlformats.org/officeDocument/2006/relationships/image" Target="../media/image242.png"/><Relationship Id="rId96" Type="http://schemas.openxmlformats.org/officeDocument/2006/relationships/image" Target="../media/image279.png"/><Relationship Id="rId1" Type="http://schemas.openxmlformats.org/officeDocument/2006/relationships/slideLayout" Target="../slideLayouts/slideLayout9.xml"/><Relationship Id="rId6" Type="http://schemas.openxmlformats.org/officeDocument/2006/relationships/customXml" Target="../ink/ink289.xml"/><Relationship Id="rId15" Type="http://schemas.openxmlformats.org/officeDocument/2006/relationships/image" Target="../media/image259.png"/><Relationship Id="rId23" Type="http://schemas.openxmlformats.org/officeDocument/2006/relationships/image" Target="../media/image263.png"/><Relationship Id="rId28" Type="http://schemas.openxmlformats.org/officeDocument/2006/relationships/customXml" Target="../ink/ink300.xml"/><Relationship Id="rId36" Type="http://schemas.openxmlformats.org/officeDocument/2006/relationships/customXml" Target="../ink/ink304.xml"/><Relationship Id="rId49" Type="http://schemas.openxmlformats.org/officeDocument/2006/relationships/image" Target="../media/image276.png"/><Relationship Id="rId57" Type="http://schemas.openxmlformats.org/officeDocument/2006/relationships/image" Target="../media/image207.png"/><Relationship Id="rId106" Type="http://schemas.openxmlformats.org/officeDocument/2006/relationships/customXml" Target="../ink/ink338.xml"/><Relationship Id="rId114" Type="http://schemas.openxmlformats.org/officeDocument/2006/relationships/customXml" Target="../ink/ink342.xml"/><Relationship Id="rId10" Type="http://schemas.openxmlformats.org/officeDocument/2006/relationships/customXml" Target="../ink/ink291.xml"/><Relationship Id="rId31" Type="http://schemas.openxmlformats.org/officeDocument/2006/relationships/image" Target="../media/image267.png"/><Relationship Id="rId44" Type="http://schemas.openxmlformats.org/officeDocument/2006/relationships/customXml" Target="../ink/ink308.xml"/><Relationship Id="rId52" Type="http://schemas.openxmlformats.org/officeDocument/2006/relationships/customXml" Target="../ink/ink312.xml"/><Relationship Id="rId60" Type="http://schemas.openxmlformats.org/officeDocument/2006/relationships/customXml" Target="../ink/ink316.xml"/><Relationship Id="rId65" Type="http://schemas.openxmlformats.org/officeDocument/2006/relationships/image" Target="../media/image211.png"/><Relationship Id="rId73" Type="http://schemas.openxmlformats.org/officeDocument/2006/relationships/image" Target="../media/image215.png"/><Relationship Id="rId78" Type="http://schemas.openxmlformats.org/officeDocument/2006/relationships/customXml" Target="../ink/ink325.xml"/><Relationship Id="rId81" Type="http://schemas.openxmlformats.org/officeDocument/2006/relationships/image" Target="../media/image219.png"/><Relationship Id="rId86" Type="http://schemas.openxmlformats.org/officeDocument/2006/relationships/customXml" Target="../ink/ink329.xml"/><Relationship Id="rId94" Type="http://schemas.openxmlformats.org/officeDocument/2006/relationships/image" Target="../media/image278.png"/><Relationship Id="rId99" Type="http://schemas.openxmlformats.org/officeDocument/2006/relationships/image" Target="../media/image282.png"/><Relationship Id="rId101" Type="http://schemas.openxmlformats.org/officeDocument/2006/relationships/image" Target="../media/image283.png"/><Relationship Id="rId4" Type="http://schemas.openxmlformats.org/officeDocument/2006/relationships/customXml" Target="../ink/ink288.xml"/><Relationship Id="rId9" Type="http://schemas.openxmlformats.org/officeDocument/2006/relationships/image" Target="../media/image256.png"/><Relationship Id="rId13" Type="http://schemas.openxmlformats.org/officeDocument/2006/relationships/image" Target="../media/image258.png"/><Relationship Id="rId18" Type="http://schemas.openxmlformats.org/officeDocument/2006/relationships/customXml" Target="../ink/ink295.xml"/><Relationship Id="rId39" Type="http://schemas.openxmlformats.org/officeDocument/2006/relationships/image" Target="../media/image271.png"/><Relationship Id="rId109" Type="http://schemas.openxmlformats.org/officeDocument/2006/relationships/image" Target="../media/image287.png"/><Relationship Id="rId34" Type="http://schemas.openxmlformats.org/officeDocument/2006/relationships/customXml" Target="../ink/ink303.xml"/><Relationship Id="rId50" Type="http://schemas.openxmlformats.org/officeDocument/2006/relationships/customXml" Target="../ink/ink311.xml"/><Relationship Id="rId55" Type="http://schemas.openxmlformats.org/officeDocument/2006/relationships/image" Target="../media/image206.png"/><Relationship Id="rId76" Type="http://schemas.openxmlformats.org/officeDocument/2006/relationships/customXml" Target="../ink/ink324.xml"/><Relationship Id="rId97" Type="http://schemas.openxmlformats.org/officeDocument/2006/relationships/customXml" Target="../ink/ink334.xml"/><Relationship Id="rId104" Type="http://schemas.openxmlformats.org/officeDocument/2006/relationships/customXml" Target="../ink/ink337.xml"/><Relationship Id="rId7" Type="http://schemas.openxmlformats.org/officeDocument/2006/relationships/image" Target="../media/image255.png"/><Relationship Id="rId71" Type="http://schemas.openxmlformats.org/officeDocument/2006/relationships/image" Target="../media/image214.png"/><Relationship Id="rId92" Type="http://schemas.openxmlformats.org/officeDocument/2006/relationships/customXml" Target="../ink/ink332.xml"/><Relationship Id="rId2" Type="http://schemas.openxmlformats.org/officeDocument/2006/relationships/notesSlide" Target="../notesSlides/notesSlide10.xml"/><Relationship Id="rId29" Type="http://schemas.openxmlformats.org/officeDocument/2006/relationships/image" Target="../media/image266.png"/><Relationship Id="rId24" Type="http://schemas.openxmlformats.org/officeDocument/2006/relationships/customXml" Target="../ink/ink298.xml"/><Relationship Id="rId40" Type="http://schemas.openxmlformats.org/officeDocument/2006/relationships/customXml" Target="../ink/ink306.xml"/><Relationship Id="rId45" Type="http://schemas.openxmlformats.org/officeDocument/2006/relationships/image" Target="../media/image274.png"/><Relationship Id="rId66" Type="http://schemas.openxmlformats.org/officeDocument/2006/relationships/customXml" Target="../ink/ink319.xml"/><Relationship Id="rId87" Type="http://schemas.openxmlformats.org/officeDocument/2006/relationships/image" Target="../media/image240.png"/><Relationship Id="rId110" Type="http://schemas.openxmlformats.org/officeDocument/2006/relationships/customXml" Target="../ink/ink340.xml"/><Relationship Id="rId115" Type="http://schemas.openxmlformats.org/officeDocument/2006/relationships/image" Target="../media/image290.png"/><Relationship Id="rId61" Type="http://schemas.openxmlformats.org/officeDocument/2006/relationships/image" Target="../media/image209.png"/><Relationship Id="rId82" Type="http://schemas.openxmlformats.org/officeDocument/2006/relationships/customXml" Target="../ink/ink327.xml"/><Relationship Id="rId19" Type="http://schemas.openxmlformats.org/officeDocument/2006/relationships/image" Target="../media/image261.png"/><Relationship Id="rId14" Type="http://schemas.openxmlformats.org/officeDocument/2006/relationships/customXml" Target="../ink/ink293.xml"/><Relationship Id="rId30" Type="http://schemas.openxmlformats.org/officeDocument/2006/relationships/customXml" Target="../ink/ink301.xml"/><Relationship Id="rId35" Type="http://schemas.openxmlformats.org/officeDocument/2006/relationships/image" Target="../media/image269.png"/><Relationship Id="rId56" Type="http://schemas.openxmlformats.org/officeDocument/2006/relationships/customXml" Target="../ink/ink314.xml"/><Relationship Id="rId77" Type="http://schemas.openxmlformats.org/officeDocument/2006/relationships/image" Target="../media/image217.png"/><Relationship Id="rId100" Type="http://schemas.openxmlformats.org/officeDocument/2006/relationships/customXml" Target="../ink/ink335.xml"/><Relationship Id="rId105" Type="http://schemas.openxmlformats.org/officeDocument/2006/relationships/image" Target="../media/image285.png"/><Relationship Id="rId8" Type="http://schemas.openxmlformats.org/officeDocument/2006/relationships/customXml" Target="../ink/ink290.xml"/><Relationship Id="rId51" Type="http://schemas.openxmlformats.org/officeDocument/2006/relationships/image" Target="../media/image277.png"/><Relationship Id="rId72" Type="http://schemas.openxmlformats.org/officeDocument/2006/relationships/customXml" Target="../ink/ink322.xml"/><Relationship Id="rId93" Type="http://schemas.openxmlformats.org/officeDocument/2006/relationships/image" Target="../media/image253.png"/><Relationship Id="rId98" Type="http://schemas.openxmlformats.org/officeDocument/2006/relationships/image" Target="../media/image280.png"/><Relationship Id="rId3" Type="http://schemas.openxmlformats.org/officeDocument/2006/relationships/image" Target="../media/image237.png"/><Relationship Id="rId25" Type="http://schemas.openxmlformats.org/officeDocument/2006/relationships/image" Target="../media/image264.png"/><Relationship Id="rId46" Type="http://schemas.openxmlformats.org/officeDocument/2006/relationships/customXml" Target="../ink/ink309.xml"/><Relationship Id="rId67" Type="http://schemas.openxmlformats.org/officeDocument/2006/relationships/image" Target="../media/image212.png"/><Relationship Id="rId20" Type="http://schemas.openxmlformats.org/officeDocument/2006/relationships/customXml" Target="../ink/ink296.xml"/><Relationship Id="rId41" Type="http://schemas.openxmlformats.org/officeDocument/2006/relationships/image" Target="../media/image272.png"/><Relationship Id="rId62" Type="http://schemas.openxmlformats.org/officeDocument/2006/relationships/customXml" Target="../ink/ink317.xml"/><Relationship Id="rId83" Type="http://schemas.openxmlformats.org/officeDocument/2006/relationships/image" Target="../media/image238.png"/><Relationship Id="rId88" Type="http://schemas.openxmlformats.org/officeDocument/2006/relationships/customXml" Target="../ink/ink330.xml"/><Relationship Id="rId111" Type="http://schemas.openxmlformats.org/officeDocument/2006/relationships/image" Target="../media/image288.png"/></Relationships>
</file>

<file path=ppt/slides/_rels/slide14.xml.rels><?xml version="1.0" encoding="UTF-8" standalone="yes"?>
<Relationships xmlns="http://schemas.openxmlformats.org/package/2006/relationships"><Relationship Id="rId26" Type="http://schemas.openxmlformats.org/officeDocument/2006/relationships/image" Target="../media/image264.png"/><Relationship Id="rId21" Type="http://schemas.openxmlformats.org/officeDocument/2006/relationships/customXml" Target="../ink/ink351.xml"/><Relationship Id="rId42" Type="http://schemas.openxmlformats.org/officeDocument/2006/relationships/image" Target="../media/image272.png"/><Relationship Id="rId47" Type="http://schemas.openxmlformats.org/officeDocument/2006/relationships/customXml" Target="../ink/ink364.xml"/><Relationship Id="rId63" Type="http://schemas.openxmlformats.org/officeDocument/2006/relationships/customXml" Target="../ink/ink372.xml"/><Relationship Id="rId68" Type="http://schemas.openxmlformats.org/officeDocument/2006/relationships/image" Target="../media/image212.png"/><Relationship Id="rId84" Type="http://schemas.openxmlformats.org/officeDocument/2006/relationships/image" Target="../media/image238.png"/><Relationship Id="rId89" Type="http://schemas.openxmlformats.org/officeDocument/2006/relationships/customXml" Target="../ink/ink385.xml"/><Relationship Id="rId16" Type="http://schemas.openxmlformats.org/officeDocument/2006/relationships/image" Target="../media/image259.png"/><Relationship Id="rId11" Type="http://schemas.openxmlformats.org/officeDocument/2006/relationships/customXml" Target="../ink/ink346.xml"/><Relationship Id="rId32" Type="http://schemas.openxmlformats.org/officeDocument/2006/relationships/image" Target="../media/image267.png"/><Relationship Id="rId37" Type="http://schemas.openxmlformats.org/officeDocument/2006/relationships/customXml" Target="../ink/ink359.xml"/><Relationship Id="rId53" Type="http://schemas.openxmlformats.org/officeDocument/2006/relationships/customXml" Target="../ink/ink367.xml"/><Relationship Id="rId58" Type="http://schemas.openxmlformats.org/officeDocument/2006/relationships/image" Target="../media/image207.png"/><Relationship Id="rId74" Type="http://schemas.openxmlformats.org/officeDocument/2006/relationships/image" Target="../media/image215.png"/><Relationship Id="rId79" Type="http://schemas.openxmlformats.org/officeDocument/2006/relationships/customXml" Target="../ink/ink380.xml"/><Relationship Id="rId5" Type="http://schemas.openxmlformats.org/officeDocument/2006/relationships/customXml" Target="../ink/ink343.xml"/><Relationship Id="rId90" Type="http://schemas.openxmlformats.org/officeDocument/2006/relationships/image" Target="../media/image241.png"/><Relationship Id="rId95" Type="http://schemas.openxmlformats.org/officeDocument/2006/relationships/image" Target="../media/image4.png"/><Relationship Id="rId22" Type="http://schemas.openxmlformats.org/officeDocument/2006/relationships/image" Target="../media/image262.png"/><Relationship Id="rId27" Type="http://schemas.openxmlformats.org/officeDocument/2006/relationships/customXml" Target="../ink/ink354.xml"/><Relationship Id="rId43" Type="http://schemas.openxmlformats.org/officeDocument/2006/relationships/customXml" Target="../ink/ink362.xml"/><Relationship Id="rId48" Type="http://schemas.openxmlformats.org/officeDocument/2006/relationships/image" Target="../media/image275.png"/><Relationship Id="rId64" Type="http://schemas.openxmlformats.org/officeDocument/2006/relationships/image" Target="../media/image210.png"/><Relationship Id="rId69" Type="http://schemas.openxmlformats.org/officeDocument/2006/relationships/customXml" Target="../ink/ink375.xml"/><Relationship Id="rId8" Type="http://schemas.openxmlformats.org/officeDocument/2006/relationships/image" Target="../media/image255.png"/><Relationship Id="rId51" Type="http://schemas.openxmlformats.org/officeDocument/2006/relationships/customXml" Target="../ink/ink366.xml"/><Relationship Id="rId72" Type="http://schemas.openxmlformats.org/officeDocument/2006/relationships/image" Target="../media/image214.png"/><Relationship Id="rId80" Type="http://schemas.openxmlformats.org/officeDocument/2006/relationships/image" Target="../media/image218.png"/><Relationship Id="rId85" Type="http://schemas.openxmlformats.org/officeDocument/2006/relationships/customXml" Target="../ink/ink383.xml"/><Relationship Id="rId93" Type="http://schemas.openxmlformats.org/officeDocument/2006/relationships/customXml" Target="../ink/ink387.xml"/><Relationship Id="rId3" Type="http://schemas.openxmlformats.org/officeDocument/2006/relationships/image" Target="../media/image237.png"/><Relationship Id="rId12" Type="http://schemas.openxmlformats.org/officeDocument/2006/relationships/image" Target="../media/image257.png"/><Relationship Id="rId17" Type="http://schemas.openxmlformats.org/officeDocument/2006/relationships/customXml" Target="../ink/ink349.xml"/><Relationship Id="rId25" Type="http://schemas.openxmlformats.org/officeDocument/2006/relationships/customXml" Target="../ink/ink353.xml"/><Relationship Id="rId33" Type="http://schemas.openxmlformats.org/officeDocument/2006/relationships/customXml" Target="../ink/ink357.xml"/><Relationship Id="rId38" Type="http://schemas.openxmlformats.org/officeDocument/2006/relationships/image" Target="../media/image270.png"/><Relationship Id="rId46" Type="http://schemas.openxmlformats.org/officeDocument/2006/relationships/image" Target="../media/image274.png"/><Relationship Id="rId59" Type="http://schemas.openxmlformats.org/officeDocument/2006/relationships/customXml" Target="../ink/ink370.xml"/><Relationship Id="rId67" Type="http://schemas.openxmlformats.org/officeDocument/2006/relationships/customXml" Target="../ink/ink374.xml"/><Relationship Id="rId20" Type="http://schemas.openxmlformats.org/officeDocument/2006/relationships/image" Target="../media/image261.png"/><Relationship Id="rId41" Type="http://schemas.openxmlformats.org/officeDocument/2006/relationships/customXml" Target="../ink/ink361.xml"/><Relationship Id="rId54" Type="http://schemas.openxmlformats.org/officeDocument/2006/relationships/image" Target="../media/image205.png"/><Relationship Id="rId62" Type="http://schemas.openxmlformats.org/officeDocument/2006/relationships/image" Target="../media/image209.png"/><Relationship Id="rId70" Type="http://schemas.openxmlformats.org/officeDocument/2006/relationships/image" Target="../media/image213.png"/><Relationship Id="rId75" Type="http://schemas.openxmlformats.org/officeDocument/2006/relationships/customXml" Target="../ink/ink378.xml"/><Relationship Id="rId83" Type="http://schemas.openxmlformats.org/officeDocument/2006/relationships/customXml" Target="../ink/ink382.xml"/><Relationship Id="rId88" Type="http://schemas.openxmlformats.org/officeDocument/2006/relationships/image" Target="../media/image240.png"/><Relationship Id="rId91" Type="http://schemas.openxmlformats.org/officeDocument/2006/relationships/customXml" Target="../ink/ink386.xml"/><Relationship Id="rId96" Type="http://schemas.openxmlformats.org/officeDocument/2006/relationships/image" Target="../media/image5.svg"/><Relationship Id="rId1" Type="http://schemas.openxmlformats.org/officeDocument/2006/relationships/slideLayout" Target="../slideLayouts/slideLayout9.xml"/><Relationship Id="rId6" Type="http://schemas.openxmlformats.org/officeDocument/2006/relationships/image" Target="../media/image254.png"/><Relationship Id="rId15" Type="http://schemas.openxmlformats.org/officeDocument/2006/relationships/customXml" Target="../ink/ink348.xml"/><Relationship Id="rId23" Type="http://schemas.openxmlformats.org/officeDocument/2006/relationships/customXml" Target="../ink/ink352.xml"/><Relationship Id="rId28" Type="http://schemas.openxmlformats.org/officeDocument/2006/relationships/image" Target="../media/image265.png"/><Relationship Id="rId36" Type="http://schemas.openxmlformats.org/officeDocument/2006/relationships/image" Target="../media/image269.png"/><Relationship Id="rId49" Type="http://schemas.openxmlformats.org/officeDocument/2006/relationships/customXml" Target="../ink/ink365.xml"/><Relationship Id="rId57" Type="http://schemas.openxmlformats.org/officeDocument/2006/relationships/customXml" Target="../ink/ink369.xml"/><Relationship Id="rId10" Type="http://schemas.openxmlformats.org/officeDocument/2006/relationships/image" Target="../media/image256.png"/><Relationship Id="rId31" Type="http://schemas.openxmlformats.org/officeDocument/2006/relationships/customXml" Target="../ink/ink356.xml"/><Relationship Id="rId44" Type="http://schemas.openxmlformats.org/officeDocument/2006/relationships/image" Target="../media/image273.png"/><Relationship Id="rId52" Type="http://schemas.openxmlformats.org/officeDocument/2006/relationships/image" Target="../media/image277.png"/><Relationship Id="rId60" Type="http://schemas.openxmlformats.org/officeDocument/2006/relationships/image" Target="../media/image208.png"/><Relationship Id="rId65" Type="http://schemas.openxmlformats.org/officeDocument/2006/relationships/customXml" Target="../ink/ink373.xml"/><Relationship Id="rId73" Type="http://schemas.openxmlformats.org/officeDocument/2006/relationships/customXml" Target="../ink/ink377.xml"/><Relationship Id="rId78" Type="http://schemas.openxmlformats.org/officeDocument/2006/relationships/image" Target="../media/image217.png"/><Relationship Id="rId81" Type="http://schemas.openxmlformats.org/officeDocument/2006/relationships/customXml" Target="../ink/ink381.xml"/><Relationship Id="rId86" Type="http://schemas.openxmlformats.org/officeDocument/2006/relationships/image" Target="../media/image239.png"/><Relationship Id="rId94" Type="http://schemas.openxmlformats.org/officeDocument/2006/relationships/image" Target="../media/image253.png"/><Relationship Id="rId4" Type="http://schemas.openxmlformats.org/officeDocument/2006/relationships/image" Target="../media/image251.png"/><Relationship Id="rId9" Type="http://schemas.openxmlformats.org/officeDocument/2006/relationships/customXml" Target="../ink/ink345.xml"/><Relationship Id="rId13" Type="http://schemas.openxmlformats.org/officeDocument/2006/relationships/customXml" Target="../ink/ink347.xml"/><Relationship Id="rId18" Type="http://schemas.openxmlformats.org/officeDocument/2006/relationships/image" Target="../media/image260.png"/><Relationship Id="rId39" Type="http://schemas.openxmlformats.org/officeDocument/2006/relationships/customXml" Target="../ink/ink360.xml"/><Relationship Id="rId34" Type="http://schemas.openxmlformats.org/officeDocument/2006/relationships/image" Target="../media/image268.png"/><Relationship Id="rId50" Type="http://schemas.openxmlformats.org/officeDocument/2006/relationships/image" Target="../media/image276.png"/><Relationship Id="rId55" Type="http://schemas.openxmlformats.org/officeDocument/2006/relationships/customXml" Target="../ink/ink368.xml"/><Relationship Id="rId76" Type="http://schemas.openxmlformats.org/officeDocument/2006/relationships/image" Target="../media/image216.png"/><Relationship Id="rId7" Type="http://schemas.openxmlformats.org/officeDocument/2006/relationships/customXml" Target="../ink/ink344.xml"/><Relationship Id="rId71" Type="http://schemas.openxmlformats.org/officeDocument/2006/relationships/customXml" Target="../ink/ink376.xml"/><Relationship Id="rId92" Type="http://schemas.openxmlformats.org/officeDocument/2006/relationships/image" Target="../media/image242.png"/><Relationship Id="rId2" Type="http://schemas.openxmlformats.org/officeDocument/2006/relationships/notesSlide" Target="../notesSlides/notesSlide11.xml"/><Relationship Id="rId29" Type="http://schemas.openxmlformats.org/officeDocument/2006/relationships/customXml" Target="../ink/ink355.xml"/><Relationship Id="rId24" Type="http://schemas.openxmlformats.org/officeDocument/2006/relationships/image" Target="../media/image263.png"/><Relationship Id="rId40" Type="http://schemas.openxmlformats.org/officeDocument/2006/relationships/image" Target="../media/image271.png"/><Relationship Id="rId45" Type="http://schemas.openxmlformats.org/officeDocument/2006/relationships/customXml" Target="../ink/ink363.xml"/><Relationship Id="rId66" Type="http://schemas.openxmlformats.org/officeDocument/2006/relationships/image" Target="../media/image211.png"/><Relationship Id="rId87" Type="http://schemas.openxmlformats.org/officeDocument/2006/relationships/customXml" Target="../ink/ink384.xml"/><Relationship Id="rId61" Type="http://schemas.openxmlformats.org/officeDocument/2006/relationships/customXml" Target="../ink/ink371.xml"/><Relationship Id="rId82" Type="http://schemas.openxmlformats.org/officeDocument/2006/relationships/image" Target="../media/image219.png"/><Relationship Id="rId19" Type="http://schemas.openxmlformats.org/officeDocument/2006/relationships/customXml" Target="../ink/ink350.xml"/><Relationship Id="rId14" Type="http://schemas.openxmlformats.org/officeDocument/2006/relationships/image" Target="../media/image258.png"/><Relationship Id="rId30" Type="http://schemas.openxmlformats.org/officeDocument/2006/relationships/image" Target="../media/image266.png"/><Relationship Id="rId35" Type="http://schemas.openxmlformats.org/officeDocument/2006/relationships/customXml" Target="../ink/ink358.xml"/><Relationship Id="rId56" Type="http://schemas.openxmlformats.org/officeDocument/2006/relationships/image" Target="../media/image206.png"/><Relationship Id="rId77" Type="http://schemas.openxmlformats.org/officeDocument/2006/relationships/customXml" Target="../ink/ink379.xml"/></Relationships>
</file>

<file path=ppt/slides/_rels/slide15.xml.rels><?xml version="1.0" encoding="UTF-8" standalone="yes"?>
<Relationships xmlns="http://schemas.openxmlformats.org/package/2006/relationships"><Relationship Id="rId117" Type="http://schemas.openxmlformats.org/officeDocument/2006/relationships/customXml" Target="../ink/ink426.xml"/><Relationship Id="rId63" Type="http://schemas.openxmlformats.org/officeDocument/2006/relationships/customXml" Target="../ink/ink395.xml"/><Relationship Id="rId84" Type="http://schemas.openxmlformats.org/officeDocument/2006/relationships/image" Target="../media/image271.png"/><Relationship Id="rId21" Type="http://schemas.openxmlformats.org/officeDocument/2006/relationships/image" Target="../media/image219.png"/><Relationship Id="rId138" Type="http://schemas.openxmlformats.org/officeDocument/2006/relationships/customXml" Target="../ink/ink441.xml"/><Relationship Id="rId159" Type="http://schemas.openxmlformats.org/officeDocument/2006/relationships/image" Target="../media/image304.png"/><Relationship Id="rId170" Type="http://schemas.openxmlformats.org/officeDocument/2006/relationships/customXml" Target="../ink/ink464.xml"/><Relationship Id="rId191" Type="http://schemas.openxmlformats.org/officeDocument/2006/relationships/image" Target="../media/image320.png"/><Relationship Id="rId205" Type="http://schemas.openxmlformats.org/officeDocument/2006/relationships/image" Target="../media/image327.png"/><Relationship Id="rId107" Type="http://schemas.openxmlformats.org/officeDocument/2006/relationships/image" Target="../media/image213.png"/><Relationship Id="rId53" Type="http://schemas.openxmlformats.org/officeDocument/2006/relationships/customXml" Target="../ink/ink390.xml"/><Relationship Id="rId74" Type="http://schemas.openxmlformats.org/officeDocument/2006/relationships/image" Target="../media/image266.png"/><Relationship Id="rId11" Type="http://schemas.openxmlformats.org/officeDocument/2006/relationships/image" Target="../media/image208.png"/><Relationship Id="rId128" Type="http://schemas.openxmlformats.org/officeDocument/2006/relationships/customXml" Target="../ink/ink432.xml"/><Relationship Id="rId149" Type="http://schemas.openxmlformats.org/officeDocument/2006/relationships/customXml" Target="../ink/ink452.xml"/><Relationship Id="rId95" Type="http://schemas.openxmlformats.org/officeDocument/2006/relationships/customXml" Target="../ink/ink411.xml"/><Relationship Id="rId5" Type="http://schemas.openxmlformats.org/officeDocument/2006/relationships/image" Target="../media/image205.png"/><Relationship Id="rId160" Type="http://schemas.openxmlformats.org/officeDocument/2006/relationships/customXml" Target="../ink/ink459.xml"/><Relationship Id="rId181" Type="http://schemas.openxmlformats.org/officeDocument/2006/relationships/image" Target="../media/image315.png"/><Relationship Id="rId64" Type="http://schemas.openxmlformats.org/officeDocument/2006/relationships/image" Target="../media/image261.png"/><Relationship Id="rId118" Type="http://schemas.openxmlformats.org/officeDocument/2006/relationships/customXml" Target="../ink/ink427.xml"/><Relationship Id="rId139" Type="http://schemas.openxmlformats.org/officeDocument/2006/relationships/customXml" Target="../ink/ink442.xml"/><Relationship Id="rId43" Type="http://schemas.openxmlformats.org/officeDocument/2006/relationships/image" Target="../media/image247.png"/><Relationship Id="rId85" Type="http://schemas.openxmlformats.org/officeDocument/2006/relationships/customXml" Target="../ink/ink406.xml"/><Relationship Id="rId150" Type="http://schemas.openxmlformats.org/officeDocument/2006/relationships/customXml" Target="../ink/ink453.xml"/><Relationship Id="rId171" Type="http://schemas.openxmlformats.org/officeDocument/2006/relationships/image" Target="../media/image310.png"/><Relationship Id="rId192" Type="http://schemas.openxmlformats.org/officeDocument/2006/relationships/customXml" Target="../ink/ink475.xml"/><Relationship Id="rId206" Type="http://schemas.openxmlformats.org/officeDocument/2006/relationships/customXml" Target="../ink/ink482.xml"/><Relationship Id="rId108" Type="http://schemas.openxmlformats.org/officeDocument/2006/relationships/customXml" Target="../ink/ink421.xml"/><Relationship Id="rId129" Type="http://schemas.openxmlformats.org/officeDocument/2006/relationships/image" Target="../media/image253.png"/><Relationship Id="rId33" Type="http://schemas.openxmlformats.org/officeDocument/2006/relationships/image" Target="../media/image230.png"/><Relationship Id="rId54" Type="http://schemas.openxmlformats.org/officeDocument/2006/relationships/image" Target="../media/image256.png"/><Relationship Id="rId75" Type="http://schemas.openxmlformats.org/officeDocument/2006/relationships/customXml" Target="../ink/ink401.xml"/><Relationship Id="rId96" Type="http://schemas.openxmlformats.org/officeDocument/2006/relationships/image" Target="../media/image277.png"/><Relationship Id="rId140" Type="http://schemas.openxmlformats.org/officeDocument/2006/relationships/customXml" Target="../ink/ink443.xml"/><Relationship Id="rId161" Type="http://schemas.openxmlformats.org/officeDocument/2006/relationships/image" Target="../media/image305.png"/><Relationship Id="rId182" Type="http://schemas.openxmlformats.org/officeDocument/2006/relationships/customXml" Target="../ink/ink470.xml"/><Relationship Id="rId119" Type="http://schemas.openxmlformats.org/officeDocument/2006/relationships/image" Target="../media/image238.png"/><Relationship Id="rId23" Type="http://schemas.openxmlformats.org/officeDocument/2006/relationships/image" Target="../media/image225.png"/><Relationship Id="rId65" Type="http://schemas.openxmlformats.org/officeDocument/2006/relationships/customXml" Target="../ink/ink396.xml"/><Relationship Id="rId86" Type="http://schemas.openxmlformats.org/officeDocument/2006/relationships/image" Target="../media/image272.png"/><Relationship Id="rId130" Type="http://schemas.openxmlformats.org/officeDocument/2006/relationships/customXml" Target="../ink/ink433.xml"/><Relationship Id="rId151" Type="http://schemas.openxmlformats.org/officeDocument/2006/relationships/customXml" Target="../ink/ink454.xml"/><Relationship Id="rId172" Type="http://schemas.openxmlformats.org/officeDocument/2006/relationships/customXml" Target="../ink/ink465.xml"/><Relationship Id="rId193" Type="http://schemas.openxmlformats.org/officeDocument/2006/relationships/image" Target="../media/image321.png"/><Relationship Id="rId202" Type="http://schemas.openxmlformats.org/officeDocument/2006/relationships/customXml" Target="../ink/ink480.xml"/><Relationship Id="rId207" Type="http://schemas.openxmlformats.org/officeDocument/2006/relationships/image" Target="../media/image328.png"/><Relationship Id="rId13" Type="http://schemas.openxmlformats.org/officeDocument/2006/relationships/image" Target="../media/image209.png"/><Relationship Id="rId109" Type="http://schemas.openxmlformats.org/officeDocument/2006/relationships/image" Target="../media/image214.png"/><Relationship Id="rId39" Type="http://schemas.openxmlformats.org/officeDocument/2006/relationships/image" Target="../media/image245.png"/><Relationship Id="rId50" Type="http://schemas.openxmlformats.org/officeDocument/2006/relationships/image" Target="../media/image254.png"/><Relationship Id="rId55" Type="http://schemas.openxmlformats.org/officeDocument/2006/relationships/customXml" Target="../ink/ink391.xml"/><Relationship Id="rId76" Type="http://schemas.openxmlformats.org/officeDocument/2006/relationships/image" Target="../media/image267.png"/><Relationship Id="rId97" Type="http://schemas.openxmlformats.org/officeDocument/2006/relationships/customXml" Target="../ink/ink412.xml"/><Relationship Id="rId104" Type="http://schemas.openxmlformats.org/officeDocument/2006/relationships/image" Target="../media/image211.png"/><Relationship Id="rId120" Type="http://schemas.openxmlformats.org/officeDocument/2006/relationships/customXml" Target="../ink/ink428.xml"/><Relationship Id="rId125" Type="http://schemas.openxmlformats.org/officeDocument/2006/relationships/image" Target="../media/image241.png"/><Relationship Id="rId141" Type="http://schemas.openxmlformats.org/officeDocument/2006/relationships/customXml" Target="../ink/ink444.xml"/><Relationship Id="rId146" Type="http://schemas.openxmlformats.org/officeDocument/2006/relationships/customXml" Target="../ink/ink449.xml"/><Relationship Id="rId167" Type="http://schemas.openxmlformats.org/officeDocument/2006/relationships/image" Target="../media/image308.png"/><Relationship Id="rId188" Type="http://schemas.openxmlformats.org/officeDocument/2006/relationships/customXml" Target="../ink/ink473.xml"/><Relationship Id="rId71" Type="http://schemas.openxmlformats.org/officeDocument/2006/relationships/customXml" Target="../ink/ink399.xml"/><Relationship Id="rId92" Type="http://schemas.openxmlformats.org/officeDocument/2006/relationships/image" Target="../media/image275.png"/><Relationship Id="rId7" Type="http://schemas.openxmlformats.org/officeDocument/2006/relationships/image" Target="../media/image206.png"/><Relationship Id="rId162" Type="http://schemas.openxmlformats.org/officeDocument/2006/relationships/customXml" Target="../ink/ink460.xml"/><Relationship Id="rId183" Type="http://schemas.openxmlformats.org/officeDocument/2006/relationships/image" Target="../media/image316.png"/><Relationship Id="rId2" Type="http://schemas.openxmlformats.org/officeDocument/2006/relationships/notesSlide" Target="../notesSlides/notesSlide12.xml"/><Relationship Id="rId29" Type="http://schemas.openxmlformats.org/officeDocument/2006/relationships/image" Target="../media/image228.png"/><Relationship Id="rId66" Type="http://schemas.openxmlformats.org/officeDocument/2006/relationships/image" Target="../media/image262.png"/><Relationship Id="rId87" Type="http://schemas.openxmlformats.org/officeDocument/2006/relationships/customXml" Target="../ink/ink407.xml"/><Relationship Id="rId110" Type="http://schemas.openxmlformats.org/officeDocument/2006/relationships/customXml" Target="../ink/ink422.xml"/><Relationship Id="rId115" Type="http://schemas.openxmlformats.org/officeDocument/2006/relationships/image" Target="../media/image217.png"/><Relationship Id="rId131" Type="http://schemas.openxmlformats.org/officeDocument/2006/relationships/customXml" Target="../ink/ink434.xml"/><Relationship Id="rId136" Type="http://schemas.openxmlformats.org/officeDocument/2006/relationships/customXml" Target="../ink/ink439.xml"/><Relationship Id="rId45" Type="http://schemas.openxmlformats.org/officeDocument/2006/relationships/image" Target="../media/image248.png"/><Relationship Id="rId157" Type="http://schemas.openxmlformats.org/officeDocument/2006/relationships/image" Target="../media/image303.png"/><Relationship Id="rId178" Type="http://schemas.openxmlformats.org/officeDocument/2006/relationships/customXml" Target="../ink/ink468.xml"/><Relationship Id="rId61" Type="http://schemas.openxmlformats.org/officeDocument/2006/relationships/customXml" Target="../ink/ink394.xml"/><Relationship Id="rId82" Type="http://schemas.openxmlformats.org/officeDocument/2006/relationships/image" Target="../media/image270.png"/><Relationship Id="rId152" Type="http://schemas.openxmlformats.org/officeDocument/2006/relationships/customXml" Target="../ink/ink455.xml"/><Relationship Id="rId173" Type="http://schemas.openxmlformats.org/officeDocument/2006/relationships/image" Target="../media/image311.png"/><Relationship Id="rId194" Type="http://schemas.openxmlformats.org/officeDocument/2006/relationships/customXml" Target="../ink/ink476.xml"/><Relationship Id="rId199" Type="http://schemas.openxmlformats.org/officeDocument/2006/relationships/image" Target="../media/image324.png"/><Relationship Id="rId203" Type="http://schemas.openxmlformats.org/officeDocument/2006/relationships/image" Target="../media/image326.png"/><Relationship Id="rId208" Type="http://schemas.openxmlformats.org/officeDocument/2006/relationships/customXml" Target="../ink/ink483.xml"/><Relationship Id="rId19" Type="http://schemas.openxmlformats.org/officeDocument/2006/relationships/image" Target="../media/image218.png"/><Relationship Id="rId56" Type="http://schemas.openxmlformats.org/officeDocument/2006/relationships/image" Target="../media/image257.png"/><Relationship Id="rId77" Type="http://schemas.openxmlformats.org/officeDocument/2006/relationships/customXml" Target="../ink/ink402.xml"/><Relationship Id="rId100" Type="http://schemas.openxmlformats.org/officeDocument/2006/relationships/customXml" Target="../ink/ink415.xml"/><Relationship Id="rId105" Type="http://schemas.openxmlformats.org/officeDocument/2006/relationships/customXml" Target="../ink/ink419.xml"/><Relationship Id="rId126" Type="http://schemas.openxmlformats.org/officeDocument/2006/relationships/customXml" Target="../ink/ink431.xml"/><Relationship Id="rId35" Type="http://schemas.openxmlformats.org/officeDocument/2006/relationships/image" Target="../media/image243.png"/><Relationship Id="rId147" Type="http://schemas.openxmlformats.org/officeDocument/2006/relationships/customXml" Target="../ink/ink450.xml"/><Relationship Id="rId168" Type="http://schemas.openxmlformats.org/officeDocument/2006/relationships/customXml" Target="../ink/ink463.xml"/><Relationship Id="rId51" Type="http://schemas.openxmlformats.org/officeDocument/2006/relationships/customXml" Target="../ink/ink389.xml"/><Relationship Id="rId72" Type="http://schemas.openxmlformats.org/officeDocument/2006/relationships/image" Target="../media/image265.png"/><Relationship Id="rId93" Type="http://schemas.openxmlformats.org/officeDocument/2006/relationships/customXml" Target="../ink/ink410.xml"/><Relationship Id="rId98" Type="http://schemas.openxmlformats.org/officeDocument/2006/relationships/customXml" Target="../ink/ink413.xml"/><Relationship Id="rId121" Type="http://schemas.openxmlformats.org/officeDocument/2006/relationships/image" Target="../media/image239.png"/><Relationship Id="rId142" Type="http://schemas.openxmlformats.org/officeDocument/2006/relationships/customXml" Target="../ink/ink445.xml"/><Relationship Id="rId163" Type="http://schemas.openxmlformats.org/officeDocument/2006/relationships/image" Target="../media/image306.png"/><Relationship Id="rId184" Type="http://schemas.openxmlformats.org/officeDocument/2006/relationships/customXml" Target="../ink/ink471.xml"/><Relationship Id="rId189" Type="http://schemas.openxmlformats.org/officeDocument/2006/relationships/image" Target="../media/image319.png"/><Relationship Id="rId3" Type="http://schemas.openxmlformats.org/officeDocument/2006/relationships/image" Target="../media/image237.png"/><Relationship Id="rId67" Type="http://schemas.openxmlformats.org/officeDocument/2006/relationships/customXml" Target="../ink/ink397.xml"/><Relationship Id="rId116" Type="http://schemas.openxmlformats.org/officeDocument/2006/relationships/customXml" Target="../ink/ink425.xml"/><Relationship Id="rId137" Type="http://schemas.openxmlformats.org/officeDocument/2006/relationships/customXml" Target="../ink/ink440.xml"/><Relationship Id="rId25" Type="http://schemas.openxmlformats.org/officeDocument/2006/relationships/image" Target="../media/image226.png"/><Relationship Id="rId158" Type="http://schemas.openxmlformats.org/officeDocument/2006/relationships/customXml" Target="../ink/ink458.xml"/><Relationship Id="rId62" Type="http://schemas.openxmlformats.org/officeDocument/2006/relationships/image" Target="../media/image260.png"/><Relationship Id="rId83" Type="http://schemas.openxmlformats.org/officeDocument/2006/relationships/customXml" Target="../ink/ink405.xml"/><Relationship Id="rId88" Type="http://schemas.openxmlformats.org/officeDocument/2006/relationships/image" Target="../media/image273.png"/><Relationship Id="rId111" Type="http://schemas.openxmlformats.org/officeDocument/2006/relationships/image" Target="../media/image215.png"/><Relationship Id="rId132" Type="http://schemas.openxmlformats.org/officeDocument/2006/relationships/customXml" Target="../ink/ink435.xml"/><Relationship Id="rId41" Type="http://schemas.openxmlformats.org/officeDocument/2006/relationships/image" Target="../media/image246.png"/><Relationship Id="rId153" Type="http://schemas.openxmlformats.org/officeDocument/2006/relationships/image" Target="../media/image301.png"/><Relationship Id="rId174" Type="http://schemas.openxmlformats.org/officeDocument/2006/relationships/customXml" Target="../ink/ink466.xml"/><Relationship Id="rId179" Type="http://schemas.openxmlformats.org/officeDocument/2006/relationships/image" Target="../media/image314.png"/><Relationship Id="rId195" Type="http://schemas.openxmlformats.org/officeDocument/2006/relationships/image" Target="../media/image322.png"/><Relationship Id="rId209" Type="http://schemas.openxmlformats.org/officeDocument/2006/relationships/image" Target="../media/image329.png"/><Relationship Id="rId190" Type="http://schemas.openxmlformats.org/officeDocument/2006/relationships/customXml" Target="../ink/ink474.xml"/><Relationship Id="rId204" Type="http://schemas.openxmlformats.org/officeDocument/2006/relationships/customXml" Target="../ink/ink481.xml"/><Relationship Id="rId57" Type="http://schemas.openxmlformats.org/officeDocument/2006/relationships/customXml" Target="../ink/ink392.xml"/><Relationship Id="rId15" Type="http://schemas.openxmlformats.org/officeDocument/2006/relationships/image" Target="../media/image210.png"/><Relationship Id="rId106" Type="http://schemas.openxmlformats.org/officeDocument/2006/relationships/customXml" Target="../ink/ink420.xml"/><Relationship Id="rId127" Type="http://schemas.openxmlformats.org/officeDocument/2006/relationships/image" Target="../media/image242.png"/><Relationship Id="rId52" Type="http://schemas.openxmlformats.org/officeDocument/2006/relationships/image" Target="../media/image255.png"/><Relationship Id="rId73" Type="http://schemas.openxmlformats.org/officeDocument/2006/relationships/customXml" Target="../ink/ink400.xml"/><Relationship Id="rId78" Type="http://schemas.openxmlformats.org/officeDocument/2006/relationships/image" Target="../media/image268.png"/><Relationship Id="rId94" Type="http://schemas.openxmlformats.org/officeDocument/2006/relationships/image" Target="../media/image276.png"/><Relationship Id="rId99" Type="http://schemas.openxmlformats.org/officeDocument/2006/relationships/customXml" Target="../ink/ink414.xml"/><Relationship Id="rId101" Type="http://schemas.openxmlformats.org/officeDocument/2006/relationships/customXml" Target="../ink/ink416.xml"/><Relationship Id="rId122" Type="http://schemas.openxmlformats.org/officeDocument/2006/relationships/customXml" Target="../ink/ink429.xml"/><Relationship Id="rId143" Type="http://schemas.openxmlformats.org/officeDocument/2006/relationships/customXml" Target="../ink/ink446.xml"/><Relationship Id="rId31" Type="http://schemas.openxmlformats.org/officeDocument/2006/relationships/image" Target="../media/image229.png"/><Relationship Id="rId148" Type="http://schemas.openxmlformats.org/officeDocument/2006/relationships/customXml" Target="../ink/ink451.xml"/><Relationship Id="rId164" Type="http://schemas.openxmlformats.org/officeDocument/2006/relationships/customXml" Target="../ink/ink461.xml"/><Relationship Id="rId169" Type="http://schemas.openxmlformats.org/officeDocument/2006/relationships/image" Target="../media/image309.png"/><Relationship Id="rId185" Type="http://schemas.openxmlformats.org/officeDocument/2006/relationships/image" Target="../media/image317.png"/><Relationship Id="rId9" Type="http://schemas.openxmlformats.org/officeDocument/2006/relationships/image" Target="../media/image207.png"/><Relationship Id="rId180" Type="http://schemas.openxmlformats.org/officeDocument/2006/relationships/customXml" Target="../ink/ink469.xml"/><Relationship Id="rId68" Type="http://schemas.openxmlformats.org/officeDocument/2006/relationships/image" Target="../media/image263.png"/><Relationship Id="rId89" Type="http://schemas.openxmlformats.org/officeDocument/2006/relationships/customXml" Target="../ink/ink408.xml"/><Relationship Id="rId112" Type="http://schemas.openxmlformats.org/officeDocument/2006/relationships/customXml" Target="../ink/ink423.xml"/><Relationship Id="rId133" Type="http://schemas.openxmlformats.org/officeDocument/2006/relationships/customXml" Target="../ink/ink436.xml"/><Relationship Id="rId47" Type="http://schemas.openxmlformats.org/officeDocument/2006/relationships/image" Target="../media/image249.png"/><Relationship Id="rId154" Type="http://schemas.openxmlformats.org/officeDocument/2006/relationships/customXml" Target="../ink/ink456.xml"/><Relationship Id="rId175" Type="http://schemas.openxmlformats.org/officeDocument/2006/relationships/image" Target="../media/image312.png"/><Relationship Id="rId196" Type="http://schemas.openxmlformats.org/officeDocument/2006/relationships/customXml" Target="../ink/ink477.xml"/><Relationship Id="rId200" Type="http://schemas.openxmlformats.org/officeDocument/2006/relationships/customXml" Target="../ink/ink479.xml"/><Relationship Id="rId58" Type="http://schemas.openxmlformats.org/officeDocument/2006/relationships/image" Target="../media/image258.png"/><Relationship Id="rId79" Type="http://schemas.openxmlformats.org/officeDocument/2006/relationships/customXml" Target="../ink/ink403.xml"/><Relationship Id="rId102" Type="http://schemas.openxmlformats.org/officeDocument/2006/relationships/customXml" Target="../ink/ink417.xml"/><Relationship Id="rId123" Type="http://schemas.openxmlformats.org/officeDocument/2006/relationships/image" Target="../media/image240.png"/><Relationship Id="rId144" Type="http://schemas.openxmlformats.org/officeDocument/2006/relationships/customXml" Target="../ink/ink447.xml"/><Relationship Id="rId37" Type="http://schemas.openxmlformats.org/officeDocument/2006/relationships/image" Target="../media/image244.png"/><Relationship Id="rId90" Type="http://schemas.openxmlformats.org/officeDocument/2006/relationships/image" Target="../media/image274.png"/><Relationship Id="rId165" Type="http://schemas.openxmlformats.org/officeDocument/2006/relationships/image" Target="../media/image307.png"/><Relationship Id="rId186" Type="http://schemas.openxmlformats.org/officeDocument/2006/relationships/customXml" Target="../ink/ink472.xml"/><Relationship Id="rId48" Type="http://schemas.openxmlformats.org/officeDocument/2006/relationships/image" Target="../media/image251.png"/><Relationship Id="rId69" Type="http://schemas.openxmlformats.org/officeDocument/2006/relationships/customXml" Target="../ink/ink398.xml"/><Relationship Id="rId113" Type="http://schemas.openxmlformats.org/officeDocument/2006/relationships/image" Target="../media/image216.png"/><Relationship Id="rId134" Type="http://schemas.openxmlformats.org/officeDocument/2006/relationships/customXml" Target="../ink/ink437.xml"/><Relationship Id="rId27" Type="http://schemas.openxmlformats.org/officeDocument/2006/relationships/image" Target="../media/image227.png"/><Relationship Id="rId80" Type="http://schemas.openxmlformats.org/officeDocument/2006/relationships/image" Target="../media/image269.png"/><Relationship Id="rId155" Type="http://schemas.openxmlformats.org/officeDocument/2006/relationships/image" Target="../media/image302.png"/><Relationship Id="rId176" Type="http://schemas.openxmlformats.org/officeDocument/2006/relationships/customXml" Target="../ink/ink467.xml"/><Relationship Id="rId197" Type="http://schemas.openxmlformats.org/officeDocument/2006/relationships/image" Target="../media/image323.png"/><Relationship Id="rId201" Type="http://schemas.openxmlformats.org/officeDocument/2006/relationships/image" Target="../media/image325.png"/><Relationship Id="rId59" Type="http://schemas.openxmlformats.org/officeDocument/2006/relationships/customXml" Target="../ink/ink393.xml"/><Relationship Id="rId103" Type="http://schemas.openxmlformats.org/officeDocument/2006/relationships/customXml" Target="../ink/ink418.xml"/><Relationship Id="rId17" Type="http://schemas.openxmlformats.org/officeDocument/2006/relationships/image" Target="../media/image212.png"/><Relationship Id="rId124" Type="http://schemas.openxmlformats.org/officeDocument/2006/relationships/customXml" Target="../ink/ink430.xml"/><Relationship Id="rId70" Type="http://schemas.openxmlformats.org/officeDocument/2006/relationships/image" Target="../media/image264.png"/><Relationship Id="rId91" Type="http://schemas.openxmlformats.org/officeDocument/2006/relationships/customXml" Target="../ink/ink409.xml"/><Relationship Id="rId145" Type="http://schemas.openxmlformats.org/officeDocument/2006/relationships/customXml" Target="../ink/ink448.xml"/><Relationship Id="rId166" Type="http://schemas.openxmlformats.org/officeDocument/2006/relationships/customXml" Target="../ink/ink462.xml"/><Relationship Id="rId187" Type="http://schemas.openxmlformats.org/officeDocument/2006/relationships/image" Target="../media/image318.png"/><Relationship Id="rId1" Type="http://schemas.openxmlformats.org/officeDocument/2006/relationships/slideLayout" Target="../slideLayouts/slideLayout9.xml"/><Relationship Id="rId49" Type="http://schemas.openxmlformats.org/officeDocument/2006/relationships/customXml" Target="../ink/ink388.xml"/><Relationship Id="rId114" Type="http://schemas.openxmlformats.org/officeDocument/2006/relationships/customXml" Target="../ink/ink424.xml"/><Relationship Id="rId60" Type="http://schemas.openxmlformats.org/officeDocument/2006/relationships/image" Target="../media/image259.png"/><Relationship Id="rId81" Type="http://schemas.openxmlformats.org/officeDocument/2006/relationships/customXml" Target="../ink/ink404.xml"/><Relationship Id="rId135" Type="http://schemas.openxmlformats.org/officeDocument/2006/relationships/customXml" Target="../ink/ink438.xml"/><Relationship Id="rId156" Type="http://schemas.openxmlformats.org/officeDocument/2006/relationships/customXml" Target="../ink/ink457.xml"/><Relationship Id="rId177" Type="http://schemas.openxmlformats.org/officeDocument/2006/relationships/image" Target="../media/image313.png"/><Relationship Id="rId198" Type="http://schemas.openxmlformats.org/officeDocument/2006/relationships/customXml" Target="../ink/ink478.xml"/></Relationships>
</file>

<file path=ppt/slides/_rels/slide16.xml.rels><?xml version="1.0" encoding="UTF-8" standalone="yes"?>
<Relationships xmlns="http://schemas.openxmlformats.org/package/2006/relationships"><Relationship Id="rId117" Type="http://schemas.openxmlformats.org/officeDocument/2006/relationships/image" Target="../media/image243.png"/><Relationship Id="rId21" Type="http://schemas.openxmlformats.org/officeDocument/2006/relationships/customXml" Target="../ink/ink492.xml"/><Relationship Id="rId42" Type="http://schemas.openxmlformats.org/officeDocument/2006/relationships/image" Target="../media/image272.png"/><Relationship Id="rId63" Type="http://schemas.openxmlformats.org/officeDocument/2006/relationships/customXml" Target="../ink/ink513.xml"/><Relationship Id="rId84" Type="http://schemas.openxmlformats.org/officeDocument/2006/relationships/image" Target="../media/image238.png"/><Relationship Id="rId138" Type="http://schemas.openxmlformats.org/officeDocument/2006/relationships/customXml" Target="../ink/ink555.xml"/><Relationship Id="rId159" Type="http://schemas.openxmlformats.org/officeDocument/2006/relationships/image" Target="../media/image315.png"/><Relationship Id="rId170" Type="http://schemas.openxmlformats.org/officeDocument/2006/relationships/customXml" Target="../ink/ink571.xml"/><Relationship Id="rId107" Type="http://schemas.openxmlformats.org/officeDocument/2006/relationships/image" Target="../media/image226.png"/><Relationship Id="rId11" Type="http://schemas.openxmlformats.org/officeDocument/2006/relationships/customXml" Target="../ink/ink487.xml"/><Relationship Id="rId32" Type="http://schemas.openxmlformats.org/officeDocument/2006/relationships/image" Target="../media/image267.png"/><Relationship Id="rId53" Type="http://schemas.openxmlformats.org/officeDocument/2006/relationships/customXml" Target="../ink/ink508.xml"/><Relationship Id="rId74" Type="http://schemas.openxmlformats.org/officeDocument/2006/relationships/image" Target="../media/image215.png"/><Relationship Id="rId128" Type="http://schemas.openxmlformats.org/officeDocument/2006/relationships/customXml" Target="../ink/ink550.xml"/><Relationship Id="rId149" Type="http://schemas.openxmlformats.org/officeDocument/2006/relationships/image" Target="../media/image310.png"/><Relationship Id="rId5" Type="http://schemas.openxmlformats.org/officeDocument/2006/relationships/customXml" Target="../ink/ink484.xml"/><Relationship Id="rId95" Type="http://schemas.openxmlformats.org/officeDocument/2006/relationships/customXml" Target="../ink/ink529.xml"/><Relationship Id="rId160" Type="http://schemas.openxmlformats.org/officeDocument/2006/relationships/customXml" Target="../ink/ink566.xml"/><Relationship Id="rId181" Type="http://schemas.openxmlformats.org/officeDocument/2006/relationships/image" Target="../media/image326.png"/><Relationship Id="rId22" Type="http://schemas.openxmlformats.org/officeDocument/2006/relationships/image" Target="../media/image262.png"/><Relationship Id="rId43" Type="http://schemas.openxmlformats.org/officeDocument/2006/relationships/customXml" Target="../ink/ink503.xml"/><Relationship Id="rId64" Type="http://schemas.openxmlformats.org/officeDocument/2006/relationships/image" Target="../media/image210.png"/><Relationship Id="rId118" Type="http://schemas.openxmlformats.org/officeDocument/2006/relationships/customXml" Target="../ink/ink545.xml"/><Relationship Id="rId139" Type="http://schemas.openxmlformats.org/officeDocument/2006/relationships/image" Target="../media/image305.png"/><Relationship Id="rId85" Type="http://schemas.openxmlformats.org/officeDocument/2006/relationships/customXml" Target="../ink/ink524.xml"/><Relationship Id="rId150" Type="http://schemas.openxmlformats.org/officeDocument/2006/relationships/customXml" Target="../ink/ink561.xml"/><Relationship Id="rId171" Type="http://schemas.openxmlformats.org/officeDocument/2006/relationships/image" Target="../media/image321.png"/><Relationship Id="rId12" Type="http://schemas.openxmlformats.org/officeDocument/2006/relationships/image" Target="../media/image257.png"/><Relationship Id="rId33" Type="http://schemas.openxmlformats.org/officeDocument/2006/relationships/customXml" Target="../ink/ink498.xml"/><Relationship Id="rId108" Type="http://schemas.openxmlformats.org/officeDocument/2006/relationships/customXml" Target="../ink/ink540.xml"/><Relationship Id="rId129" Type="http://schemas.openxmlformats.org/officeDocument/2006/relationships/image" Target="../media/image249.png"/><Relationship Id="rId54" Type="http://schemas.openxmlformats.org/officeDocument/2006/relationships/image" Target="../media/image205.png"/><Relationship Id="rId75" Type="http://schemas.openxmlformats.org/officeDocument/2006/relationships/customXml" Target="../ink/ink519.xml"/><Relationship Id="rId96" Type="http://schemas.openxmlformats.org/officeDocument/2006/relationships/customXml" Target="../ink/ink530.xml"/><Relationship Id="rId140" Type="http://schemas.openxmlformats.org/officeDocument/2006/relationships/customXml" Target="../ink/ink556.xml"/><Relationship Id="rId161" Type="http://schemas.openxmlformats.org/officeDocument/2006/relationships/image" Target="../media/image316.png"/><Relationship Id="rId182" Type="http://schemas.openxmlformats.org/officeDocument/2006/relationships/customXml" Target="../ink/ink577.xml"/><Relationship Id="rId6" Type="http://schemas.openxmlformats.org/officeDocument/2006/relationships/image" Target="../media/image254.png"/><Relationship Id="rId23" Type="http://schemas.openxmlformats.org/officeDocument/2006/relationships/customXml" Target="../ink/ink493.xml"/><Relationship Id="rId119" Type="http://schemas.openxmlformats.org/officeDocument/2006/relationships/image" Target="../media/image244.png"/><Relationship Id="rId44" Type="http://schemas.openxmlformats.org/officeDocument/2006/relationships/image" Target="../media/image273.png"/><Relationship Id="rId65" Type="http://schemas.openxmlformats.org/officeDocument/2006/relationships/customXml" Target="../ink/ink514.xml"/><Relationship Id="rId86" Type="http://schemas.openxmlformats.org/officeDocument/2006/relationships/image" Target="../media/image239.png"/><Relationship Id="rId130" Type="http://schemas.openxmlformats.org/officeDocument/2006/relationships/customXml" Target="../ink/ink551.xml"/><Relationship Id="rId151" Type="http://schemas.openxmlformats.org/officeDocument/2006/relationships/image" Target="../media/image311.png"/><Relationship Id="rId172" Type="http://schemas.openxmlformats.org/officeDocument/2006/relationships/customXml" Target="../ink/ink572.xml"/><Relationship Id="rId13" Type="http://schemas.openxmlformats.org/officeDocument/2006/relationships/customXml" Target="../ink/ink488.xml"/><Relationship Id="rId18" Type="http://schemas.openxmlformats.org/officeDocument/2006/relationships/image" Target="../media/image260.png"/><Relationship Id="rId39" Type="http://schemas.openxmlformats.org/officeDocument/2006/relationships/customXml" Target="../ink/ink501.xml"/><Relationship Id="rId109" Type="http://schemas.openxmlformats.org/officeDocument/2006/relationships/image" Target="../media/image227.png"/><Relationship Id="rId34" Type="http://schemas.openxmlformats.org/officeDocument/2006/relationships/image" Target="../media/image268.png"/><Relationship Id="rId50" Type="http://schemas.openxmlformats.org/officeDocument/2006/relationships/image" Target="../media/image276.png"/><Relationship Id="rId55" Type="http://schemas.openxmlformats.org/officeDocument/2006/relationships/customXml" Target="../ink/ink509.xml"/><Relationship Id="rId76" Type="http://schemas.openxmlformats.org/officeDocument/2006/relationships/image" Target="../media/image216.png"/><Relationship Id="rId97" Type="http://schemas.openxmlformats.org/officeDocument/2006/relationships/customXml" Target="../ink/ink531.xml"/><Relationship Id="rId104" Type="http://schemas.openxmlformats.org/officeDocument/2006/relationships/customXml" Target="../ink/ink538.xml"/><Relationship Id="rId120" Type="http://schemas.openxmlformats.org/officeDocument/2006/relationships/customXml" Target="../ink/ink546.xml"/><Relationship Id="rId125" Type="http://schemas.openxmlformats.org/officeDocument/2006/relationships/image" Target="../media/image247.png"/><Relationship Id="rId141" Type="http://schemas.openxmlformats.org/officeDocument/2006/relationships/image" Target="../media/image306.png"/><Relationship Id="rId146" Type="http://schemas.openxmlformats.org/officeDocument/2006/relationships/customXml" Target="../ink/ink559.xml"/><Relationship Id="rId167" Type="http://schemas.openxmlformats.org/officeDocument/2006/relationships/image" Target="../media/image319.png"/><Relationship Id="rId188" Type="http://schemas.openxmlformats.org/officeDocument/2006/relationships/image" Target="../media/image370.png"/><Relationship Id="rId7" Type="http://schemas.openxmlformats.org/officeDocument/2006/relationships/customXml" Target="../ink/ink485.xml"/><Relationship Id="rId71" Type="http://schemas.openxmlformats.org/officeDocument/2006/relationships/customXml" Target="../ink/ink517.xml"/><Relationship Id="rId92" Type="http://schemas.openxmlformats.org/officeDocument/2006/relationships/image" Target="../media/image242.png"/><Relationship Id="rId162" Type="http://schemas.openxmlformats.org/officeDocument/2006/relationships/customXml" Target="../ink/ink567.xml"/><Relationship Id="rId183" Type="http://schemas.openxmlformats.org/officeDocument/2006/relationships/image" Target="../media/image327.png"/><Relationship Id="rId2" Type="http://schemas.openxmlformats.org/officeDocument/2006/relationships/notesSlide" Target="../notesSlides/notesSlide13.xml"/><Relationship Id="rId29" Type="http://schemas.openxmlformats.org/officeDocument/2006/relationships/customXml" Target="../ink/ink496.xml"/><Relationship Id="rId24" Type="http://schemas.openxmlformats.org/officeDocument/2006/relationships/image" Target="../media/image263.png"/><Relationship Id="rId40" Type="http://schemas.openxmlformats.org/officeDocument/2006/relationships/image" Target="../media/image271.png"/><Relationship Id="rId45" Type="http://schemas.openxmlformats.org/officeDocument/2006/relationships/customXml" Target="../ink/ink504.xml"/><Relationship Id="rId66" Type="http://schemas.openxmlformats.org/officeDocument/2006/relationships/image" Target="../media/image211.png"/><Relationship Id="rId87" Type="http://schemas.openxmlformats.org/officeDocument/2006/relationships/customXml" Target="../ink/ink525.xml"/><Relationship Id="rId110" Type="http://schemas.openxmlformats.org/officeDocument/2006/relationships/customXml" Target="../ink/ink541.xml"/><Relationship Id="rId115" Type="http://schemas.openxmlformats.org/officeDocument/2006/relationships/image" Target="../media/image230.png"/><Relationship Id="rId131" Type="http://schemas.openxmlformats.org/officeDocument/2006/relationships/image" Target="../media/image301.png"/><Relationship Id="rId136" Type="http://schemas.openxmlformats.org/officeDocument/2006/relationships/customXml" Target="../ink/ink554.xml"/><Relationship Id="rId157" Type="http://schemas.openxmlformats.org/officeDocument/2006/relationships/image" Target="../media/image314.png"/><Relationship Id="rId178" Type="http://schemas.openxmlformats.org/officeDocument/2006/relationships/customXml" Target="../ink/ink575.xml"/><Relationship Id="rId61" Type="http://schemas.openxmlformats.org/officeDocument/2006/relationships/customXml" Target="../ink/ink512.xml"/><Relationship Id="rId82" Type="http://schemas.openxmlformats.org/officeDocument/2006/relationships/image" Target="../media/image219.png"/><Relationship Id="rId152" Type="http://schemas.openxmlformats.org/officeDocument/2006/relationships/customXml" Target="../ink/ink562.xml"/><Relationship Id="rId173" Type="http://schemas.openxmlformats.org/officeDocument/2006/relationships/image" Target="../media/image322.png"/><Relationship Id="rId19" Type="http://schemas.openxmlformats.org/officeDocument/2006/relationships/customXml" Target="../ink/ink491.xml"/><Relationship Id="rId14" Type="http://schemas.openxmlformats.org/officeDocument/2006/relationships/image" Target="../media/image258.png"/><Relationship Id="rId30" Type="http://schemas.openxmlformats.org/officeDocument/2006/relationships/image" Target="../media/image266.png"/><Relationship Id="rId35" Type="http://schemas.openxmlformats.org/officeDocument/2006/relationships/customXml" Target="../ink/ink499.xml"/><Relationship Id="rId56" Type="http://schemas.openxmlformats.org/officeDocument/2006/relationships/image" Target="../media/image206.png"/><Relationship Id="rId77" Type="http://schemas.openxmlformats.org/officeDocument/2006/relationships/customXml" Target="../ink/ink520.xml"/><Relationship Id="rId100" Type="http://schemas.openxmlformats.org/officeDocument/2006/relationships/customXml" Target="../ink/ink534.xml"/><Relationship Id="rId105" Type="http://schemas.openxmlformats.org/officeDocument/2006/relationships/image" Target="../media/image225.png"/><Relationship Id="rId126" Type="http://schemas.openxmlformats.org/officeDocument/2006/relationships/customXml" Target="../ink/ink549.xml"/><Relationship Id="rId147" Type="http://schemas.openxmlformats.org/officeDocument/2006/relationships/image" Target="../media/image309.png"/><Relationship Id="rId168" Type="http://schemas.openxmlformats.org/officeDocument/2006/relationships/customXml" Target="../ink/ink570.xml"/><Relationship Id="rId8" Type="http://schemas.openxmlformats.org/officeDocument/2006/relationships/image" Target="../media/image255.png"/><Relationship Id="rId51" Type="http://schemas.openxmlformats.org/officeDocument/2006/relationships/customXml" Target="../ink/ink507.xml"/><Relationship Id="rId72" Type="http://schemas.openxmlformats.org/officeDocument/2006/relationships/image" Target="../media/image214.png"/><Relationship Id="rId93" Type="http://schemas.openxmlformats.org/officeDocument/2006/relationships/customXml" Target="../ink/ink528.xml"/><Relationship Id="rId98" Type="http://schemas.openxmlformats.org/officeDocument/2006/relationships/customXml" Target="../ink/ink532.xml"/><Relationship Id="rId121" Type="http://schemas.openxmlformats.org/officeDocument/2006/relationships/image" Target="../media/image245.png"/><Relationship Id="rId142" Type="http://schemas.openxmlformats.org/officeDocument/2006/relationships/customXml" Target="../ink/ink557.xml"/><Relationship Id="rId163" Type="http://schemas.openxmlformats.org/officeDocument/2006/relationships/image" Target="../media/image317.png"/><Relationship Id="rId184" Type="http://schemas.openxmlformats.org/officeDocument/2006/relationships/customXml" Target="../ink/ink578.xml"/><Relationship Id="rId3" Type="http://schemas.openxmlformats.org/officeDocument/2006/relationships/image" Target="../media/image237.png"/><Relationship Id="rId25" Type="http://schemas.openxmlformats.org/officeDocument/2006/relationships/customXml" Target="../ink/ink494.xml"/><Relationship Id="rId46" Type="http://schemas.openxmlformats.org/officeDocument/2006/relationships/image" Target="../media/image274.png"/><Relationship Id="rId67" Type="http://schemas.openxmlformats.org/officeDocument/2006/relationships/customXml" Target="../ink/ink515.xml"/><Relationship Id="rId116" Type="http://schemas.openxmlformats.org/officeDocument/2006/relationships/customXml" Target="../ink/ink544.xml"/><Relationship Id="rId137" Type="http://schemas.openxmlformats.org/officeDocument/2006/relationships/image" Target="../media/image304.png"/><Relationship Id="rId158" Type="http://schemas.openxmlformats.org/officeDocument/2006/relationships/customXml" Target="../ink/ink565.xml"/><Relationship Id="rId20" Type="http://schemas.openxmlformats.org/officeDocument/2006/relationships/image" Target="../media/image261.png"/><Relationship Id="rId41" Type="http://schemas.openxmlformats.org/officeDocument/2006/relationships/customXml" Target="../ink/ink502.xml"/><Relationship Id="rId62" Type="http://schemas.openxmlformats.org/officeDocument/2006/relationships/image" Target="../media/image209.png"/><Relationship Id="rId83" Type="http://schemas.openxmlformats.org/officeDocument/2006/relationships/customXml" Target="../ink/ink523.xml"/><Relationship Id="rId88" Type="http://schemas.openxmlformats.org/officeDocument/2006/relationships/image" Target="../media/image240.png"/><Relationship Id="rId111" Type="http://schemas.openxmlformats.org/officeDocument/2006/relationships/image" Target="../media/image228.png"/><Relationship Id="rId132" Type="http://schemas.openxmlformats.org/officeDocument/2006/relationships/customXml" Target="../ink/ink552.xml"/><Relationship Id="rId153" Type="http://schemas.openxmlformats.org/officeDocument/2006/relationships/image" Target="../media/image312.png"/><Relationship Id="rId174" Type="http://schemas.openxmlformats.org/officeDocument/2006/relationships/customXml" Target="../ink/ink573.xml"/><Relationship Id="rId179" Type="http://schemas.openxmlformats.org/officeDocument/2006/relationships/image" Target="../media/image325.png"/><Relationship Id="rId15" Type="http://schemas.openxmlformats.org/officeDocument/2006/relationships/customXml" Target="../ink/ink489.xml"/><Relationship Id="rId36" Type="http://schemas.openxmlformats.org/officeDocument/2006/relationships/image" Target="../media/image269.png"/><Relationship Id="rId57" Type="http://schemas.openxmlformats.org/officeDocument/2006/relationships/customXml" Target="../ink/ink510.xml"/><Relationship Id="rId106" Type="http://schemas.openxmlformats.org/officeDocument/2006/relationships/customXml" Target="../ink/ink539.xml"/><Relationship Id="rId127" Type="http://schemas.openxmlformats.org/officeDocument/2006/relationships/image" Target="../media/image248.png"/><Relationship Id="rId10" Type="http://schemas.openxmlformats.org/officeDocument/2006/relationships/image" Target="../media/image256.png"/><Relationship Id="rId31" Type="http://schemas.openxmlformats.org/officeDocument/2006/relationships/customXml" Target="../ink/ink497.xml"/><Relationship Id="rId52" Type="http://schemas.openxmlformats.org/officeDocument/2006/relationships/image" Target="../media/image277.png"/><Relationship Id="rId73" Type="http://schemas.openxmlformats.org/officeDocument/2006/relationships/customXml" Target="../ink/ink518.xml"/><Relationship Id="rId78" Type="http://schemas.openxmlformats.org/officeDocument/2006/relationships/image" Target="../media/image217.png"/><Relationship Id="rId94" Type="http://schemas.openxmlformats.org/officeDocument/2006/relationships/image" Target="../media/image253.png"/><Relationship Id="rId99" Type="http://schemas.openxmlformats.org/officeDocument/2006/relationships/customXml" Target="../ink/ink533.xml"/><Relationship Id="rId101" Type="http://schemas.openxmlformats.org/officeDocument/2006/relationships/customXml" Target="../ink/ink535.xml"/><Relationship Id="rId122" Type="http://schemas.openxmlformats.org/officeDocument/2006/relationships/customXml" Target="../ink/ink547.xml"/><Relationship Id="rId143" Type="http://schemas.openxmlformats.org/officeDocument/2006/relationships/image" Target="../media/image307.png"/><Relationship Id="rId148" Type="http://schemas.openxmlformats.org/officeDocument/2006/relationships/customXml" Target="../ink/ink560.xml"/><Relationship Id="rId164" Type="http://schemas.openxmlformats.org/officeDocument/2006/relationships/customXml" Target="../ink/ink568.xml"/><Relationship Id="rId169" Type="http://schemas.openxmlformats.org/officeDocument/2006/relationships/image" Target="../media/image320.png"/><Relationship Id="rId185" Type="http://schemas.openxmlformats.org/officeDocument/2006/relationships/image" Target="../media/image328.png"/><Relationship Id="rId4" Type="http://schemas.openxmlformats.org/officeDocument/2006/relationships/image" Target="../media/image251.png"/><Relationship Id="rId9" Type="http://schemas.openxmlformats.org/officeDocument/2006/relationships/customXml" Target="../ink/ink486.xml"/><Relationship Id="rId180" Type="http://schemas.openxmlformats.org/officeDocument/2006/relationships/customXml" Target="../ink/ink576.xml"/><Relationship Id="rId26" Type="http://schemas.openxmlformats.org/officeDocument/2006/relationships/image" Target="../media/image264.png"/><Relationship Id="rId47" Type="http://schemas.openxmlformats.org/officeDocument/2006/relationships/customXml" Target="../ink/ink505.xml"/><Relationship Id="rId68" Type="http://schemas.openxmlformats.org/officeDocument/2006/relationships/image" Target="../media/image212.png"/><Relationship Id="rId89" Type="http://schemas.openxmlformats.org/officeDocument/2006/relationships/customXml" Target="../ink/ink526.xml"/><Relationship Id="rId112" Type="http://schemas.openxmlformats.org/officeDocument/2006/relationships/customXml" Target="../ink/ink542.xml"/><Relationship Id="rId133" Type="http://schemas.openxmlformats.org/officeDocument/2006/relationships/image" Target="../media/image302.png"/><Relationship Id="rId154" Type="http://schemas.openxmlformats.org/officeDocument/2006/relationships/customXml" Target="../ink/ink563.xml"/><Relationship Id="rId175" Type="http://schemas.openxmlformats.org/officeDocument/2006/relationships/image" Target="../media/image323.png"/><Relationship Id="rId16" Type="http://schemas.openxmlformats.org/officeDocument/2006/relationships/image" Target="../media/image259.png"/><Relationship Id="rId37" Type="http://schemas.openxmlformats.org/officeDocument/2006/relationships/customXml" Target="../ink/ink500.xml"/><Relationship Id="rId58" Type="http://schemas.openxmlformats.org/officeDocument/2006/relationships/image" Target="../media/image207.png"/><Relationship Id="rId79" Type="http://schemas.openxmlformats.org/officeDocument/2006/relationships/customXml" Target="../ink/ink521.xml"/><Relationship Id="rId102" Type="http://schemas.openxmlformats.org/officeDocument/2006/relationships/customXml" Target="../ink/ink536.xml"/><Relationship Id="rId123" Type="http://schemas.openxmlformats.org/officeDocument/2006/relationships/image" Target="../media/image246.png"/><Relationship Id="rId144" Type="http://schemas.openxmlformats.org/officeDocument/2006/relationships/customXml" Target="../ink/ink558.xml"/><Relationship Id="rId90" Type="http://schemas.openxmlformats.org/officeDocument/2006/relationships/image" Target="../media/image241.png"/><Relationship Id="rId165" Type="http://schemas.openxmlformats.org/officeDocument/2006/relationships/image" Target="../media/image318.png"/><Relationship Id="rId186" Type="http://schemas.openxmlformats.org/officeDocument/2006/relationships/customXml" Target="../ink/ink579.xml"/><Relationship Id="rId27" Type="http://schemas.openxmlformats.org/officeDocument/2006/relationships/customXml" Target="../ink/ink495.xml"/><Relationship Id="rId48" Type="http://schemas.openxmlformats.org/officeDocument/2006/relationships/image" Target="../media/image275.png"/><Relationship Id="rId69" Type="http://schemas.openxmlformats.org/officeDocument/2006/relationships/customXml" Target="../ink/ink516.xml"/><Relationship Id="rId113" Type="http://schemas.openxmlformats.org/officeDocument/2006/relationships/image" Target="../media/image229.png"/><Relationship Id="rId134" Type="http://schemas.openxmlformats.org/officeDocument/2006/relationships/customXml" Target="../ink/ink553.xml"/><Relationship Id="rId80" Type="http://schemas.openxmlformats.org/officeDocument/2006/relationships/image" Target="../media/image218.png"/><Relationship Id="rId155" Type="http://schemas.openxmlformats.org/officeDocument/2006/relationships/image" Target="../media/image313.png"/><Relationship Id="rId176" Type="http://schemas.openxmlformats.org/officeDocument/2006/relationships/customXml" Target="../ink/ink574.xml"/><Relationship Id="rId17" Type="http://schemas.openxmlformats.org/officeDocument/2006/relationships/customXml" Target="../ink/ink490.xml"/><Relationship Id="rId38" Type="http://schemas.openxmlformats.org/officeDocument/2006/relationships/image" Target="../media/image270.png"/><Relationship Id="rId59" Type="http://schemas.openxmlformats.org/officeDocument/2006/relationships/customXml" Target="../ink/ink511.xml"/><Relationship Id="rId103" Type="http://schemas.openxmlformats.org/officeDocument/2006/relationships/customXml" Target="../ink/ink537.xml"/><Relationship Id="rId124" Type="http://schemas.openxmlformats.org/officeDocument/2006/relationships/customXml" Target="../ink/ink548.xml"/><Relationship Id="rId70" Type="http://schemas.openxmlformats.org/officeDocument/2006/relationships/image" Target="../media/image213.png"/><Relationship Id="rId91" Type="http://schemas.openxmlformats.org/officeDocument/2006/relationships/customXml" Target="../ink/ink527.xml"/><Relationship Id="rId145" Type="http://schemas.openxmlformats.org/officeDocument/2006/relationships/image" Target="../media/image308.png"/><Relationship Id="rId166" Type="http://schemas.openxmlformats.org/officeDocument/2006/relationships/customXml" Target="../ink/ink569.xml"/><Relationship Id="rId187" Type="http://schemas.openxmlformats.org/officeDocument/2006/relationships/image" Target="../media/image329.png"/><Relationship Id="rId1" Type="http://schemas.openxmlformats.org/officeDocument/2006/relationships/slideLayout" Target="../slideLayouts/slideLayout9.xml"/><Relationship Id="rId28" Type="http://schemas.openxmlformats.org/officeDocument/2006/relationships/image" Target="../media/image265.png"/><Relationship Id="rId49" Type="http://schemas.openxmlformats.org/officeDocument/2006/relationships/customXml" Target="../ink/ink506.xml"/><Relationship Id="rId114" Type="http://schemas.openxmlformats.org/officeDocument/2006/relationships/customXml" Target="../ink/ink543.xml"/><Relationship Id="rId60" Type="http://schemas.openxmlformats.org/officeDocument/2006/relationships/image" Target="../media/image208.png"/><Relationship Id="rId81" Type="http://schemas.openxmlformats.org/officeDocument/2006/relationships/customXml" Target="../ink/ink522.xml"/><Relationship Id="rId135" Type="http://schemas.openxmlformats.org/officeDocument/2006/relationships/image" Target="../media/image303.png"/><Relationship Id="rId156" Type="http://schemas.openxmlformats.org/officeDocument/2006/relationships/customXml" Target="../ink/ink564.xml"/><Relationship Id="rId177" Type="http://schemas.openxmlformats.org/officeDocument/2006/relationships/image" Target="../media/image324.png"/></Relationships>
</file>

<file path=ppt/slides/_rels/slide17.xml.rels><?xml version="1.0" encoding="UTF-8" standalone="yes"?>
<Relationships xmlns="http://schemas.openxmlformats.org/package/2006/relationships"><Relationship Id="rId299" Type="http://schemas.openxmlformats.org/officeDocument/2006/relationships/customXml" Target="../ink/ink601.xml"/><Relationship Id="rId303" Type="http://schemas.openxmlformats.org/officeDocument/2006/relationships/customXml" Target="../ink/ink603.xml"/><Relationship Id="rId117" Type="http://schemas.openxmlformats.org/officeDocument/2006/relationships/image" Target="../media/image227.png"/><Relationship Id="rId485" Type="http://schemas.openxmlformats.org/officeDocument/2006/relationships/customXml" Target="../ink/ink659.xml"/><Relationship Id="rId324" Type="http://schemas.openxmlformats.org/officeDocument/2006/relationships/customXml" Target="../ink/ink623.xml"/><Relationship Id="rId345" Type="http://schemas.openxmlformats.org/officeDocument/2006/relationships/customXml" Target="../ink/ink643.xml"/><Relationship Id="rId510" Type="http://schemas.openxmlformats.org/officeDocument/2006/relationships/image" Target="../media/image325.png"/><Relationship Id="rId191" Type="http://schemas.openxmlformats.org/officeDocument/2006/relationships/image" Target="../media/image251.png"/><Relationship Id="rId268" Type="http://schemas.openxmlformats.org/officeDocument/2006/relationships/image" Target="../media/image259.png"/><Relationship Id="rId289" Type="http://schemas.openxmlformats.org/officeDocument/2006/relationships/customXml" Target="../ink/ink596.xml"/><Relationship Id="rId475" Type="http://schemas.openxmlformats.org/officeDocument/2006/relationships/customXml" Target="../ink/ink654.xml"/><Relationship Id="rId496" Type="http://schemas.openxmlformats.org/officeDocument/2006/relationships/image" Target="../media/image318.png"/><Relationship Id="rId314" Type="http://schemas.openxmlformats.org/officeDocument/2006/relationships/customXml" Target="../ink/ink613.xml"/><Relationship Id="rId32" Type="http://schemas.openxmlformats.org/officeDocument/2006/relationships/image" Target="../media/image219.png"/><Relationship Id="rId335" Type="http://schemas.openxmlformats.org/officeDocument/2006/relationships/customXml" Target="../ink/ink633.xml"/><Relationship Id="rId500" Type="http://schemas.openxmlformats.org/officeDocument/2006/relationships/image" Target="../media/image320.png"/><Relationship Id="rId160" Type="http://schemas.openxmlformats.org/officeDocument/2006/relationships/image" Target="../media/image242.png"/><Relationship Id="rId181" Type="http://schemas.openxmlformats.org/officeDocument/2006/relationships/image" Target="../media/image245.png"/><Relationship Id="rId258" Type="http://schemas.openxmlformats.org/officeDocument/2006/relationships/image" Target="../media/image254.png"/><Relationship Id="rId279" Type="http://schemas.openxmlformats.org/officeDocument/2006/relationships/customXml" Target="../ink/ink591.xml"/><Relationship Id="rId465" Type="http://schemas.openxmlformats.org/officeDocument/2006/relationships/customXml" Target="../ink/ink649.xml"/><Relationship Id="rId486" Type="http://schemas.openxmlformats.org/officeDocument/2006/relationships/image" Target="../media/image313.png"/><Relationship Id="rId290" Type="http://schemas.openxmlformats.org/officeDocument/2006/relationships/image" Target="../media/image270.png"/><Relationship Id="rId304" Type="http://schemas.openxmlformats.org/officeDocument/2006/relationships/image" Target="../media/image277.png"/><Relationship Id="rId22" Type="http://schemas.openxmlformats.org/officeDocument/2006/relationships/image" Target="../media/image214.png"/><Relationship Id="rId325" Type="http://schemas.openxmlformats.org/officeDocument/2006/relationships/customXml" Target="../ink/ink624.xml"/><Relationship Id="rId346" Type="http://schemas.openxmlformats.org/officeDocument/2006/relationships/customXml" Target="../ink/ink644.xml"/><Relationship Id="rId511" Type="http://schemas.openxmlformats.org/officeDocument/2006/relationships/customXml" Target="../ink/ink672.xml"/><Relationship Id="rId269" Type="http://schemas.openxmlformats.org/officeDocument/2006/relationships/customXml" Target="../ink/ink586.xml"/><Relationship Id="rId476" Type="http://schemas.openxmlformats.org/officeDocument/2006/relationships/image" Target="../media/image308.png"/><Relationship Id="rId497" Type="http://schemas.openxmlformats.org/officeDocument/2006/relationships/customXml" Target="../ink/ink665.xml"/><Relationship Id="rId280" Type="http://schemas.openxmlformats.org/officeDocument/2006/relationships/image" Target="../media/image265.png"/><Relationship Id="rId12" Type="http://schemas.openxmlformats.org/officeDocument/2006/relationships/image" Target="../media/image209.png"/><Relationship Id="rId315" Type="http://schemas.openxmlformats.org/officeDocument/2006/relationships/customXml" Target="../ink/ink614.xml"/><Relationship Id="rId336" Type="http://schemas.openxmlformats.org/officeDocument/2006/relationships/customXml" Target="../ink/ink634.xml"/><Relationship Id="rId501" Type="http://schemas.openxmlformats.org/officeDocument/2006/relationships/customXml" Target="../ink/ink667.xml"/><Relationship Id="rId259" Type="http://schemas.openxmlformats.org/officeDocument/2006/relationships/customXml" Target="../ink/ink581.xml"/><Relationship Id="rId6" Type="http://schemas.openxmlformats.org/officeDocument/2006/relationships/image" Target="../media/image206.png"/><Relationship Id="rId466" Type="http://schemas.openxmlformats.org/officeDocument/2006/relationships/image" Target="../media/image303.png"/><Relationship Id="rId487" Type="http://schemas.openxmlformats.org/officeDocument/2006/relationships/customXml" Target="../ink/ink660.xml"/><Relationship Id="rId270" Type="http://schemas.openxmlformats.org/officeDocument/2006/relationships/image" Target="../media/image260.png"/><Relationship Id="rId291" Type="http://schemas.openxmlformats.org/officeDocument/2006/relationships/customXml" Target="../ink/ink597.xml"/><Relationship Id="rId305" Type="http://schemas.openxmlformats.org/officeDocument/2006/relationships/customXml" Target="../ink/ink604.xml"/><Relationship Id="rId326" Type="http://schemas.openxmlformats.org/officeDocument/2006/relationships/image" Target="../media/image253.png"/><Relationship Id="rId119" Type="http://schemas.openxmlformats.org/officeDocument/2006/relationships/image" Target="../media/image228.png"/><Relationship Id="rId347" Type="http://schemas.openxmlformats.org/officeDocument/2006/relationships/customXml" Target="../ink/ink645.xml"/><Relationship Id="rId512" Type="http://schemas.openxmlformats.org/officeDocument/2006/relationships/image" Target="../media/image326.png"/><Relationship Id="rId477" Type="http://schemas.openxmlformats.org/officeDocument/2006/relationships/customXml" Target="../ink/ink655.xml"/><Relationship Id="rId498" Type="http://schemas.openxmlformats.org/officeDocument/2006/relationships/image" Target="../media/image319.png"/><Relationship Id="rId260" Type="http://schemas.openxmlformats.org/officeDocument/2006/relationships/image" Target="../media/image255.png"/><Relationship Id="rId265" Type="http://schemas.openxmlformats.org/officeDocument/2006/relationships/customXml" Target="../ink/ink584.xml"/><Relationship Id="rId281" Type="http://schemas.openxmlformats.org/officeDocument/2006/relationships/customXml" Target="../ink/ink592.xml"/><Relationship Id="rId286" Type="http://schemas.openxmlformats.org/officeDocument/2006/relationships/image" Target="../media/image268.png"/><Relationship Id="rId18" Type="http://schemas.openxmlformats.org/officeDocument/2006/relationships/image" Target="../media/image212.png"/><Relationship Id="rId316" Type="http://schemas.openxmlformats.org/officeDocument/2006/relationships/customXml" Target="../ink/ink615.xml"/><Relationship Id="rId337" Type="http://schemas.openxmlformats.org/officeDocument/2006/relationships/customXml" Target="../ink/ink635.xml"/><Relationship Id="rId472" Type="http://schemas.openxmlformats.org/officeDocument/2006/relationships/image" Target="../media/image306.png"/><Relationship Id="rId493" Type="http://schemas.openxmlformats.org/officeDocument/2006/relationships/customXml" Target="../ink/ink663.xml"/><Relationship Id="rId502" Type="http://schemas.openxmlformats.org/officeDocument/2006/relationships/image" Target="../media/image321.png"/><Relationship Id="rId507" Type="http://schemas.openxmlformats.org/officeDocument/2006/relationships/customXml" Target="../ink/ink670.xml"/><Relationship Id="rId311" Type="http://schemas.openxmlformats.org/officeDocument/2006/relationships/customXml" Target="../ink/ink610.xml"/><Relationship Id="rId332" Type="http://schemas.openxmlformats.org/officeDocument/2006/relationships/customXml" Target="../ink/ink630.xml"/><Relationship Id="rId807" Type="http://schemas.openxmlformats.org/officeDocument/2006/relationships/image" Target="../media/image370.png"/><Relationship Id="rId234" Type="http://schemas.openxmlformats.org/officeDocument/2006/relationships/image" Target="../media/image252.png"/><Relationship Id="rId183" Type="http://schemas.openxmlformats.org/officeDocument/2006/relationships/image" Target="../media/image246.png"/><Relationship Id="rId467" Type="http://schemas.openxmlformats.org/officeDocument/2006/relationships/customXml" Target="../ink/ink650.xml"/><Relationship Id="rId2" Type="http://schemas.openxmlformats.org/officeDocument/2006/relationships/notesSlide" Target="../notesSlides/notesSlide14.xml"/><Relationship Id="rId271" Type="http://schemas.openxmlformats.org/officeDocument/2006/relationships/customXml" Target="../ink/ink587.xml"/><Relationship Id="rId276" Type="http://schemas.openxmlformats.org/officeDocument/2006/relationships/image" Target="../media/image263.png"/><Relationship Id="rId292" Type="http://schemas.openxmlformats.org/officeDocument/2006/relationships/image" Target="../media/image271.png"/><Relationship Id="rId297" Type="http://schemas.openxmlformats.org/officeDocument/2006/relationships/customXml" Target="../ink/ink600.xml"/><Relationship Id="rId306" Type="http://schemas.openxmlformats.org/officeDocument/2006/relationships/customXml" Target="../ink/ink605.xml"/><Relationship Id="rId462" Type="http://schemas.openxmlformats.org/officeDocument/2006/relationships/image" Target="../media/image301.png"/><Relationship Id="rId483" Type="http://schemas.openxmlformats.org/officeDocument/2006/relationships/customXml" Target="../ink/ink658.xml"/><Relationship Id="rId488" Type="http://schemas.openxmlformats.org/officeDocument/2006/relationships/image" Target="../media/image314.png"/><Relationship Id="rId518" Type="http://schemas.openxmlformats.org/officeDocument/2006/relationships/image" Target="../media/image329.png"/><Relationship Id="rId301" Type="http://schemas.openxmlformats.org/officeDocument/2006/relationships/customXml" Target="../ink/ink602.xml"/><Relationship Id="rId24" Type="http://schemas.openxmlformats.org/officeDocument/2006/relationships/image" Target="../media/image215.png"/><Relationship Id="rId322" Type="http://schemas.openxmlformats.org/officeDocument/2006/relationships/customXml" Target="../ink/ink621.xml"/><Relationship Id="rId327" Type="http://schemas.openxmlformats.org/officeDocument/2006/relationships/customXml" Target="../ink/ink625.xml"/><Relationship Id="rId115" Type="http://schemas.openxmlformats.org/officeDocument/2006/relationships/image" Target="../media/image226.png"/><Relationship Id="rId343" Type="http://schemas.openxmlformats.org/officeDocument/2006/relationships/customXml" Target="../ink/ink641.xml"/><Relationship Id="rId348" Type="http://schemas.openxmlformats.org/officeDocument/2006/relationships/customXml" Target="../ink/ink646.xml"/><Relationship Id="rId513" Type="http://schemas.openxmlformats.org/officeDocument/2006/relationships/customXml" Target="../ink/ink673.xml"/><Relationship Id="rId152" Type="http://schemas.openxmlformats.org/officeDocument/2006/relationships/image" Target="../media/image238.png"/><Relationship Id="rId261" Type="http://schemas.openxmlformats.org/officeDocument/2006/relationships/customXml" Target="../ink/ink582.xml"/><Relationship Id="rId266" Type="http://schemas.openxmlformats.org/officeDocument/2006/relationships/image" Target="../media/image258.png"/><Relationship Id="rId287" Type="http://schemas.openxmlformats.org/officeDocument/2006/relationships/customXml" Target="../ink/ink595.xml"/><Relationship Id="rId473" Type="http://schemas.openxmlformats.org/officeDocument/2006/relationships/customXml" Target="../ink/ink653.xml"/><Relationship Id="rId478" Type="http://schemas.openxmlformats.org/officeDocument/2006/relationships/image" Target="../media/image309.png"/><Relationship Id="rId494" Type="http://schemas.openxmlformats.org/officeDocument/2006/relationships/image" Target="../media/image317.png"/><Relationship Id="rId499" Type="http://schemas.openxmlformats.org/officeDocument/2006/relationships/customXml" Target="../ink/ink666.xml"/><Relationship Id="rId508" Type="http://schemas.openxmlformats.org/officeDocument/2006/relationships/image" Target="../media/image324.png"/><Relationship Id="rId282" Type="http://schemas.openxmlformats.org/officeDocument/2006/relationships/image" Target="../media/image266.png"/><Relationship Id="rId14" Type="http://schemas.openxmlformats.org/officeDocument/2006/relationships/image" Target="../media/image210.png"/><Relationship Id="rId312" Type="http://schemas.openxmlformats.org/officeDocument/2006/relationships/customXml" Target="../ink/ink611.xml"/><Relationship Id="rId317" Type="http://schemas.openxmlformats.org/officeDocument/2006/relationships/customXml" Target="../ink/ink616.xml"/><Relationship Id="rId30" Type="http://schemas.openxmlformats.org/officeDocument/2006/relationships/image" Target="../media/image218.png"/><Relationship Id="rId333" Type="http://schemas.openxmlformats.org/officeDocument/2006/relationships/customXml" Target="../ink/ink631.xml"/><Relationship Id="rId338" Type="http://schemas.openxmlformats.org/officeDocument/2006/relationships/customXml" Target="../ink/ink636.xml"/><Relationship Id="rId503" Type="http://schemas.openxmlformats.org/officeDocument/2006/relationships/customXml" Target="../ink/ink668.xml"/><Relationship Id="rId8" Type="http://schemas.openxmlformats.org/officeDocument/2006/relationships/image" Target="../media/image207.png"/><Relationship Id="rId121" Type="http://schemas.openxmlformats.org/officeDocument/2006/relationships/image" Target="../media/image229.png"/><Relationship Id="rId189" Type="http://schemas.openxmlformats.org/officeDocument/2006/relationships/image" Target="../media/image249.png"/><Relationship Id="rId235" Type="http://schemas.openxmlformats.org/officeDocument/2006/relationships/customXml" Target="../ink/ink580.xml"/><Relationship Id="rId277" Type="http://schemas.openxmlformats.org/officeDocument/2006/relationships/customXml" Target="../ink/ink590.xml"/><Relationship Id="rId298" Type="http://schemas.openxmlformats.org/officeDocument/2006/relationships/image" Target="../media/image274.png"/><Relationship Id="rId463" Type="http://schemas.openxmlformats.org/officeDocument/2006/relationships/customXml" Target="../ink/ink648.xml"/><Relationship Id="rId468" Type="http://schemas.openxmlformats.org/officeDocument/2006/relationships/image" Target="../media/image304.png"/><Relationship Id="rId484" Type="http://schemas.openxmlformats.org/officeDocument/2006/relationships/image" Target="../media/image312.png"/><Relationship Id="rId489" Type="http://schemas.openxmlformats.org/officeDocument/2006/relationships/customXml" Target="../ink/ink661.xml"/><Relationship Id="rId272" Type="http://schemas.openxmlformats.org/officeDocument/2006/relationships/image" Target="../media/image261.png"/><Relationship Id="rId293" Type="http://schemas.openxmlformats.org/officeDocument/2006/relationships/customXml" Target="../ink/ink598.xml"/><Relationship Id="rId302" Type="http://schemas.openxmlformats.org/officeDocument/2006/relationships/image" Target="../media/image276.png"/><Relationship Id="rId307" Type="http://schemas.openxmlformats.org/officeDocument/2006/relationships/customXml" Target="../ink/ink606.xml"/><Relationship Id="rId323" Type="http://schemas.openxmlformats.org/officeDocument/2006/relationships/customXml" Target="../ink/ink622.xml"/><Relationship Id="rId158" Type="http://schemas.openxmlformats.org/officeDocument/2006/relationships/image" Target="../media/image241.png"/><Relationship Id="rId328" Type="http://schemas.openxmlformats.org/officeDocument/2006/relationships/customXml" Target="../ink/ink626.xml"/><Relationship Id="rId344" Type="http://schemas.openxmlformats.org/officeDocument/2006/relationships/customXml" Target="../ink/ink642.xml"/><Relationship Id="rId349" Type="http://schemas.openxmlformats.org/officeDocument/2006/relationships/customXml" Target="../ink/ink647.xml"/><Relationship Id="rId514" Type="http://schemas.openxmlformats.org/officeDocument/2006/relationships/image" Target="../media/image327.png"/><Relationship Id="rId20" Type="http://schemas.openxmlformats.org/officeDocument/2006/relationships/image" Target="../media/image213.png"/><Relationship Id="rId179" Type="http://schemas.openxmlformats.org/officeDocument/2006/relationships/image" Target="../media/image244.png"/><Relationship Id="rId267" Type="http://schemas.openxmlformats.org/officeDocument/2006/relationships/customXml" Target="../ink/ink585.xml"/><Relationship Id="rId288" Type="http://schemas.openxmlformats.org/officeDocument/2006/relationships/image" Target="../media/image269.png"/><Relationship Id="rId474" Type="http://schemas.openxmlformats.org/officeDocument/2006/relationships/image" Target="../media/image307.png"/><Relationship Id="rId479" Type="http://schemas.openxmlformats.org/officeDocument/2006/relationships/customXml" Target="../ink/ink656.xml"/><Relationship Id="rId509" Type="http://schemas.openxmlformats.org/officeDocument/2006/relationships/customXml" Target="../ink/ink671.xml"/><Relationship Id="rId262" Type="http://schemas.openxmlformats.org/officeDocument/2006/relationships/image" Target="../media/image256.png"/><Relationship Id="rId283" Type="http://schemas.openxmlformats.org/officeDocument/2006/relationships/customXml" Target="../ink/ink593.xml"/><Relationship Id="rId313" Type="http://schemas.openxmlformats.org/officeDocument/2006/relationships/customXml" Target="../ink/ink612.xml"/><Relationship Id="rId318" Type="http://schemas.openxmlformats.org/officeDocument/2006/relationships/customXml" Target="../ink/ink617.xml"/><Relationship Id="rId339" Type="http://schemas.openxmlformats.org/officeDocument/2006/relationships/customXml" Target="../ink/ink637.xml"/><Relationship Id="rId490" Type="http://schemas.openxmlformats.org/officeDocument/2006/relationships/image" Target="../media/image315.png"/><Relationship Id="rId495" Type="http://schemas.openxmlformats.org/officeDocument/2006/relationships/customXml" Target="../ink/ink664.xml"/><Relationship Id="rId504" Type="http://schemas.openxmlformats.org/officeDocument/2006/relationships/image" Target="../media/image322.png"/><Relationship Id="rId10" Type="http://schemas.openxmlformats.org/officeDocument/2006/relationships/image" Target="../media/image208.png"/><Relationship Id="rId334" Type="http://schemas.openxmlformats.org/officeDocument/2006/relationships/customXml" Target="../ink/ink632.xml"/><Relationship Id="rId185" Type="http://schemas.openxmlformats.org/officeDocument/2006/relationships/image" Target="../media/image247.png"/><Relationship Id="rId278" Type="http://schemas.openxmlformats.org/officeDocument/2006/relationships/image" Target="../media/image264.png"/><Relationship Id="rId4" Type="http://schemas.openxmlformats.org/officeDocument/2006/relationships/image" Target="../media/image205.png"/><Relationship Id="rId464" Type="http://schemas.openxmlformats.org/officeDocument/2006/relationships/image" Target="../media/image302.png"/><Relationship Id="rId469" Type="http://schemas.openxmlformats.org/officeDocument/2006/relationships/customXml" Target="../ink/ink651.xml"/><Relationship Id="rId273" Type="http://schemas.openxmlformats.org/officeDocument/2006/relationships/customXml" Target="../ink/ink588.xml"/><Relationship Id="rId294" Type="http://schemas.openxmlformats.org/officeDocument/2006/relationships/image" Target="../media/image272.png"/><Relationship Id="rId308" Type="http://schemas.openxmlformats.org/officeDocument/2006/relationships/customXml" Target="../ink/ink607.xml"/><Relationship Id="rId26" Type="http://schemas.openxmlformats.org/officeDocument/2006/relationships/image" Target="../media/image216.png"/><Relationship Id="rId329" Type="http://schemas.openxmlformats.org/officeDocument/2006/relationships/customXml" Target="../ink/ink627.xml"/><Relationship Id="rId480" Type="http://schemas.openxmlformats.org/officeDocument/2006/relationships/image" Target="../media/image310.png"/><Relationship Id="rId515" Type="http://schemas.openxmlformats.org/officeDocument/2006/relationships/customXml" Target="../ink/ink674.xml"/><Relationship Id="rId154" Type="http://schemas.openxmlformats.org/officeDocument/2006/relationships/image" Target="../media/image239.png"/><Relationship Id="rId340" Type="http://schemas.openxmlformats.org/officeDocument/2006/relationships/customXml" Target="../ink/ink638.xml"/><Relationship Id="rId263" Type="http://schemas.openxmlformats.org/officeDocument/2006/relationships/customXml" Target="../ink/ink583.xml"/><Relationship Id="rId284" Type="http://schemas.openxmlformats.org/officeDocument/2006/relationships/image" Target="../media/image267.png"/><Relationship Id="rId16" Type="http://schemas.openxmlformats.org/officeDocument/2006/relationships/image" Target="../media/image211.png"/><Relationship Id="rId319" Type="http://schemas.openxmlformats.org/officeDocument/2006/relationships/customXml" Target="../ink/ink618.xml"/><Relationship Id="rId470" Type="http://schemas.openxmlformats.org/officeDocument/2006/relationships/image" Target="../media/image305.png"/><Relationship Id="rId491" Type="http://schemas.openxmlformats.org/officeDocument/2006/relationships/customXml" Target="../ink/ink662.xml"/><Relationship Id="rId505" Type="http://schemas.openxmlformats.org/officeDocument/2006/relationships/customXml" Target="../ink/ink669.xml"/><Relationship Id="rId330" Type="http://schemas.openxmlformats.org/officeDocument/2006/relationships/customXml" Target="../ink/ink628.xml"/><Relationship Id="rId123" Type="http://schemas.openxmlformats.org/officeDocument/2006/relationships/image" Target="../media/image230.png"/><Relationship Id="rId274" Type="http://schemas.openxmlformats.org/officeDocument/2006/relationships/image" Target="../media/image262.png"/><Relationship Id="rId295" Type="http://schemas.openxmlformats.org/officeDocument/2006/relationships/customXml" Target="../ink/ink599.xml"/><Relationship Id="rId309" Type="http://schemas.openxmlformats.org/officeDocument/2006/relationships/customXml" Target="../ink/ink608.xml"/><Relationship Id="rId481" Type="http://schemas.openxmlformats.org/officeDocument/2006/relationships/customXml" Target="../ink/ink657.xml"/><Relationship Id="rId516" Type="http://schemas.openxmlformats.org/officeDocument/2006/relationships/image" Target="../media/image328.png"/><Relationship Id="rId320" Type="http://schemas.openxmlformats.org/officeDocument/2006/relationships/customXml" Target="../ink/ink619.xml"/><Relationship Id="rId113" Type="http://schemas.openxmlformats.org/officeDocument/2006/relationships/image" Target="../media/image225.png"/><Relationship Id="rId341" Type="http://schemas.openxmlformats.org/officeDocument/2006/relationships/customXml" Target="../ink/ink639.xml"/><Relationship Id="rId264" Type="http://schemas.openxmlformats.org/officeDocument/2006/relationships/image" Target="../media/image257.png"/><Relationship Id="rId285" Type="http://schemas.openxmlformats.org/officeDocument/2006/relationships/customXml" Target="../ink/ink594.xml"/><Relationship Id="rId471" Type="http://schemas.openxmlformats.org/officeDocument/2006/relationships/customXml" Target="../ink/ink652.xml"/><Relationship Id="rId506" Type="http://schemas.openxmlformats.org/officeDocument/2006/relationships/image" Target="../media/image323.png"/><Relationship Id="rId310" Type="http://schemas.openxmlformats.org/officeDocument/2006/relationships/customXml" Target="../ink/ink609.xml"/><Relationship Id="rId492" Type="http://schemas.openxmlformats.org/officeDocument/2006/relationships/image" Target="../media/image316.png"/><Relationship Id="rId331" Type="http://schemas.openxmlformats.org/officeDocument/2006/relationships/customXml" Target="../ink/ink629.xml"/><Relationship Id="rId187" Type="http://schemas.openxmlformats.org/officeDocument/2006/relationships/image" Target="../media/image248.png"/><Relationship Id="rId1" Type="http://schemas.openxmlformats.org/officeDocument/2006/relationships/slideLayout" Target="../slideLayouts/slideLayout9.xml"/><Relationship Id="rId275" Type="http://schemas.openxmlformats.org/officeDocument/2006/relationships/customXml" Target="../ink/ink589.xml"/><Relationship Id="rId296" Type="http://schemas.openxmlformats.org/officeDocument/2006/relationships/image" Target="../media/image273.png"/><Relationship Id="rId300" Type="http://schemas.openxmlformats.org/officeDocument/2006/relationships/image" Target="../media/image275.png"/><Relationship Id="rId28" Type="http://schemas.openxmlformats.org/officeDocument/2006/relationships/image" Target="../media/image217.png"/><Relationship Id="rId482" Type="http://schemas.openxmlformats.org/officeDocument/2006/relationships/image" Target="../media/image311.png"/><Relationship Id="rId517" Type="http://schemas.openxmlformats.org/officeDocument/2006/relationships/customXml" Target="../ink/ink675.xml"/><Relationship Id="rId135" Type="http://schemas.openxmlformats.org/officeDocument/2006/relationships/image" Target="../media/image237.png"/><Relationship Id="rId321" Type="http://schemas.openxmlformats.org/officeDocument/2006/relationships/customXml" Target="../ink/ink620.xml"/><Relationship Id="rId156" Type="http://schemas.openxmlformats.org/officeDocument/2006/relationships/image" Target="../media/image240.png"/><Relationship Id="rId342" Type="http://schemas.openxmlformats.org/officeDocument/2006/relationships/customXml" Target="../ink/ink640.xml"/><Relationship Id="rId177" Type="http://schemas.openxmlformats.org/officeDocument/2006/relationships/image" Target="../media/image243.png"/></Relationships>
</file>

<file path=ppt/slides/_rels/slide18.xml.rels><?xml version="1.0" encoding="UTF-8" standalone="yes"?>
<Relationships xmlns="http://schemas.openxmlformats.org/package/2006/relationships"><Relationship Id="rId26" Type="http://schemas.openxmlformats.org/officeDocument/2006/relationships/image" Target="../media/image215.png"/><Relationship Id="rId21" Type="http://schemas.openxmlformats.org/officeDocument/2006/relationships/customXml" Target="../ink/ink684.xml"/><Relationship Id="rId42" Type="http://schemas.openxmlformats.org/officeDocument/2006/relationships/image" Target="../media/image241.png"/><Relationship Id="rId47" Type="http://schemas.openxmlformats.org/officeDocument/2006/relationships/customXml" Target="../ink/ink697.xml"/><Relationship Id="rId63" Type="http://schemas.openxmlformats.org/officeDocument/2006/relationships/customXml" Target="../ink/ink711.xml"/><Relationship Id="rId68" Type="http://schemas.openxmlformats.org/officeDocument/2006/relationships/image" Target="../media/image338.png"/><Relationship Id="rId16" Type="http://schemas.openxmlformats.org/officeDocument/2006/relationships/image" Target="../media/image210.png"/><Relationship Id="rId11" Type="http://schemas.openxmlformats.org/officeDocument/2006/relationships/customXml" Target="../ink/ink679.xml"/><Relationship Id="rId24" Type="http://schemas.openxmlformats.org/officeDocument/2006/relationships/image" Target="../media/image214.png"/><Relationship Id="rId32" Type="http://schemas.openxmlformats.org/officeDocument/2006/relationships/image" Target="../media/image218.png"/><Relationship Id="rId37" Type="http://schemas.openxmlformats.org/officeDocument/2006/relationships/customXml" Target="../ink/ink692.xml"/><Relationship Id="rId40" Type="http://schemas.openxmlformats.org/officeDocument/2006/relationships/image" Target="../media/image240.png"/><Relationship Id="rId45" Type="http://schemas.openxmlformats.org/officeDocument/2006/relationships/customXml" Target="../ink/ink696.xml"/><Relationship Id="rId53" Type="http://schemas.openxmlformats.org/officeDocument/2006/relationships/customXml" Target="../ink/ink703.xml"/><Relationship Id="rId58" Type="http://schemas.openxmlformats.org/officeDocument/2006/relationships/customXml" Target="../ink/ink708.xml"/><Relationship Id="rId66" Type="http://schemas.openxmlformats.org/officeDocument/2006/relationships/image" Target="../media/image337.png"/><Relationship Id="rId74" Type="http://schemas.openxmlformats.org/officeDocument/2006/relationships/image" Target="../media/image341.png"/><Relationship Id="rId5" Type="http://schemas.openxmlformats.org/officeDocument/2006/relationships/customXml" Target="../ink/ink676.xml"/><Relationship Id="rId61" Type="http://schemas.openxmlformats.org/officeDocument/2006/relationships/customXml" Target="../ink/ink710.xml"/><Relationship Id="rId19" Type="http://schemas.openxmlformats.org/officeDocument/2006/relationships/customXml" Target="../ink/ink683.xml"/><Relationship Id="rId14" Type="http://schemas.openxmlformats.org/officeDocument/2006/relationships/image" Target="../media/image209.png"/><Relationship Id="rId22" Type="http://schemas.openxmlformats.org/officeDocument/2006/relationships/image" Target="../media/image213.png"/><Relationship Id="rId27" Type="http://schemas.openxmlformats.org/officeDocument/2006/relationships/customXml" Target="../ink/ink687.xml"/><Relationship Id="rId30" Type="http://schemas.openxmlformats.org/officeDocument/2006/relationships/image" Target="../media/image217.png"/><Relationship Id="rId35" Type="http://schemas.openxmlformats.org/officeDocument/2006/relationships/customXml" Target="../ink/ink691.xml"/><Relationship Id="rId43" Type="http://schemas.openxmlformats.org/officeDocument/2006/relationships/customXml" Target="../ink/ink695.xml"/><Relationship Id="rId48" Type="http://schemas.openxmlformats.org/officeDocument/2006/relationships/customXml" Target="../ink/ink698.xml"/><Relationship Id="rId56" Type="http://schemas.openxmlformats.org/officeDocument/2006/relationships/customXml" Target="../ink/ink706.xml"/><Relationship Id="rId64" Type="http://schemas.openxmlformats.org/officeDocument/2006/relationships/image" Target="../media/image336.png"/><Relationship Id="rId69" Type="http://schemas.openxmlformats.org/officeDocument/2006/relationships/customXml" Target="../ink/ink714.xml"/><Relationship Id="rId77" Type="http://schemas.openxmlformats.org/officeDocument/2006/relationships/customXml" Target="../ink/ink718.xml"/><Relationship Id="rId8" Type="http://schemas.openxmlformats.org/officeDocument/2006/relationships/image" Target="../media/image206.png"/><Relationship Id="rId51" Type="http://schemas.openxmlformats.org/officeDocument/2006/relationships/customXml" Target="../ink/ink701.xml"/><Relationship Id="rId72" Type="http://schemas.openxmlformats.org/officeDocument/2006/relationships/image" Target="../media/image340.png"/><Relationship Id="rId3" Type="http://schemas.openxmlformats.org/officeDocument/2006/relationships/image" Target="../media/image8.png"/><Relationship Id="rId12" Type="http://schemas.openxmlformats.org/officeDocument/2006/relationships/image" Target="../media/image208.png"/><Relationship Id="rId17" Type="http://schemas.openxmlformats.org/officeDocument/2006/relationships/customXml" Target="../ink/ink682.xml"/><Relationship Id="rId25" Type="http://schemas.openxmlformats.org/officeDocument/2006/relationships/customXml" Target="../ink/ink686.xml"/><Relationship Id="rId33" Type="http://schemas.openxmlformats.org/officeDocument/2006/relationships/customXml" Target="../ink/ink690.xml"/><Relationship Id="rId38" Type="http://schemas.openxmlformats.org/officeDocument/2006/relationships/image" Target="../media/image239.png"/><Relationship Id="rId46" Type="http://schemas.openxmlformats.org/officeDocument/2006/relationships/image" Target="../media/image253.png"/><Relationship Id="rId59" Type="http://schemas.openxmlformats.org/officeDocument/2006/relationships/customXml" Target="../ink/ink709.xml"/><Relationship Id="rId67" Type="http://schemas.openxmlformats.org/officeDocument/2006/relationships/customXml" Target="../ink/ink713.xml"/><Relationship Id="rId20" Type="http://schemas.openxmlformats.org/officeDocument/2006/relationships/image" Target="../media/image212.png"/><Relationship Id="rId41" Type="http://schemas.openxmlformats.org/officeDocument/2006/relationships/customXml" Target="../ink/ink694.xml"/><Relationship Id="rId54" Type="http://schemas.openxmlformats.org/officeDocument/2006/relationships/customXml" Target="../ink/ink704.xml"/><Relationship Id="rId62" Type="http://schemas.openxmlformats.org/officeDocument/2006/relationships/image" Target="../media/image335.png"/><Relationship Id="rId70" Type="http://schemas.openxmlformats.org/officeDocument/2006/relationships/image" Target="../media/image339.png"/><Relationship Id="rId75" Type="http://schemas.openxmlformats.org/officeDocument/2006/relationships/customXml" Target="../ink/ink717.xml"/><Relationship Id="rId1" Type="http://schemas.openxmlformats.org/officeDocument/2006/relationships/slideLayout" Target="../slideLayouts/slideLayout9.xml"/><Relationship Id="rId6" Type="http://schemas.openxmlformats.org/officeDocument/2006/relationships/image" Target="../media/image205.png"/><Relationship Id="rId15" Type="http://schemas.openxmlformats.org/officeDocument/2006/relationships/customXml" Target="../ink/ink681.xml"/><Relationship Id="rId23" Type="http://schemas.openxmlformats.org/officeDocument/2006/relationships/customXml" Target="../ink/ink685.xml"/><Relationship Id="rId28" Type="http://schemas.openxmlformats.org/officeDocument/2006/relationships/image" Target="../media/image216.png"/><Relationship Id="rId36" Type="http://schemas.openxmlformats.org/officeDocument/2006/relationships/image" Target="../media/image238.png"/><Relationship Id="rId49" Type="http://schemas.openxmlformats.org/officeDocument/2006/relationships/customXml" Target="../ink/ink699.xml"/><Relationship Id="rId57" Type="http://schemas.openxmlformats.org/officeDocument/2006/relationships/customXml" Target="../ink/ink707.xml"/><Relationship Id="rId10" Type="http://schemas.openxmlformats.org/officeDocument/2006/relationships/image" Target="../media/image207.png"/><Relationship Id="rId31" Type="http://schemas.openxmlformats.org/officeDocument/2006/relationships/customXml" Target="../ink/ink689.xml"/><Relationship Id="rId44" Type="http://schemas.openxmlformats.org/officeDocument/2006/relationships/image" Target="../media/image242.png"/><Relationship Id="rId52" Type="http://schemas.openxmlformats.org/officeDocument/2006/relationships/customXml" Target="../ink/ink702.xml"/><Relationship Id="rId60" Type="http://schemas.openxmlformats.org/officeDocument/2006/relationships/image" Target="../media/image334.png"/><Relationship Id="rId65" Type="http://schemas.openxmlformats.org/officeDocument/2006/relationships/customXml" Target="../ink/ink712.xml"/><Relationship Id="rId73" Type="http://schemas.openxmlformats.org/officeDocument/2006/relationships/customXml" Target="../ink/ink716.xml"/><Relationship Id="rId78" Type="http://schemas.openxmlformats.org/officeDocument/2006/relationships/image" Target="../media/image343.png"/><Relationship Id="rId4" Type="http://schemas.openxmlformats.org/officeDocument/2006/relationships/image" Target="../media/image9.svg"/><Relationship Id="rId9" Type="http://schemas.openxmlformats.org/officeDocument/2006/relationships/customXml" Target="../ink/ink678.xml"/><Relationship Id="rId13" Type="http://schemas.openxmlformats.org/officeDocument/2006/relationships/customXml" Target="../ink/ink680.xml"/><Relationship Id="rId18" Type="http://schemas.openxmlformats.org/officeDocument/2006/relationships/image" Target="../media/image211.png"/><Relationship Id="rId39" Type="http://schemas.openxmlformats.org/officeDocument/2006/relationships/customXml" Target="../ink/ink693.xml"/><Relationship Id="rId34" Type="http://schemas.openxmlformats.org/officeDocument/2006/relationships/image" Target="../media/image219.png"/><Relationship Id="rId50" Type="http://schemas.openxmlformats.org/officeDocument/2006/relationships/customXml" Target="../ink/ink700.xml"/><Relationship Id="rId55" Type="http://schemas.openxmlformats.org/officeDocument/2006/relationships/customXml" Target="../ink/ink705.xml"/><Relationship Id="rId76" Type="http://schemas.openxmlformats.org/officeDocument/2006/relationships/image" Target="../media/image342.png"/><Relationship Id="rId7" Type="http://schemas.openxmlformats.org/officeDocument/2006/relationships/customXml" Target="../ink/ink677.xml"/><Relationship Id="rId71" Type="http://schemas.openxmlformats.org/officeDocument/2006/relationships/customXml" Target="../ink/ink715.xml"/><Relationship Id="rId2" Type="http://schemas.openxmlformats.org/officeDocument/2006/relationships/notesSlide" Target="../notesSlides/notesSlide15.xml"/><Relationship Id="rId29" Type="http://schemas.openxmlformats.org/officeDocument/2006/relationships/customXml" Target="../ink/ink688.xml"/></Relationships>
</file>

<file path=ppt/slides/_rels/slide19.xml.rels><?xml version="1.0" encoding="UTF-8" standalone="yes"?>
<Relationships xmlns="http://schemas.openxmlformats.org/package/2006/relationships"><Relationship Id="rId26" Type="http://schemas.openxmlformats.org/officeDocument/2006/relationships/image" Target="../media/image215.png"/><Relationship Id="rId21" Type="http://schemas.openxmlformats.org/officeDocument/2006/relationships/customXml" Target="../ink/ink727.xml"/><Relationship Id="rId42" Type="http://schemas.openxmlformats.org/officeDocument/2006/relationships/image" Target="../media/image241.png"/><Relationship Id="rId47" Type="http://schemas.openxmlformats.org/officeDocument/2006/relationships/customXml" Target="../ink/ink740.xml"/><Relationship Id="rId63" Type="http://schemas.openxmlformats.org/officeDocument/2006/relationships/customXml" Target="../ink/ink754.xml"/><Relationship Id="rId68" Type="http://schemas.openxmlformats.org/officeDocument/2006/relationships/image" Target="../media/image338.png"/><Relationship Id="rId16" Type="http://schemas.openxmlformats.org/officeDocument/2006/relationships/image" Target="../media/image210.png"/><Relationship Id="rId11" Type="http://schemas.openxmlformats.org/officeDocument/2006/relationships/customXml" Target="../ink/ink722.xml"/><Relationship Id="rId24" Type="http://schemas.openxmlformats.org/officeDocument/2006/relationships/image" Target="../media/image214.png"/><Relationship Id="rId32" Type="http://schemas.openxmlformats.org/officeDocument/2006/relationships/image" Target="../media/image218.png"/><Relationship Id="rId37" Type="http://schemas.openxmlformats.org/officeDocument/2006/relationships/customXml" Target="../ink/ink735.xml"/><Relationship Id="rId40" Type="http://schemas.openxmlformats.org/officeDocument/2006/relationships/image" Target="../media/image240.png"/><Relationship Id="rId45" Type="http://schemas.openxmlformats.org/officeDocument/2006/relationships/customXml" Target="../ink/ink739.xml"/><Relationship Id="rId53" Type="http://schemas.openxmlformats.org/officeDocument/2006/relationships/customXml" Target="../ink/ink746.xml"/><Relationship Id="rId58" Type="http://schemas.openxmlformats.org/officeDocument/2006/relationships/customXml" Target="../ink/ink751.xml"/><Relationship Id="rId66" Type="http://schemas.openxmlformats.org/officeDocument/2006/relationships/image" Target="../media/image337.png"/><Relationship Id="rId74" Type="http://schemas.openxmlformats.org/officeDocument/2006/relationships/image" Target="../media/image341.png"/><Relationship Id="rId5" Type="http://schemas.openxmlformats.org/officeDocument/2006/relationships/customXml" Target="../ink/ink719.xml"/><Relationship Id="rId61" Type="http://schemas.openxmlformats.org/officeDocument/2006/relationships/customXml" Target="../ink/ink753.xml"/><Relationship Id="rId19" Type="http://schemas.openxmlformats.org/officeDocument/2006/relationships/customXml" Target="../ink/ink726.xml"/><Relationship Id="rId14" Type="http://schemas.openxmlformats.org/officeDocument/2006/relationships/image" Target="../media/image209.png"/><Relationship Id="rId22" Type="http://schemas.openxmlformats.org/officeDocument/2006/relationships/image" Target="../media/image213.png"/><Relationship Id="rId27" Type="http://schemas.openxmlformats.org/officeDocument/2006/relationships/customXml" Target="../ink/ink730.xml"/><Relationship Id="rId30" Type="http://schemas.openxmlformats.org/officeDocument/2006/relationships/image" Target="../media/image217.png"/><Relationship Id="rId35" Type="http://schemas.openxmlformats.org/officeDocument/2006/relationships/customXml" Target="../ink/ink734.xml"/><Relationship Id="rId43" Type="http://schemas.openxmlformats.org/officeDocument/2006/relationships/customXml" Target="../ink/ink738.xml"/><Relationship Id="rId48" Type="http://schemas.openxmlformats.org/officeDocument/2006/relationships/customXml" Target="../ink/ink741.xml"/><Relationship Id="rId56" Type="http://schemas.openxmlformats.org/officeDocument/2006/relationships/customXml" Target="../ink/ink749.xml"/><Relationship Id="rId64" Type="http://schemas.openxmlformats.org/officeDocument/2006/relationships/image" Target="../media/image336.png"/><Relationship Id="rId69" Type="http://schemas.openxmlformats.org/officeDocument/2006/relationships/customXml" Target="../ink/ink757.xml"/><Relationship Id="rId77" Type="http://schemas.openxmlformats.org/officeDocument/2006/relationships/customXml" Target="../ink/ink761.xml"/><Relationship Id="rId8" Type="http://schemas.openxmlformats.org/officeDocument/2006/relationships/image" Target="../media/image206.png"/><Relationship Id="rId51" Type="http://schemas.openxmlformats.org/officeDocument/2006/relationships/customXml" Target="../ink/ink744.xml"/><Relationship Id="rId72" Type="http://schemas.openxmlformats.org/officeDocument/2006/relationships/image" Target="../media/image340.png"/><Relationship Id="rId3" Type="http://schemas.openxmlformats.org/officeDocument/2006/relationships/image" Target="../media/image8.png"/><Relationship Id="rId12" Type="http://schemas.openxmlformats.org/officeDocument/2006/relationships/image" Target="../media/image208.png"/><Relationship Id="rId17" Type="http://schemas.openxmlformats.org/officeDocument/2006/relationships/customXml" Target="../ink/ink725.xml"/><Relationship Id="rId25" Type="http://schemas.openxmlformats.org/officeDocument/2006/relationships/customXml" Target="../ink/ink729.xml"/><Relationship Id="rId33" Type="http://schemas.openxmlformats.org/officeDocument/2006/relationships/customXml" Target="../ink/ink733.xml"/><Relationship Id="rId38" Type="http://schemas.openxmlformats.org/officeDocument/2006/relationships/image" Target="../media/image239.png"/><Relationship Id="rId46" Type="http://schemas.openxmlformats.org/officeDocument/2006/relationships/image" Target="../media/image253.png"/><Relationship Id="rId59" Type="http://schemas.openxmlformats.org/officeDocument/2006/relationships/customXml" Target="../ink/ink752.xml"/><Relationship Id="rId67" Type="http://schemas.openxmlformats.org/officeDocument/2006/relationships/customXml" Target="../ink/ink756.xml"/><Relationship Id="rId20" Type="http://schemas.openxmlformats.org/officeDocument/2006/relationships/image" Target="../media/image212.png"/><Relationship Id="rId41" Type="http://schemas.openxmlformats.org/officeDocument/2006/relationships/customXml" Target="../ink/ink737.xml"/><Relationship Id="rId54" Type="http://schemas.openxmlformats.org/officeDocument/2006/relationships/customXml" Target="../ink/ink747.xml"/><Relationship Id="rId62" Type="http://schemas.openxmlformats.org/officeDocument/2006/relationships/image" Target="../media/image335.png"/><Relationship Id="rId70" Type="http://schemas.openxmlformats.org/officeDocument/2006/relationships/image" Target="../media/image339.png"/><Relationship Id="rId75" Type="http://schemas.openxmlformats.org/officeDocument/2006/relationships/customXml" Target="../ink/ink760.xml"/><Relationship Id="rId1" Type="http://schemas.openxmlformats.org/officeDocument/2006/relationships/slideLayout" Target="../slideLayouts/slideLayout9.xml"/><Relationship Id="rId6" Type="http://schemas.openxmlformats.org/officeDocument/2006/relationships/image" Target="../media/image205.png"/><Relationship Id="rId15" Type="http://schemas.openxmlformats.org/officeDocument/2006/relationships/customXml" Target="../ink/ink724.xml"/><Relationship Id="rId23" Type="http://schemas.openxmlformats.org/officeDocument/2006/relationships/customXml" Target="../ink/ink728.xml"/><Relationship Id="rId28" Type="http://schemas.openxmlformats.org/officeDocument/2006/relationships/image" Target="../media/image216.png"/><Relationship Id="rId36" Type="http://schemas.openxmlformats.org/officeDocument/2006/relationships/image" Target="../media/image238.png"/><Relationship Id="rId49" Type="http://schemas.openxmlformats.org/officeDocument/2006/relationships/customXml" Target="../ink/ink742.xml"/><Relationship Id="rId57" Type="http://schemas.openxmlformats.org/officeDocument/2006/relationships/customXml" Target="../ink/ink750.xml"/><Relationship Id="rId10" Type="http://schemas.openxmlformats.org/officeDocument/2006/relationships/image" Target="../media/image207.png"/><Relationship Id="rId31" Type="http://schemas.openxmlformats.org/officeDocument/2006/relationships/customXml" Target="../ink/ink732.xml"/><Relationship Id="rId44" Type="http://schemas.openxmlformats.org/officeDocument/2006/relationships/image" Target="../media/image242.png"/><Relationship Id="rId52" Type="http://schemas.openxmlformats.org/officeDocument/2006/relationships/customXml" Target="../ink/ink745.xml"/><Relationship Id="rId60" Type="http://schemas.openxmlformats.org/officeDocument/2006/relationships/image" Target="../media/image334.png"/><Relationship Id="rId65" Type="http://schemas.openxmlformats.org/officeDocument/2006/relationships/customXml" Target="../ink/ink755.xml"/><Relationship Id="rId73" Type="http://schemas.openxmlformats.org/officeDocument/2006/relationships/customXml" Target="../ink/ink759.xml"/><Relationship Id="rId78" Type="http://schemas.openxmlformats.org/officeDocument/2006/relationships/image" Target="../media/image343.png"/><Relationship Id="rId4" Type="http://schemas.openxmlformats.org/officeDocument/2006/relationships/image" Target="../media/image9.svg"/><Relationship Id="rId9" Type="http://schemas.openxmlformats.org/officeDocument/2006/relationships/customXml" Target="../ink/ink721.xml"/><Relationship Id="rId13" Type="http://schemas.openxmlformats.org/officeDocument/2006/relationships/customXml" Target="../ink/ink723.xml"/><Relationship Id="rId18" Type="http://schemas.openxmlformats.org/officeDocument/2006/relationships/image" Target="../media/image211.png"/><Relationship Id="rId39" Type="http://schemas.openxmlformats.org/officeDocument/2006/relationships/customXml" Target="../ink/ink736.xml"/><Relationship Id="rId34" Type="http://schemas.openxmlformats.org/officeDocument/2006/relationships/image" Target="../media/image219.png"/><Relationship Id="rId50" Type="http://schemas.openxmlformats.org/officeDocument/2006/relationships/customXml" Target="../ink/ink743.xml"/><Relationship Id="rId55" Type="http://schemas.openxmlformats.org/officeDocument/2006/relationships/customXml" Target="../ink/ink748.xml"/><Relationship Id="rId76" Type="http://schemas.openxmlformats.org/officeDocument/2006/relationships/image" Target="../media/image342.png"/><Relationship Id="rId7" Type="http://schemas.openxmlformats.org/officeDocument/2006/relationships/customXml" Target="../ink/ink720.xml"/><Relationship Id="rId71" Type="http://schemas.openxmlformats.org/officeDocument/2006/relationships/customXml" Target="../ink/ink758.xml"/><Relationship Id="rId2" Type="http://schemas.openxmlformats.org/officeDocument/2006/relationships/notesSlide" Target="../notesSlides/notesSlide16.xml"/><Relationship Id="rId29" Type="http://schemas.openxmlformats.org/officeDocument/2006/relationships/customXml" Target="../ink/ink7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45.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4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349.png"/><Relationship Id="rId4" Type="http://schemas.openxmlformats.org/officeDocument/2006/relationships/image" Target="../media/image345.png"/></Relationships>
</file>

<file path=ppt/slides/_rels/slide22.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5.png"/></Relationships>
</file>

<file path=ppt/slides/_rels/slide23.xml.rels><?xml version="1.0" encoding="UTF-8" standalone="yes"?>
<Relationships xmlns="http://schemas.openxmlformats.org/package/2006/relationships"><Relationship Id="rId13" Type="http://schemas.openxmlformats.org/officeDocument/2006/relationships/customXml" Target="../ink/ink764.xml"/><Relationship Id="rId18" Type="http://schemas.openxmlformats.org/officeDocument/2006/relationships/image" Target="../media/image358.png"/><Relationship Id="rId26" Type="http://schemas.openxmlformats.org/officeDocument/2006/relationships/image" Target="../media/image362.png"/><Relationship Id="rId39" Type="http://schemas.openxmlformats.org/officeDocument/2006/relationships/customXml" Target="../ink/ink777.xml"/><Relationship Id="rId21" Type="http://schemas.openxmlformats.org/officeDocument/2006/relationships/customXml" Target="../ink/ink768.xml"/><Relationship Id="rId34" Type="http://schemas.openxmlformats.org/officeDocument/2006/relationships/image" Target="../media/image366.png"/><Relationship Id="rId7" Type="http://schemas.openxmlformats.org/officeDocument/2006/relationships/image" Target="../media/image11.png"/><Relationship Id="rId12" Type="http://schemas.openxmlformats.org/officeDocument/2006/relationships/image" Target="../media/image355.png"/><Relationship Id="rId17" Type="http://schemas.openxmlformats.org/officeDocument/2006/relationships/customXml" Target="../ink/ink766.xml"/><Relationship Id="rId25" Type="http://schemas.openxmlformats.org/officeDocument/2006/relationships/customXml" Target="../ink/ink770.xml"/><Relationship Id="rId33" Type="http://schemas.openxmlformats.org/officeDocument/2006/relationships/customXml" Target="../ink/ink774.xml"/><Relationship Id="rId38" Type="http://schemas.openxmlformats.org/officeDocument/2006/relationships/image" Target="../media/image368.png"/><Relationship Id="rId2" Type="http://schemas.openxmlformats.org/officeDocument/2006/relationships/notesSlide" Target="../notesSlides/notesSlide20.xml"/><Relationship Id="rId16" Type="http://schemas.openxmlformats.org/officeDocument/2006/relationships/image" Target="../media/image357.png"/><Relationship Id="rId20" Type="http://schemas.openxmlformats.org/officeDocument/2006/relationships/image" Target="../media/image359.png"/><Relationship Id="rId29" Type="http://schemas.openxmlformats.org/officeDocument/2006/relationships/customXml" Target="../ink/ink772.xml"/><Relationship Id="rId1" Type="http://schemas.openxmlformats.org/officeDocument/2006/relationships/slideLayout" Target="../slideLayouts/slideLayout9.xml"/><Relationship Id="rId6" Type="http://schemas.openxmlformats.org/officeDocument/2006/relationships/image" Target="../media/image350.png"/><Relationship Id="rId11" Type="http://schemas.openxmlformats.org/officeDocument/2006/relationships/customXml" Target="../ink/ink763.xml"/><Relationship Id="rId24" Type="http://schemas.openxmlformats.org/officeDocument/2006/relationships/image" Target="../media/image361.png"/><Relationship Id="rId32" Type="http://schemas.openxmlformats.org/officeDocument/2006/relationships/image" Target="../media/image365.png"/><Relationship Id="rId37" Type="http://schemas.openxmlformats.org/officeDocument/2006/relationships/customXml" Target="../ink/ink776.xml"/><Relationship Id="rId40" Type="http://schemas.openxmlformats.org/officeDocument/2006/relationships/image" Target="../media/image369.png"/><Relationship Id="rId5" Type="http://schemas.openxmlformats.org/officeDocument/2006/relationships/image" Target="../media/image349.png"/><Relationship Id="rId15" Type="http://schemas.openxmlformats.org/officeDocument/2006/relationships/customXml" Target="../ink/ink765.xml"/><Relationship Id="rId23" Type="http://schemas.openxmlformats.org/officeDocument/2006/relationships/customXml" Target="../ink/ink769.xml"/><Relationship Id="rId28" Type="http://schemas.openxmlformats.org/officeDocument/2006/relationships/image" Target="../media/image363.png"/><Relationship Id="rId36" Type="http://schemas.openxmlformats.org/officeDocument/2006/relationships/image" Target="../media/image367.png"/><Relationship Id="rId10" Type="http://schemas.openxmlformats.org/officeDocument/2006/relationships/image" Target="../media/image354.png"/><Relationship Id="rId19" Type="http://schemas.openxmlformats.org/officeDocument/2006/relationships/customXml" Target="../ink/ink767.xml"/><Relationship Id="rId31" Type="http://schemas.openxmlformats.org/officeDocument/2006/relationships/customXml" Target="../ink/ink773.xml"/><Relationship Id="rId4" Type="http://schemas.openxmlformats.org/officeDocument/2006/relationships/image" Target="../media/image345.png"/><Relationship Id="rId9" Type="http://schemas.openxmlformats.org/officeDocument/2006/relationships/customXml" Target="../ink/ink762.xml"/><Relationship Id="rId14" Type="http://schemas.openxmlformats.org/officeDocument/2006/relationships/image" Target="../media/image356.png"/><Relationship Id="rId22" Type="http://schemas.openxmlformats.org/officeDocument/2006/relationships/image" Target="../media/image360.png"/><Relationship Id="rId27" Type="http://schemas.openxmlformats.org/officeDocument/2006/relationships/customXml" Target="../ink/ink771.xml"/><Relationship Id="rId30" Type="http://schemas.openxmlformats.org/officeDocument/2006/relationships/image" Target="../media/image364.png"/><Relationship Id="rId35" Type="http://schemas.openxmlformats.org/officeDocument/2006/relationships/customXml" Target="../ink/ink775.xml"/><Relationship Id="rId8" Type="http://schemas.openxmlformats.org/officeDocument/2006/relationships/image" Target="../media/image353.png"/><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17" Type="http://schemas.openxmlformats.org/officeDocument/2006/relationships/customXml" Target="../ink/ink817.xml"/><Relationship Id="rId42" Type="http://schemas.openxmlformats.org/officeDocument/2006/relationships/image" Target="../media/image255.png"/><Relationship Id="rId63" Type="http://schemas.openxmlformats.org/officeDocument/2006/relationships/customXml" Target="../ink/ink790.xml"/><Relationship Id="rId84" Type="http://schemas.openxmlformats.org/officeDocument/2006/relationships/image" Target="../media/image276.png"/><Relationship Id="rId138" Type="http://schemas.openxmlformats.org/officeDocument/2006/relationships/customXml" Target="../ink/ink832.xml"/><Relationship Id="rId159" Type="http://schemas.openxmlformats.org/officeDocument/2006/relationships/customXml" Target="../ink/ink852.xml"/><Relationship Id="rId170" Type="http://schemas.openxmlformats.org/officeDocument/2006/relationships/customXml" Target="../ink/ink863.xml"/><Relationship Id="rId191" Type="http://schemas.openxmlformats.org/officeDocument/2006/relationships/customXml" Target="../ink/ink879.xml"/><Relationship Id="rId205" Type="http://schemas.openxmlformats.org/officeDocument/2006/relationships/customXml" Target="../ink/ink886.xml"/><Relationship Id="rId226" Type="http://schemas.openxmlformats.org/officeDocument/2006/relationships/image" Target="../media/image306.png"/><Relationship Id="rId247" Type="http://schemas.openxmlformats.org/officeDocument/2006/relationships/customXml" Target="../ink/ink907.xml"/><Relationship Id="rId107" Type="http://schemas.openxmlformats.org/officeDocument/2006/relationships/customXml" Target="../ink/ink812.xml"/><Relationship Id="rId268" Type="http://schemas.openxmlformats.org/officeDocument/2006/relationships/image" Target="../media/image327.png"/><Relationship Id="rId289" Type="http://schemas.openxmlformats.org/officeDocument/2006/relationships/image" Target="../media/image385.png"/><Relationship Id="rId53" Type="http://schemas.openxmlformats.org/officeDocument/2006/relationships/customXml" Target="../ink/ink785.xml"/><Relationship Id="rId74" Type="http://schemas.openxmlformats.org/officeDocument/2006/relationships/image" Target="../media/image271.png"/><Relationship Id="rId128" Type="http://schemas.openxmlformats.org/officeDocument/2006/relationships/image" Target="../media/image253.png"/><Relationship Id="rId149" Type="http://schemas.openxmlformats.org/officeDocument/2006/relationships/customXml" Target="../ink/ink843.xml"/><Relationship Id="rId95" Type="http://schemas.openxmlformats.org/officeDocument/2006/relationships/customXml" Target="../ink/ink806.xml"/><Relationship Id="rId160" Type="http://schemas.openxmlformats.org/officeDocument/2006/relationships/customXml" Target="../ink/ink853.xml"/><Relationship Id="rId181" Type="http://schemas.openxmlformats.org/officeDocument/2006/relationships/customXml" Target="../ink/ink870.xml"/><Relationship Id="rId216" Type="http://schemas.openxmlformats.org/officeDocument/2006/relationships/image" Target="../media/image301.png"/><Relationship Id="rId237" Type="http://schemas.openxmlformats.org/officeDocument/2006/relationships/customXml" Target="../ink/ink902.xml"/><Relationship Id="rId258" Type="http://schemas.openxmlformats.org/officeDocument/2006/relationships/image" Target="../media/image322.png"/><Relationship Id="rId279" Type="http://schemas.openxmlformats.org/officeDocument/2006/relationships/customXml" Target="../ink/ink923.xml"/><Relationship Id="rId444" Type="http://schemas.openxmlformats.org/officeDocument/2006/relationships/image" Target="../media/image391.png"/><Relationship Id="rId43" Type="http://schemas.openxmlformats.org/officeDocument/2006/relationships/customXml" Target="../ink/ink780.xml"/><Relationship Id="rId64" Type="http://schemas.openxmlformats.org/officeDocument/2006/relationships/image" Target="../media/image266.png"/><Relationship Id="rId118" Type="http://schemas.openxmlformats.org/officeDocument/2006/relationships/image" Target="../media/image238.png"/><Relationship Id="rId139" Type="http://schemas.openxmlformats.org/officeDocument/2006/relationships/customXml" Target="../ink/ink833.xml"/><Relationship Id="rId290" Type="http://schemas.openxmlformats.org/officeDocument/2006/relationships/image" Target="../media/image386.png"/><Relationship Id="rId85" Type="http://schemas.openxmlformats.org/officeDocument/2006/relationships/customXml" Target="../ink/ink801.xml"/><Relationship Id="rId150" Type="http://schemas.openxmlformats.org/officeDocument/2006/relationships/customXml" Target="../ink/ink844.xml"/><Relationship Id="rId171" Type="http://schemas.openxmlformats.org/officeDocument/2006/relationships/customXml" Target="../ink/ink864.xml"/><Relationship Id="rId192" Type="http://schemas.openxmlformats.org/officeDocument/2006/relationships/image" Target="../media/image226.png"/><Relationship Id="rId206" Type="http://schemas.openxmlformats.org/officeDocument/2006/relationships/image" Target="../media/image245.png"/><Relationship Id="rId227" Type="http://schemas.openxmlformats.org/officeDocument/2006/relationships/customXml" Target="../ink/ink897.xml"/><Relationship Id="rId248" Type="http://schemas.openxmlformats.org/officeDocument/2006/relationships/image" Target="../media/image317.png"/><Relationship Id="rId269" Type="http://schemas.openxmlformats.org/officeDocument/2006/relationships/customXml" Target="../ink/ink918.xml"/><Relationship Id="rId108" Type="http://schemas.openxmlformats.org/officeDocument/2006/relationships/image" Target="../media/image215.png"/><Relationship Id="rId129" Type="http://schemas.openxmlformats.org/officeDocument/2006/relationships/customXml" Target="../ink/ink823.xml"/><Relationship Id="rId280" Type="http://schemas.openxmlformats.org/officeDocument/2006/relationships/image" Target="../media/image379.png"/><Relationship Id="rId54" Type="http://schemas.openxmlformats.org/officeDocument/2006/relationships/image" Target="../media/image261.png"/><Relationship Id="rId75" Type="http://schemas.openxmlformats.org/officeDocument/2006/relationships/customXml" Target="../ink/ink796.xml"/><Relationship Id="rId96" Type="http://schemas.openxmlformats.org/officeDocument/2006/relationships/image" Target="../media/image209.png"/><Relationship Id="rId140" Type="http://schemas.openxmlformats.org/officeDocument/2006/relationships/customXml" Target="../ink/ink834.xml"/><Relationship Id="rId161" Type="http://schemas.openxmlformats.org/officeDocument/2006/relationships/customXml" Target="../ink/ink854.xml"/><Relationship Id="rId182" Type="http://schemas.openxmlformats.org/officeDocument/2006/relationships/customXml" Target="../ink/ink871.xml"/><Relationship Id="rId217" Type="http://schemas.openxmlformats.org/officeDocument/2006/relationships/customXml" Target="../ink/ink892.xml"/><Relationship Id="rId238" Type="http://schemas.openxmlformats.org/officeDocument/2006/relationships/image" Target="../media/image312.png"/><Relationship Id="rId259" Type="http://schemas.openxmlformats.org/officeDocument/2006/relationships/customXml" Target="../ink/ink913.xml"/><Relationship Id="rId445" Type="http://schemas.openxmlformats.org/officeDocument/2006/relationships/image" Target="../media/image392.png"/><Relationship Id="rId119" Type="http://schemas.openxmlformats.org/officeDocument/2006/relationships/customXml" Target="../ink/ink818.xml"/><Relationship Id="rId270" Type="http://schemas.openxmlformats.org/officeDocument/2006/relationships/image" Target="../media/image328.png"/><Relationship Id="rId44" Type="http://schemas.openxmlformats.org/officeDocument/2006/relationships/image" Target="../media/image256.png"/><Relationship Id="rId65" Type="http://schemas.openxmlformats.org/officeDocument/2006/relationships/customXml" Target="../ink/ink791.xml"/><Relationship Id="rId86" Type="http://schemas.openxmlformats.org/officeDocument/2006/relationships/image" Target="../media/image277.png"/><Relationship Id="rId130" Type="http://schemas.openxmlformats.org/officeDocument/2006/relationships/customXml" Target="../ink/ink824.xml"/><Relationship Id="rId151" Type="http://schemas.openxmlformats.org/officeDocument/2006/relationships/customXml" Target="../ink/ink845.xml"/><Relationship Id="rId172" Type="http://schemas.openxmlformats.org/officeDocument/2006/relationships/customXml" Target="../ink/ink865.xml"/><Relationship Id="rId193" Type="http://schemas.openxmlformats.org/officeDocument/2006/relationships/customXml" Target="../ink/ink880.xml"/><Relationship Id="rId207" Type="http://schemas.openxmlformats.org/officeDocument/2006/relationships/customXml" Target="../ink/ink887.xml"/><Relationship Id="rId228" Type="http://schemas.openxmlformats.org/officeDocument/2006/relationships/image" Target="../media/image307.png"/><Relationship Id="rId249" Type="http://schemas.openxmlformats.org/officeDocument/2006/relationships/customXml" Target="../ink/ink908.xml"/><Relationship Id="rId109" Type="http://schemas.openxmlformats.org/officeDocument/2006/relationships/customXml" Target="../ink/ink813.xml"/><Relationship Id="rId260" Type="http://schemas.openxmlformats.org/officeDocument/2006/relationships/image" Target="../media/image323.png"/><Relationship Id="rId281" Type="http://schemas.openxmlformats.org/officeDocument/2006/relationships/customXml" Target="../ink/ink924.xml"/><Relationship Id="rId55" Type="http://schemas.openxmlformats.org/officeDocument/2006/relationships/customXml" Target="../ink/ink786.xml"/><Relationship Id="rId76" Type="http://schemas.openxmlformats.org/officeDocument/2006/relationships/image" Target="../media/image272.png"/><Relationship Id="rId97" Type="http://schemas.openxmlformats.org/officeDocument/2006/relationships/customXml" Target="../ink/ink807.xml"/><Relationship Id="rId120" Type="http://schemas.openxmlformats.org/officeDocument/2006/relationships/image" Target="../media/image239.png"/><Relationship Id="rId141" Type="http://schemas.openxmlformats.org/officeDocument/2006/relationships/customXml" Target="../ink/ink835.xml"/><Relationship Id="rId162" Type="http://schemas.openxmlformats.org/officeDocument/2006/relationships/customXml" Target="../ink/ink855.xml"/><Relationship Id="rId183" Type="http://schemas.openxmlformats.org/officeDocument/2006/relationships/customXml" Target="../ink/ink872.xml"/><Relationship Id="rId218" Type="http://schemas.openxmlformats.org/officeDocument/2006/relationships/image" Target="../media/image302.png"/><Relationship Id="rId239" Type="http://schemas.openxmlformats.org/officeDocument/2006/relationships/customXml" Target="../ink/ink903.xml"/><Relationship Id="rId250" Type="http://schemas.openxmlformats.org/officeDocument/2006/relationships/image" Target="../media/image318.png"/><Relationship Id="rId271" Type="http://schemas.openxmlformats.org/officeDocument/2006/relationships/customXml" Target="../ink/ink919.xml"/><Relationship Id="rId45" Type="http://schemas.openxmlformats.org/officeDocument/2006/relationships/customXml" Target="../ink/ink781.xml"/><Relationship Id="rId66" Type="http://schemas.openxmlformats.org/officeDocument/2006/relationships/image" Target="../media/image267.png"/><Relationship Id="rId87" Type="http://schemas.openxmlformats.org/officeDocument/2006/relationships/customXml" Target="../ink/ink802.xml"/><Relationship Id="rId110" Type="http://schemas.openxmlformats.org/officeDocument/2006/relationships/image" Target="../media/image216.png"/><Relationship Id="rId131" Type="http://schemas.openxmlformats.org/officeDocument/2006/relationships/customXml" Target="../ink/ink825.xml"/><Relationship Id="rId152" Type="http://schemas.openxmlformats.org/officeDocument/2006/relationships/customXml" Target="../ink/ink846.xml"/><Relationship Id="rId173" Type="http://schemas.openxmlformats.org/officeDocument/2006/relationships/image" Target="../media/image372.png"/><Relationship Id="rId194" Type="http://schemas.openxmlformats.org/officeDocument/2006/relationships/image" Target="../media/image227.png"/><Relationship Id="rId208" Type="http://schemas.openxmlformats.org/officeDocument/2006/relationships/image" Target="../media/image246.png"/><Relationship Id="rId229" Type="http://schemas.openxmlformats.org/officeDocument/2006/relationships/customXml" Target="../ink/ink898.xml"/><Relationship Id="rId240" Type="http://schemas.openxmlformats.org/officeDocument/2006/relationships/image" Target="../media/image313.png"/><Relationship Id="rId261" Type="http://schemas.openxmlformats.org/officeDocument/2006/relationships/customXml" Target="../ink/ink914.xml"/><Relationship Id="rId56" Type="http://schemas.openxmlformats.org/officeDocument/2006/relationships/image" Target="../media/image262.png"/><Relationship Id="rId77" Type="http://schemas.openxmlformats.org/officeDocument/2006/relationships/customXml" Target="../ink/ink797.xml"/><Relationship Id="rId100" Type="http://schemas.openxmlformats.org/officeDocument/2006/relationships/image" Target="../media/image211.png"/><Relationship Id="rId282" Type="http://schemas.openxmlformats.org/officeDocument/2006/relationships/image" Target="../media/image380.png"/><Relationship Id="rId98" Type="http://schemas.openxmlformats.org/officeDocument/2006/relationships/image" Target="../media/image210.png"/><Relationship Id="rId121" Type="http://schemas.openxmlformats.org/officeDocument/2006/relationships/customXml" Target="../ink/ink819.xml"/><Relationship Id="rId142" Type="http://schemas.openxmlformats.org/officeDocument/2006/relationships/customXml" Target="../ink/ink836.xml"/><Relationship Id="rId163" Type="http://schemas.openxmlformats.org/officeDocument/2006/relationships/customXml" Target="../ink/ink856.xml"/><Relationship Id="rId184" Type="http://schemas.openxmlformats.org/officeDocument/2006/relationships/customXml" Target="../ink/ink873.xml"/><Relationship Id="rId219" Type="http://schemas.openxmlformats.org/officeDocument/2006/relationships/customXml" Target="../ink/ink893.xml"/><Relationship Id="rId230" Type="http://schemas.openxmlformats.org/officeDocument/2006/relationships/image" Target="../media/image308.png"/><Relationship Id="rId251" Type="http://schemas.openxmlformats.org/officeDocument/2006/relationships/customXml" Target="../ink/ink909.xml"/><Relationship Id="rId46" Type="http://schemas.openxmlformats.org/officeDocument/2006/relationships/image" Target="../media/image257.png"/><Relationship Id="rId67" Type="http://schemas.openxmlformats.org/officeDocument/2006/relationships/customXml" Target="../ink/ink792.xml"/><Relationship Id="rId272" Type="http://schemas.openxmlformats.org/officeDocument/2006/relationships/image" Target="../media/image329.png"/><Relationship Id="rId88" Type="http://schemas.openxmlformats.org/officeDocument/2006/relationships/image" Target="../media/image205.png"/><Relationship Id="rId111" Type="http://schemas.openxmlformats.org/officeDocument/2006/relationships/customXml" Target="../ink/ink814.xml"/><Relationship Id="rId132" Type="http://schemas.openxmlformats.org/officeDocument/2006/relationships/customXml" Target="../ink/ink826.xml"/><Relationship Id="rId153" Type="http://schemas.openxmlformats.org/officeDocument/2006/relationships/image" Target="../media/image371.png"/><Relationship Id="rId174" Type="http://schemas.openxmlformats.org/officeDocument/2006/relationships/customXml" Target="../ink/ink866.xml"/><Relationship Id="rId195" Type="http://schemas.openxmlformats.org/officeDocument/2006/relationships/customXml" Target="../ink/ink881.xml"/><Relationship Id="rId209" Type="http://schemas.openxmlformats.org/officeDocument/2006/relationships/customXml" Target="../ink/ink888.xml"/><Relationship Id="rId220" Type="http://schemas.openxmlformats.org/officeDocument/2006/relationships/image" Target="../media/image303.png"/><Relationship Id="rId241" Type="http://schemas.openxmlformats.org/officeDocument/2006/relationships/customXml" Target="../ink/ink904.xml"/><Relationship Id="rId57" Type="http://schemas.openxmlformats.org/officeDocument/2006/relationships/customXml" Target="../ink/ink787.xml"/><Relationship Id="rId262" Type="http://schemas.openxmlformats.org/officeDocument/2006/relationships/image" Target="../media/image324.png"/><Relationship Id="rId283" Type="http://schemas.openxmlformats.org/officeDocument/2006/relationships/customXml" Target="../ink/ink925.xml"/><Relationship Id="rId78" Type="http://schemas.openxmlformats.org/officeDocument/2006/relationships/image" Target="../media/image273.png"/><Relationship Id="rId99" Type="http://schemas.openxmlformats.org/officeDocument/2006/relationships/customXml" Target="../ink/ink808.xml"/><Relationship Id="rId101" Type="http://schemas.openxmlformats.org/officeDocument/2006/relationships/customXml" Target="../ink/ink809.xml"/><Relationship Id="rId122" Type="http://schemas.openxmlformats.org/officeDocument/2006/relationships/image" Target="../media/image240.png"/><Relationship Id="rId143" Type="http://schemas.openxmlformats.org/officeDocument/2006/relationships/customXml" Target="../ink/ink837.xml"/><Relationship Id="rId164" Type="http://schemas.openxmlformats.org/officeDocument/2006/relationships/customXml" Target="../ink/ink857.xml"/><Relationship Id="rId185" Type="http://schemas.openxmlformats.org/officeDocument/2006/relationships/customXml" Target="../ink/ink874.xml"/><Relationship Id="rId210" Type="http://schemas.openxmlformats.org/officeDocument/2006/relationships/image" Target="../media/image247.png"/><Relationship Id="rId231" Type="http://schemas.openxmlformats.org/officeDocument/2006/relationships/customXml" Target="../ink/ink899.xml"/><Relationship Id="rId252" Type="http://schemas.openxmlformats.org/officeDocument/2006/relationships/image" Target="../media/image319.png"/><Relationship Id="rId273" Type="http://schemas.openxmlformats.org/officeDocument/2006/relationships/customXml" Target="../ink/ink920.xml"/><Relationship Id="rId47" Type="http://schemas.openxmlformats.org/officeDocument/2006/relationships/customXml" Target="../ink/ink782.xml"/><Relationship Id="rId68" Type="http://schemas.openxmlformats.org/officeDocument/2006/relationships/image" Target="../media/image268.png"/><Relationship Id="rId89" Type="http://schemas.openxmlformats.org/officeDocument/2006/relationships/customXml" Target="../ink/ink803.xml"/><Relationship Id="rId112" Type="http://schemas.openxmlformats.org/officeDocument/2006/relationships/image" Target="../media/image217.png"/><Relationship Id="rId133" Type="http://schemas.openxmlformats.org/officeDocument/2006/relationships/customXml" Target="../ink/ink827.xml"/><Relationship Id="rId154" Type="http://schemas.openxmlformats.org/officeDocument/2006/relationships/customXml" Target="../ink/ink847.xml"/><Relationship Id="rId175" Type="http://schemas.openxmlformats.org/officeDocument/2006/relationships/image" Target="../media/image373.png"/><Relationship Id="rId196" Type="http://schemas.openxmlformats.org/officeDocument/2006/relationships/image" Target="../media/image228.png"/><Relationship Id="rId200" Type="http://schemas.openxmlformats.org/officeDocument/2006/relationships/image" Target="../media/image230.png"/><Relationship Id="rId221" Type="http://schemas.openxmlformats.org/officeDocument/2006/relationships/customXml" Target="../ink/ink894.xml"/><Relationship Id="rId242" Type="http://schemas.openxmlformats.org/officeDocument/2006/relationships/image" Target="../media/image314.png"/><Relationship Id="rId263" Type="http://schemas.openxmlformats.org/officeDocument/2006/relationships/customXml" Target="../ink/ink915.xml"/><Relationship Id="rId284" Type="http://schemas.openxmlformats.org/officeDocument/2006/relationships/image" Target="../media/image381.png"/><Relationship Id="rId58" Type="http://schemas.openxmlformats.org/officeDocument/2006/relationships/image" Target="../media/image263.png"/><Relationship Id="rId79" Type="http://schemas.openxmlformats.org/officeDocument/2006/relationships/customXml" Target="../ink/ink798.xml"/><Relationship Id="rId102" Type="http://schemas.openxmlformats.org/officeDocument/2006/relationships/image" Target="../media/image212.png"/><Relationship Id="rId123" Type="http://schemas.openxmlformats.org/officeDocument/2006/relationships/customXml" Target="../ink/ink820.xml"/><Relationship Id="rId144" Type="http://schemas.openxmlformats.org/officeDocument/2006/relationships/customXml" Target="../ink/ink838.xml"/><Relationship Id="rId90" Type="http://schemas.openxmlformats.org/officeDocument/2006/relationships/image" Target="../media/image206.png"/><Relationship Id="rId165" Type="http://schemas.openxmlformats.org/officeDocument/2006/relationships/customXml" Target="../ink/ink858.xml"/><Relationship Id="rId186" Type="http://schemas.openxmlformats.org/officeDocument/2006/relationships/customXml" Target="../ink/ink875.xml"/><Relationship Id="rId211" Type="http://schemas.openxmlformats.org/officeDocument/2006/relationships/customXml" Target="../ink/ink889.xml"/><Relationship Id="rId232" Type="http://schemas.openxmlformats.org/officeDocument/2006/relationships/image" Target="../media/image309.png"/><Relationship Id="rId253" Type="http://schemas.openxmlformats.org/officeDocument/2006/relationships/customXml" Target="../ink/ink910.xml"/><Relationship Id="rId274" Type="http://schemas.openxmlformats.org/officeDocument/2006/relationships/image" Target="../media/image376.png"/><Relationship Id="rId48" Type="http://schemas.openxmlformats.org/officeDocument/2006/relationships/image" Target="../media/image258.png"/><Relationship Id="rId69" Type="http://schemas.openxmlformats.org/officeDocument/2006/relationships/customXml" Target="../ink/ink793.xml"/><Relationship Id="rId113" Type="http://schemas.openxmlformats.org/officeDocument/2006/relationships/customXml" Target="../ink/ink815.xml"/><Relationship Id="rId134" Type="http://schemas.openxmlformats.org/officeDocument/2006/relationships/customXml" Target="../ink/ink828.xml"/><Relationship Id="rId80" Type="http://schemas.openxmlformats.org/officeDocument/2006/relationships/image" Target="../media/image274.png"/><Relationship Id="rId155" Type="http://schemas.openxmlformats.org/officeDocument/2006/relationships/customXml" Target="../ink/ink848.xml"/><Relationship Id="rId176" Type="http://schemas.openxmlformats.org/officeDocument/2006/relationships/customXml" Target="../ink/ink867.xml"/><Relationship Id="rId197" Type="http://schemas.openxmlformats.org/officeDocument/2006/relationships/customXml" Target="../ink/ink882.xml"/><Relationship Id="rId201" Type="http://schemas.openxmlformats.org/officeDocument/2006/relationships/customXml" Target="../ink/ink884.xml"/><Relationship Id="rId222" Type="http://schemas.openxmlformats.org/officeDocument/2006/relationships/image" Target="../media/image304.png"/><Relationship Id="rId243" Type="http://schemas.openxmlformats.org/officeDocument/2006/relationships/customXml" Target="../ink/ink905.xml"/><Relationship Id="rId264" Type="http://schemas.openxmlformats.org/officeDocument/2006/relationships/image" Target="../media/image325.png"/><Relationship Id="rId285" Type="http://schemas.openxmlformats.org/officeDocument/2006/relationships/customXml" Target="../ink/ink926.xml"/><Relationship Id="rId59" Type="http://schemas.openxmlformats.org/officeDocument/2006/relationships/customXml" Target="../ink/ink788.xml"/><Relationship Id="rId103" Type="http://schemas.openxmlformats.org/officeDocument/2006/relationships/customXml" Target="../ink/ink810.xml"/><Relationship Id="rId124" Type="http://schemas.openxmlformats.org/officeDocument/2006/relationships/image" Target="../media/image241.png"/><Relationship Id="rId70" Type="http://schemas.openxmlformats.org/officeDocument/2006/relationships/image" Target="../media/image269.png"/><Relationship Id="rId91" Type="http://schemas.openxmlformats.org/officeDocument/2006/relationships/customXml" Target="../ink/ink804.xml"/><Relationship Id="rId145" Type="http://schemas.openxmlformats.org/officeDocument/2006/relationships/customXml" Target="../ink/ink839.xml"/><Relationship Id="rId166" Type="http://schemas.openxmlformats.org/officeDocument/2006/relationships/customXml" Target="../ink/ink859.xml"/><Relationship Id="rId187" Type="http://schemas.openxmlformats.org/officeDocument/2006/relationships/customXml" Target="../ink/ink876.xml"/><Relationship Id="rId1" Type="http://schemas.openxmlformats.org/officeDocument/2006/relationships/slideLayout" Target="../slideLayouts/slideLayout9.xml"/><Relationship Id="rId212" Type="http://schemas.openxmlformats.org/officeDocument/2006/relationships/image" Target="../media/image248.png"/><Relationship Id="rId233" Type="http://schemas.openxmlformats.org/officeDocument/2006/relationships/customXml" Target="../ink/ink900.xml"/><Relationship Id="rId254" Type="http://schemas.openxmlformats.org/officeDocument/2006/relationships/image" Target="../media/image320.png"/><Relationship Id="rId49" Type="http://schemas.openxmlformats.org/officeDocument/2006/relationships/customXml" Target="../ink/ink783.xml"/><Relationship Id="rId114" Type="http://schemas.openxmlformats.org/officeDocument/2006/relationships/image" Target="../media/image218.png"/><Relationship Id="rId275" Type="http://schemas.openxmlformats.org/officeDocument/2006/relationships/customXml" Target="../ink/ink921.xml"/><Relationship Id="rId60" Type="http://schemas.openxmlformats.org/officeDocument/2006/relationships/image" Target="../media/image264.png"/><Relationship Id="rId81" Type="http://schemas.openxmlformats.org/officeDocument/2006/relationships/customXml" Target="../ink/ink799.xml"/><Relationship Id="rId135" Type="http://schemas.openxmlformats.org/officeDocument/2006/relationships/customXml" Target="../ink/ink829.xml"/><Relationship Id="rId156" Type="http://schemas.openxmlformats.org/officeDocument/2006/relationships/customXml" Target="../ink/ink849.xml"/><Relationship Id="rId177" Type="http://schemas.openxmlformats.org/officeDocument/2006/relationships/image" Target="../media/image374.png"/><Relationship Id="rId198" Type="http://schemas.openxmlformats.org/officeDocument/2006/relationships/image" Target="../media/image229.png"/><Relationship Id="rId202" Type="http://schemas.openxmlformats.org/officeDocument/2006/relationships/image" Target="../media/image243.png"/><Relationship Id="rId223" Type="http://schemas.openxmlformats.org/officeDocument/2006/relationships/customXml" Target="../ink/ink895.xml"/><Relationship Id="rId244" Type="http://schemas.openxmlformats.org/officeDocument/2006/relationships/image" Target="../media/image315.png"/><Relationship Id="rId265" Type="http://schemas.openxmlformats.org/officeDocument/2006/relationships/customXml" Target="../ink/ink916.xml"/><Relationship Id="rId286" Type="http://schemas.openxmlformats.org/officeDocument/2006/relationships/image" Target="../media/image382.png"/><Relationship Id="rId50" Type="http://schemas.openxmlformats.org/officeDocument/2006/relationships/image" Target="../media/image259.png"/><Relationship Id="rId104" Type="http://schemas.openxmlformats.org/officeDocument/2006/relationships/image" Target="../media/image213.png"/><Relationship Id="rId125" Type="http://schemas.openxmlformats.org/officeDocument/2006/relationships/customXml" Target="../ink/ink821.xml"/><Relationship Id="rId146" Type="http://schemas.openxmlformats.org/officeDocument/2006/relationships/customXml" Target="../ink/ink840.xml"/><Relationship Id="rId167" Type="http://schemas.openxmlformats.org/officeDocument/2006/relationships/customXml" Target="../ink/ink860.xml"/><Relationship Id="rId188" Type="http://schemas.openxmlformats.org/officeDocument/2006/relationships/customXml" Target="../ink/ink877.xml"/><Relationship Id="rId71" Type="http://schemas.openxmlformats.org/officeDocument/2006/relationships/customXml" Target="../ink/ink794.xml"/><Relationship Id="rId92" Type="http://schemas.openxmlformats.org/officeDocument/2006/relationships/image" Target="../media/image207.png"/><Relationship Id="rId213" Type="http://schemas.openxmlformats.org/officeDocument/2006/relationships/customXml" Target="../ink/ink890.xml"/><Relationship Id="rId234" Type="http://schemas.openxmlformats.org/officeDocument/2006/relationships/image" Target="../media/image310.png"/><Relationship Id="rId2" Type="http://schemas.openxmlformats.org/officeDocument/2006/relationships/notesSlide" Target="../notesSlides/notesSlide21.xml"/><Relationship Id="rId255" Type="http://schemas.openxmlformats.org/officeDocument/2006/relationships/customXml" Target="../ink/ink911.xml"/><Relationship Id="rId276" Type="http://schemas.openxmlformats.org/officeDocument/2006/relationships/image" Target="../media/image377.png"/><Relationship Id="rId40" Type="http://schemas.openxmlformats.org/officeDocument/2006/relationships/image" Target="../media/image254.png"/><Relationship Id="rId115" Type="http://schemas.openxmlformats.org/officeDocument/2006/relationships/customXml" Target="../ink/ink816.xml"/><Relationship Id="rId136" Type="http://schemas.openxmlformats.org/officeDocument/2006/relationships/customXml" Target="../ink/ink830.xml"/><Relationship Id="rId157" Type="http://schemas.openxmlformats.org/officeDocument/2006/relationships/customXml" Target="../ink/ink850.xml"/><Relationship Id="rId178" Type="http://schemas.openxmlformats.org/officeDocument/2006/relationships/customXml" Target="../ink/ink868.xml"/><Relationship Id="rId61" Type="http://schemas.openxmlformats.org/officeDocument/2006/relationships/customXml" Target="../ink/ink789.xml"/><Relationship Id="rId82" Type="http://schemas.openxmlformats.org/officeDocument/2006/relationships/image" Target="../media/image275.png"/><Relationship Id="rId199" Type="http://schemas.openxmlformats.org/officeDocument/2006/relationships/customXml" Target="../ink/ink883.xml"/><Relationship Id="rId203" Type="http://schemas.openxmlformats.org/officeDocument/2006/relationships/customXml" Target="../ink/ink885.xml"/><Relationship Id="rId224" Type="http://schemas.openxmlformats.org/officeDocument/2006/relationships/image" Target="../media/image305.png"/><Relationship Id="rId245" Type="http://schemas.openxmlformats.org/officeDocument/2006/relationships/customXml" Target="../ink/ink906.xml"/><Relationship Id="rId266" Type="http://schemas.openxmlformats.org/officeDocument/2006/relationships/image" Target="../media/image326.png"/><Relationship Id="rId287" Type="http://schemas.openxmlformats.org/officeDocument/2006/relationships/image" Target="../media/image61.png"/><Relationship Id="rId105" Type="http://schemas.openxmlformats.org/officeDocument/2006/relationships/customXml" Target="../ink/ink811.xml"/><Relationship Id="rId126" Type="http://schemas.openxmlformats.org/officeDocument/2006/relationships/image" Target="../media/image242.png"/><Relationship Id="rId147" Type="http://schemas.openxmlformats.org/officeDocument/2006/relationships/customXml" Target="../ink/ink841.xml"/><Relationship Id="rId168" Type="http://schemas.openxmlformats.org/officeDocument/2006/relationships/customXml" Target="../ink/ink861.xml"/><Relationship Id="rId51" Type="http://schemas.openxmlformats.org/officeDocument/2006/relationships/customXml" Target="../ink/ink784.xml"/><Relationship Id="rId72" Type="http://schemas.openxmlformats.org/officeDocument/2006/relationships/image" Target="../media/image270.png"/><Relationship Id="rId93" Type="http://schemas.openxmlformats.org/officeDocument/2006/relationships/customXml" Target="../ink/ink805.xml"/><Relationship Id="rId189" Type="http://schemas.openxmlformats.org/officeDocument/2006/relationships/customXml" Target="../ink/ink878.xml"/><Relationship Id="rId3" Type="http://schemas.openxmlformats.org/officeDocument/2006/relationships/customXml" Target="../ink/ink778.xml"/><Relationship Id="rId214" Type="http://schemas.openxmlformats.org/officeDocument/2006/relationships/image" Target="../media/image249.png"/><Relationship Id="rId235" Type="http://schemas.openxmlformats.org/officeDocument/2006/relationships/customXml" Target="../ink/ink901.xml"/><Relationship Id="rId256" Type="http://schemas.openxmlformats.org/officeDocument/2006/relationships/image" Target="../media/image321.png"/><Relationship Id="rId277" Type="http://schemas.openxmlformats.org/officeDocument/2006/relationships/customXml" Target="../ink/ink922.xml"/><Relationship Id="rId116" Type="http://schemas.openxmlformats.org/officeDocument/2006/relationships/image" Target="../media/image219.png"/><Relationship Id="rId137" Type="http://schemas.openxmlformats.org/officeDocument/2006/relationships/customXml" Target="../ink/ink831.xml"/><Relationship Id="rId158" Type="http://schemas.openxmlformats.org/officeDocument/2006/relationships/customXml" Target="../ink/ink851.xml"/><Relationship Id="rId41" Type="http://schemas.openxmlformats.org/officeDocument/2006/relationships/customXml" Target="../ink/ink779.xml"/><Relationship Id="rId62" Type="http://schemas.openxmlformats.org/officeDocument/2006/relationships/image" Target="../media/image265.png"/><Relationship Id="rId83" Type="http://schemas.openxmlformats.org/officeDocument/2006/relationships/customXml" Target="../ink/ink800.xml"/><Relationship Id="rId179" Type="http://schemas.openxmlformats.org/officeDocument/2006/relationships/image" Target="../media/image375.png"/><Relationship Id="rId190" Type="http://schemas.openxmlformats.org/officeDocument/2006/relationships/image" Target="../media/image225.png"/><Relationship Id="rId204" Type="http://schemas.openxmlformats.org/officeDocument/2006/relationships/image" Target="../media/image244.png"/><Relationship Id="rId225" Type="http://schemas.openxmlformats.org/officeDocument/2006/relationships/customXml" Target="../ink/ink896.xml"/><Relationship Id="rId246" Type="http://schemas.openxmlformats.org/officeDocument/2006/relationships/image" Target="../media/image316.png"/><Relationship Id="rId267" Type="http://schemas.openxmlformats.org/officeDocument/2006/relationships/customXml" Target="../ink/ink917.xml"/><Relationship Id="rId288" Type="http://schemas.openxmlformats.org/officeDocument/2006/relationships/image" Target="../media/image62.png"/><Relationship Id="rId106" Type="http://schemas.openxmlformats.org/officeDocument/2006/relationships/image" Target="../media/image214.png"/><Relationship Id="rId127" Type="http://schemas.openxmlformats.org/officeDocument/2006/relationships/customXml" Target="../ink/ink822.xml"/><Relationship Id="rId52" Type="http://schemas.openxmlformats.org/officeDocument/2006/relationships/image" Target="../media/image260.png"/><Relationship Id="rId73" Type="http://schemas.openxmlformats.org/officeDocument/2006/relationships/customXml" Target="../ink/ink795.xml"/><Relationship Id="rId94" Type="http://schemas.openxmlformats.org/officeDocument/2006/relationships/image" Target="../media/image208.png"/><Relationship Id="rId148" Type="http://schemas.openxmlformats.org/officeDocument/2006/relationships/customXml" Target="../ink/ink842.xml"/><Relationship Id="rId169" Type="http://schemas.openxmlformats.org/officeDocument/2006/relationships/customXml" Target="../ink/ink862.xml"/><Relationship Id="rId180" Type="http://schemas.openxmlformats.org/officeDocument/2006/relationships/customXml" Target="../ink/ink869.xml"/><Relationship Id="rId215" Type="http://schemas.openxmlformats.org/officeDocument/2006/relationships/customXml" Target="../ink/ink891.xml"/><Relationship Id="rId236" Type="http://schemas.openxmlformats.org/officeDocument/2006/relationships/image" Target="../media/image311.png"/><Relationship Id="rId257" Type="http://schemas.openxmlformats.org/officeDocument/2006/relationships/customXml" Target="../ink/ink912.xml"/><Relationship Id="rId278" Type="http://schemas.openxmlformats.org/officeDocument/2006/relationships/image" Target="../media/image378.png"/><Relationship Id="rId443" Type="http://schemas.openxmlformats.org/officeDocument/2006/relationships/image" Target="../media/image390.png"/></Relationships>
</file>

<file path=ppt/slides/_rels/slide25.xml.rels><?xml version="1.0" encoding="UTF-8" standalone="yes"?>
<Relationships xmlns="http://schemas.openxmlformats.org/package/2006/relationships"><Relationship Id="rId117" Type="http://schemas.openxmlformats.org/officeDocument/2006/relationships/image" Target="../media/image371.png"/><Relationship Id="rId21" Type="http://schemas.openxmlformats.org/officeDocument/2006/relationships/customXml" Target="../ink/ink936.xml"/><Relationship Id="rId63" Type="http://schemas.openxmlformats.org/officeDocument/2006/relationships/customXml" Target="../ink/ink957.xml"/><Relationship Id="rId159" Type="http://schemas.openxmlformats.org/officeDocument/2006/relationships/customXml" Target="../ink/ink1030.xml"/><Relationship Id="rId170" Type="http://schemas.openxmlformats.org/officeDocument/2006/relationships/image" Target="../media/image245.png"/><Relationship Id="rId191" Type="http://schemas.openxmlformats.org/officeDocument/2006/relationships/customXml" Target="../ink/ink1046.xml"/><Relationship Id="rId205" Type="http://schemas.openxmlformats.org/officeDocument/2006/relationships/customXml" Target="../ink/ink1053.xml"/><Relationship Id="rId226" Type="http://schemas.openxmlformats.org/officeDocument/2006/relationships/image" Target="../media/image324.png"/><Relationship Id="rId247" Type="http://schemas.openxmlformats.org/officeDocument/2006/relationships/customXml" Target="../ink/ink1074.xml"/><Relationship Id="rId107" Type="http://schemas.openxmlformats.org/officeDocument/2006/relationships/customXml" Target="../ink/ink986.xml"/><Relationship Id="rId11" Type="http://schemas.openxmlformats.org/officeDocument/2006/relationships/customXml" Target="../ink/ink931.xml"/><Relationship Id="rId32" Type="http://schemas.openxmlformats.org/officeDocument/2006/relationships/image" Target="../media/image268.png"/><Relationship Id="rId53" Type="http://schemas.openxmlformats.org/officeDocument/2006/relationships/customXml" Target="../ink/ink952.xml"/><Relationship Id="rId74" Type="http://schemas.openxmlformats.org/officeDocument/2006/relationships/image" Target="../media/image216.png"/><Relationship Id="rId128" Type="http://schemas.openxmlformats.org/officeDocument/2006/relationships/customXml" Target="../ink/ink1006.xml"/><Relationship Id="rId149" Type="http://schemas.openxmlformats.org/officeDocument/2006/relationships/customXml" Target="../ink/ink1023.xml"/><Relationship Id="rId5" Type="http://schemas.openxmlformats.org/officeDocument/2006/relationships/customXml" Target="../ink/ink928.xml"/><Relationship Id="rId95" Type="http://schemas.openxmlformats.org/officeDocument/2006/relationships/customXml" Target="../ink/ink974.xml"/><Relationship Id="rId160" Type="http://schemas.openxmlformats.org/officeDocument/2006/relationships/image" Target="../media/image228.png"/><Relationship Id="rId181" Type="http://schemas.openxmlformats.org/officeDocument/2006/relationships/customXml" Target="../ink/ink1041.xml"/><Relationship Id="rId216" Type="http://schemas.openxmlformats.org/officeDocument/2006/relationships/image" Target="../media/image319.png"/><Relationship Id="rId237" Type="http://schemas.openxmlformats.org/officeDocument/2006/relationships/customXml" Target="../ink/ink1069.xml"/><Relationship Id="rId258" Type="http://schemas.openxmlformats.org/officeDocument/2006/relationships/customXml" Target="../ink/ink1076.xml"/><Relationship Id="rId22" Type="http://schemas.openxmlformats.org/officeDocument/2006/relationships/image" Target="../media/image263.png"/><Relationship Id="rId43" Type="http://schemas.openxmlformats.org/officeDocument/2006/relationships/customXml" Target="../ink/ink947.xml"/><Relationship Id="rId64" Type="http://schemas.openxmlformats.org/officeDocument/2006/relationships/image" Target="../media/image211.png"/><Relationship Id="rId118" Type="http://schemas.openxmlformats.org/officeDocument/2006/relationships/customXml" Target="../ink/ink996.xml"/><Relationship Id="rId139" Type="http://schemas.openxmlformats.org/officeDocument/2006/relationships/image" Target="../media/image373.png"/><Relationship Id="rId85" Type="http://schemas.openxmlformats.org/officeDocument/2006/relationships/customXml" Target="../ink/ink968.xml"/><Relationship Id="rId150" Type="http://schemas.openxmlformats.org/officeDocument/2006/relationships/customXml" Target="../ink/ink1024.xml"/><Relationship Id="rId171" Type="http://schemas.openxmlformats.org/officeDocument/2006/relationships/customXml" Target="../ink/ink1036.xml"/><Relationship Id="rId192" Type="http://schemas.openxmlformats.org/officeDocument/2006/relationships/image" Target="../media/image307.png"/><Relationship Id="rId206" Type="http://schemas.openxmlformats.org/officeDocument/2006/relationships/image" Target="../media/image314.png"/><Relationship Id="rId227" Type="http://schemas.openxmlformats.org/officeDocument/2006/relationships/customXml" Target="../ink/ink1064.xml"/><Relationship Id="rId248" Type="http://schemas.openxmlformats.org/officeDocument/2006/relationships/image" Target="../media/image381.png"/><Relationship Id="rId12" Type="http://schemas.openxmlformats.org/officeDocument/2006/relationships/image" Target="../media/image258.png"/><Relationship Id="rId33" Type="http://schemas.openxmlformats.org/officeDocument/2006/relationships/customXml" Target="../ink/ink942.xml"/><Relationship Id="rId108" Type="http://schemas.openxmlformats.org/officeDocument/2006/relationships/customXml" Target="../ink/ink987.xml"/><Relationship Id="rId129" Type="http://schemas.openxmlformats.org/officeDocument/2006/relationships/customXml" Target="../ink/ink1007.xml"/><Relationship Id="rId54" Type="http://schemas.openxmlformats.org/officeDocument/2006/relationships/image" Target="../media/image206.png"/><Relationship Id="rId75" Type="http://schemas.openxmlformats.org/officeDocument/2006/relationships/customXml" Target="../ink/ink963.xml"/><Relationship Id="rId96" Type="http://schemas.openxmlformats.org/officeDocument/2006/relationships/customXml" Target="../ink/ink975.xml"/><Relationship Id="rId140" Type="http://schemas.openxmlformats.org/officeDocument/2006/relationships/customXml" Target="../ink/ink1016.xml"/><Relationship Id="rId161" Type="http://schemas.openxmlformats.org/officeDocument/2006/relationships/customXml" Target="../ink/ink1031.xml"/><Relationship Id="rId182" Type="http://schemas.openxmlformats.org/officeDocument/2006/relationships/image" Target="../media/image302.png"/><Relationship Id="rId217" Type="http://schemas.openxmlformats.org/officeDocument/2006/relationships/customXml" Target="../ink/ink1059.xml"/><Relationship Id="rId6" Type="http://schemas.openxmlformats.org/officeDocument/2006/relationships/image" Target="../media/image255.png"/><Relationship Id="rId238" Type="http://schemas.openxmlformats.org/officeDocument/2006/relationships/image" Target="../media/image376.png"/><Relationship Id="rId259" Type="http://schemas.openxmlformats.org/officeDocument/2006/relationships/image" Target="../media/image394.png"/><Relationship Id="rId23" Type="http://schemas.openxmlformats.org/officeDocument/2006/relationships/customXml" Target="../ink/ink937.xml"/><Relationship Id="rId119" Type="http://schemas.openxmlformats.org/officeDocument/2006/relationships/customXml" Target="../ink/ink997.xml"/><Relationship Id="rId44" Type="http://schemas.openxmlformats.org/officeDocument/2006/relationships/image" Target="../media/image274.png"/><Relationship Id="rId65" Type="http://schemas.openxmlformats.org/officeDocument/2006/relationships/customXml" Target="../ink/ink958.xml"/><Relationship Id="rId86" Type="http://schemas.openxmlformats.org/officeDocument/2006/relationships/image" Target="../media/image240.png"/><Relationship Id="rId130" Type="http://schemas.openxmlformats.org/officeDocument/2006/relationships/customXml" Target="../ink/ink1008.xml"/><Relationship Id="rId151" Type="http://schemas.openxmlformats.org/officeDocument/2006/relationships/customXml" Target="../ink/ink1025.xml"/><Relationship Id="rId172" Type="http://schemas.openxmlformats.org/officeDocument/2006/relationships/image" Target="../media/image246.png"/><Relationship Id="rId193" Type="http://schemas.openxmlformats.org/officeDocument/2006/relationships/customXml" Target="../ink/ink1047.xml"/><Relationship Id="rId207" Type="http://schemas.openxmlformats.org/officeDocument/2006/relationships/customXml" Target="../ink/ink1054.xml"/><Relationship Id="rId228" Type="http://schemas.openxmlformats.org/officeDocument/2006/relationships/image" Target="../media/image325.png"/><Relationship Id="rId249" Type="http://schemas.openxmlformats.org/officeDocument/2006/relationships/customXml" Target="../ink/ink1075.xml"/><Relationship Id="rId13" Type="http://schemas.openxmlformats.org/officeDocument/2006/relationships/customXml" Target="../ink/ink932.xml"/><Relationship Id="rId109" Type="http://schemas.openxmlformats.org/officeDocument/2006/relationships/customXml" Target="../ink/ink988.xml"/><Relationship Id="rId260" Type="http://schemas.openxmlformats.org/officeDocument/2006/relationships/customXml" Target="../ink/ink1077.xml"/><Relationship Id="rId34" Type="http://schemas.openxmlformats.org/officeDocument/2006/relationships/image" Target="../media/image269.png"/><Relationship Id="rId55" Type="http://schemas.openxmlformats.org/officeDocument/2006/relationships/customXml" Target="../ink/ink953.xml"/><Relationship Id="rId76" Type="http://schemas.openxmlformats.org/officeDocument/2006/relationships/image" Target="../media/image217.png"/><Relationship Id="rId97" Type="http://schemas.openxmlformats.org/officeDocument/2006/relationships/customXml" Target="../ink/ink976.xml"/><Relationship Id="rId120" Type="http://schemas.openxmlformats.org/officeDocument/2006/relationships/customXml" Target="../ink/ink998.xml"/><Relationship Id="rId141" Type="http://schemas.openxmlformats.org/officeDocument/2006/relationships/image" Target="../media/image374.png"/><Relationship Id="rId7" Type="http://schemas.openxmlformats.org/officeDocument/2006/relationships/customXml" Target="../ink/ink929.xml"/><Relationship Id="rId162" Type="http://schemas.openxmlformats.org/officeDocument/2006/relationships/image" Target="../media/image229.png"/><Relationship Id="rId183" Type="http://schemas.openxmlformats.org/officeDocument/2006/relationships/customXml" Target="../ink/ink1042.xml"/><Relationship Id="rId218" Type="http://schemas.openxmlformats.org/officeDocument/2006/relationships/image" Target="../media/image320.png"/><Relationship Id="rId239" Type="http://schemas.openxmlformats.org/officeDocument/2006/relationships/customXml" Target="../ink/ink1070.xml"/><Relationship Id="rId250" Type="http://schemas.openxmlformats.org/officeDocument/2006/relationships/image" Target="../media/image382.png"/><Relationship Id="rId24" Type="http://schemas.openxmlformats.org/officeDocument/2006/relationships/image" Target="../media/image264.png"/><Relationship Id="rId45" Type="http://schemas.openxmlformats.org/officeDocument/2006/relationships/customXml" Target="../ink/ink948.xml"/><Relationship Id="rId66" Type="http://schemas.openxmlformats.org/officeDocument/2006/relationships/image" Target="../media/image212.png"/><Relationship Id="rId87" Type="http://schemas.openxmlformats.org/officeDocument/2006/relationships/customXml" Target="../ink/ink969.xml"/><Relationship Id="rId110" Type="http://schemas.openxmlformats.org/officeDocument/2006/relationships/customXml" Target="../ink/ink989.xml"/><Relationship Id="rId131" Type="http://schemas.openxmlformats.org/officeDocument/2006/relationships/customXml" Target="../ink/ink1009.xml"/><Relationship Id="rId152" Type="http://schemas.openxmlformats.org/officeDocument/2006/relationships/customXml" Target="../ink/ink1026.xml"/><Relationship Id="rId173" Type="http://schemas.openxmlformats.org/officeDocument/2006/relationships/customXml" Target="../ink/ink1037.xml"/><Relationship Id="rId194" Type="http://schemas.openxmlformats.org/officeDocument/2006/relationships/image" Target="../media/image308.png"/><Relationship Id="rId208" Type="http://schemas.openxmlformats.org/officeDocument/2006/relationships/image" Target="../media/image315.png"/><Relationship Id="rId229" Type="http://schemas.openxmlformats.org/officeDocument/2006/relationships/customXml" Target="../ink/ink1065.xml"/><Relationship Id="rId240" Type="http://schemas.openxmlformats.org/officeDocument/2006/relationships/image" Target="../media/image377.png"/><Relationship Id="rId261" Type="http://schemas.openxmlformats.org/officeDocument/2006/relationships/image" Target="../media/image395.png"/><Relationship Id="rId14" Type="http://schemas.openxmlformats.org/officeDocument/2006/relationships/image" Target="../media/image259.png"/><Relationship Id="rId35" Type="http://schemas.openxmlformats.org/officeDocument/2006/relationships/customXml" Target="../ink/ink943.xml"/><Relationship Id="rId56" Type="http://schemas.openxmlformats.org/officeDocument/2006/relationships/image" Target="../media/image207.png"/><Relationship Id="rId77" Type="http://schemas.openxmlformats.org/officeDocument/2006/relationships/customXml" Target="../ink/ink964.xml"/><Relationship Id="rId100" Type="http://schemas.openxmlformats.org/officeDocument/2006/relationships/customXml" Target="../ink/ink979.xml"/><Relationship Id="rId8" Type="http://schemas.openxmlformats.org/officeDocument/2006/relationships/image" Target="../media/image256.png"/><Relationship Id="rId98" Type="http://schemas.openxmlformats.org/officeDocument/2006/relationships/customXml" Target="../ink/ink977.xml"/><Relationship Id="rId121" Type="http://schemas.openxmlformats.org/officeDocument/2006/relationships/customXml" Target="../ink/ink999.xml"/><Relationship Id="rId142" Type="http://schemas.openxmlformats.org/officeDocument/2006/relationships/customXml" Target="../ink/ink1017.xml"/><Relationship Id="rId163" Type="http://schemas.openxmlformats.org/officeDocument/2006/relationships/customXml" Target="../ink/ink1032.xml"/><Relationship Id="rId184" Type="http://schemas.openxmlformats.org/officeDocument/2006/relationships/image" Target="../media/image303.png"/><Relationship Id="rId219" Type="http://schemas.openxmlformats.org/officeDocument/2006/relationships/customXml" Target="../ink/ink1060.xml"/><Relationship Id="rId230" Type="http://schemas.openxmlformats.org/officeDocument/2006/relationships/image" Target="../media/image326.png"/><Relationship Id="rId25" Type="http://schemas.openxmlformats.org/officeDocument/2006/relationships/customXml" Target="../ink/ink938.xml"/><Relationship Id="rId46" Type="http://schemas.openxmlformats.org/officeDocument/2006/relationships/image" Target="../media/image275.png"/><Relationship Id="rId67" Type="http://schemas.openxmlformats.org/officeDocument/2006/relationships/customXml" Target="../ink/ink959.xml"/><Relationship Id="rId88" Type="http://schemas.openxmlformats.org/officeDocument/2006/relationships/image" Target="../media/image241.png"/><Relationship Id="rId111" Type="http://schemas.openxmlformats.org/officeDocument/2006/relationships/customXml" Target="../ink/ink990.xml"/><Relationship Id="rId132" Type="http://schemas.openxmlformats.org/officeDocument/2006/relationships/customXml" Target="../ink/ink1010.xml"/><Relationship Id="rId153" Type="http://schemas.openxmlformats.org/officeDocument/2006/relationships/customXml" Target="../ink/ink1027.xml"/><Relationship Id="rId174" Type="http://schemas.openxmlformats.org/officeDocument/2006/relationships/image" Target="../media/image247.png"/><Relationship Id="rId195" Type="http://schemas.openxmlformats.org/officeDocument/2006/relationships/customXml" Target="../ink/ink1048.xml"/><Relationship Id="rId209" Type="http://schemas.openxmlformats.org/officeDocument/2006/relationships/customXml" Target="../ink/ink1055.xml"/><Relationship Id="rId220" Type="http://schemas.openxmlformats.org/officeDocument/2006/relationships/image" Target="../media/image321.png"/><Relationship Id="rId241" Type="http://schemas.openxmlformats.org/officeDocument/2006/relationships/customXml" Target="../ink/ink1071.xml"/><Relationship Id="rId15" Type="http://schemas.openxmlformats.org/officeDocument/2006/relationships/customXml" Target="../ink/ink933.xml"/><Relationship Id="rId36" Type="http://schemas.openxmlformats.org/officeDocument/2006/relationships/image" Target="../media/image270.png"/><Relationship Id="rId57" Type="http://schemas.openxmlformats.org/officeDocument/2006/relationships/customXml" Target="../ink/ink954.xml"/><Relationship Id="rId262" Type="http://schemas.openxmlformats.org/officeDocument/2006/relationships/customXml" Target="../ink/ink1078.xml"/><Relationship Id="rId78" Type="http://schemas.openxmlformats.org/officeDocument/2006/relationships/image" Target="../media/image218.png"/><Relationship Id="rId99" Type="http://schemas.openxmlformats.org/officeDocument/2006/relationships/customXml" Target="../ink/ink978.xml"/><Relationship Id="rId101" Type="http://schemas.openxmlformats.org/officeDocument/2006/relationships/customXml" Target="../ink/ink980.xml"/><Relationship Id="rId122" Type="http://schemas.openxmlformats.org/officeDocument/2006/relationships/customXml" Target="../ink/ink1000.xml"/><Relationship Id="rId143" Type="http://schemas.openxmlformats.org/officeDocument/2006/relationships/image" Target="../media/image375.png"/><Relationship Id="rId164" Type="http://schemas.openxmlformats.org/officeDocument/2006/relationships/image" Target="../media/image230.png"/><Relationship Id="rId185" Type="http://schemas.openxmlformats.org/officeDocument/2006/relationships/customXml" Target="../ink/ink1043.xml"/><Relationship Id="rId9" Type="http://schemas.openxmlformats.org/officeDocument/2006/relationships/customXml" Target="../ink/ink930.xml"/><Relationship Id="rId210" Type="http://schemas.openxmlformats.org/officeDocument/2006/relationships/image" Target="../media/image316.png"/><Relationship Id="rId26" Type="http://schemas.openxmlformats.org/officeDocument/2006/relationships/image" Target="../media/image265.png"/><Relationship Id="rId231" Type="http://schemas.openxmlformats.org/officeDocument/2006/relationships/customXml" Target="../ink/ink1066.xml"/><Relationship Id="rId47" Type="http://schemas.openxmlformats.org/officeDocument/2006/relationships/customXml" Target="../ink/ink949.xml"/><Relationship Id="rId68" Type="http://schemas.openxmlformats.org/officeDocument/2006/relationships/image" Target="../media/image213.png"/><Relationship Id="rId89" Type="http://schemas.openxmlformats.org/officeDocument/2006/relationships/customXml" Target="../ink/ink970.xml"/><Relationship Id="rId112" Type="http://schemas.openxmlformats.org/officeDocument/2006/relationships/customXml" Target="../ink/ink991.xml"/><Relationship Id="rId133" Type="http://schemas.openxmlformats.org/officeDocument/2006/relationships/customXml" Target="../ink/ink1011.xml"/><Relationship Id="rId154" Type="http://schemas.openxmlformats.org/officeDocument/2006/relationships/image" Target="../media/image225.png"/><Relationship Id="rId175" Type="http://schemas.openxmlformats.org/officeDocument/2006/relationships/customXml" Target="../ink/ink1038.xml"/><Relationship Id="rId196" Type="http://schemas.openxmlformats.org/officeDocument/2006/relationships/image" Target="../media/image309.png"/><Relationship Id="rId200" Type="http://schemas.openxmlformats.org/officeDocument/2006/relationships/image" Target="../media/image311.png"/><Relationship Id="rId16" Type="http://schemas.openxmlformats.org/officeDocument/2006/relationships/image" Target="../media/image260.png"/><Relationship Id="rId221" Type="http://schemas.openxmlformats.org/officeDocument/2006/relationships/customXml" Target="../ink/ink1061.xml"/><Relationship Id="rId242" Type="http://schemas.openxmlformats.org/officeDocument/2006/relationships/image" Target="../media/image378.png"/><Relationship Id="rId263" Type="http://schemas.openxmlformats.org/officeDocument/2006/relationships/image" Target="../media/image396.png"/><Relationship Id="rId37" Type="http://schemas.openxmlformats.org/officeDocument/2006/relationships/customXml" Target="../ink/ink944.xml"/><Relationship Id="rId58" Type="http://schemas.openxmlformats.org/officeDocument/2006/relationships/image" Target="../media/image208.png"/><Relationship Id="rId79" Type="http://schemas.openxmlformats.org/officeDocument/2006/relationships/customXml" Target="../ink/ink965.xml"/><Relationship Id="rId102" Type="http://schemas.openxmlformats.org/officeDocument/2006/relationships/customXml" Target="../ink/ink981.xml"/><Relationship Id="rId123" Type="http://schemas.openxmlformats.org/officeDocument/2006/relationships/customXml" Target="../ink/ink1001.xml"/><Relationship Id="rId144" Type="http://schemas.openxmlformats.org/officeDocument/2006/relationships/customXml" Target="../ink/ink1018.xml"/><Relationship Id="rId90" Type="http://schemas.openxmlformats.org/officeDocument/2006/relationships/image" Target="../media/image242.png"/><Relationship Id="rId165" Type="http://schemas.openxmlformats.org/officeDocument/2006/relationships/customXml" Target="../ink/ink1033.xml"/><Relationship Id="rId186" Type="http://schemas.openxmlformats.org/officeDocument/2006/relationships/image" Target="../media/image304.png"/><Relationship Id="rId211" Type="http://schemas.openxmlformats.org/officeDocument/2006/relationships/customXml" Target="../ink/ink1056.xml"/><Relationship Id="rId232" Type="http://schemas.openxmlformats.org/officeDocument/2006/relationships/image" Target="../media/image327.png"/><Relationship Id="rId253" Type="http://schemas.openxmlformats.org/officeDocument/2006/relationships/image" Target="../media/image385.png"/><Relationship Id="rId27" Type="http://schemas.openxmlformats.org/officeDocument/2006/relationships/customXml" Target="../ink/ink939.xml"/><Relationship Id="rId48" Type="http://schemas.openxmlformats.org/officeDocument/2006/relationships/image" Target="../media/image276.png"/><Relationship Id="rId69" Type="http://schemas.openxmlformats.org/officeDocument/2006/relationships/customXml" Target="../ink/ink960.xml"/><Relationship Id="rId113" Type="http://schemas.openxmlformats.org/officeDocument/2006/relationships/customXml" Target="../ink/ink992.xml"/><Relationship Id="rId134" Type="http://schemas.openxmlformats.org/officeDocument/2006/relationships/customXml" Target="../ink/ink1012.xml"/><Relationship Id="rId80" Type="http://schemas.openxmlformats.org/officeDocument/2006/relationships/image" Target="../media/image219.png"/><Relationship Id="rId155" Type="http://schemas.openxmlformats.org/officeDocument/2006/relationships/customXml" Target="../ink/ink1028.xml"/><Relationship Id="rId176" Type="http://schemas.openxmlformats.org/officeDocument/2006/relationships/image" Target="../media/image248.png"/><Relationship Id="rId197" Type="http://schemas.openxmlformats.org/officeDocument/2006/relationships/customXml" Target="../ink/ink1049.xml"/><Relationship Id="rId201" Type="http://schemas.openxmlformats.org/officeDocument/2006/relationships/customXml" Target="../ink/ink1051.xml"/><Relationship Id="rId222" Type="http://schemas.openxmlformats.org/officeDocument/2006/relationships/image" Target="../media/image322.png"/><Relationship Id="rId243" Type="http://schemas.openxmlformats.org/officeDocument/2006/relationships/customXml" Target="../ink/ink1072.xml"/><Relationship Id="rId264" Type="http://schemas.openxmlformats.org/officeDocument/2006/relationships/image" Target="../media/image61.png"/><Relationship Id="rId17" Type="http://schemas.openxmlformats.org/officeDocument/2006/relationships/customXml" Target="../ink/ink934.xml"/><Relationship Id="rId38" Type="http://schemas.openxmlformats.org/officeDocument/2006/relationships/image" Target="../media/image271.png"/><Relationship Id="rId59" Type="http://schemas.openxmlformats.org/officeDocument/2006/relationships/customXml" Target="../ink/ink955.xml"/><Relationship Id="rId103" Type="http://schemas.openxmlformats.org/officeDocument/2006/relationships/customXml" Target="../ink/ink982.xml"/><Relationship Id="rId124" Type="http://schemas.openxmlformats.org/officeDocument/2006/relationships/customXml" Target="../ink/ink1002.xml"/><Relationship Id="rId70" Type="http://schemas.openxmlformats.org/officeDocument/2006/relationships/image" Target="../media/image214.png"/><Relationship Id="rId91" Type="http://schemas.openxmlformats.org/officeDocument/2006/relationships/customXml" Target="../ink/ink971.xml"/><Relationship Id="rId145" Type="http://schemas.openxmlformats.org/officeDocument/2006/relationships/customXml" Target="../ink/ink1019.xml"/><Relationship Id="rId166" Type="http://schemas.openxmlformats.org/officeDocument/2006/relationships/image" Target="../media/image243.png"/><Relationship Id="rId187" Type="http://schemas.openxmlformats.org/officeDocument/2006/relationships/customXml" Target="../ink/ink1044.xml"/><Relationship Id="rId1" Type="http://schemas.openxmlformats.org/officeDocument/2006/relationships/slideLayout" Target="../slideLayouts/slideLayout9.xml"/><Relationship Id="rId212" Type="http://schemas.openxmlformats.org/officeDocument/2006/relationships/image" Target="../media/image317.png"/><Relationship Id="rId233" Type="http://schemas.openxmlformats.org/officeDocument/2006/relationships/customXml" Target="../ink/ink1067.xml"/><Relationship Id="rId254" Type="http://schemas.openxmlformats.org/officeDocument/2006/relationships/image" Target="../media/image386.png"/><Relationship Id="rId28" Type="http://schemas.openxmlformats.org/officeDocument/2006/relationships/image" Target="../media/image266.png"/><Relationship Id="rId49" Type="http://schemas.openxmlformats.org/officeDocument/2006/relationships/customXml" Target="../ink/ink950.xml"/><Relationship Id="rId114" Type="http://schemas.openxmlformats.org/officeDocument/2006/relationships/customXml" Target="../ink/ink993.xml"/><Relationship Id="rId60" Type="http://schemas.openxmlformats.org/officeDocument/2006/relationships/image" Target="../media/image209.png"/><Relationship Id="rId81" Type="http://schemas.openxmlformats.org/officeDocument/2006/relationships/customXml" Target="../ink/ink966.xml"/><Relationship Id="rId135" Type="http://schemas.openxmlformats.org/officeDocument/2006/relationships/customXml" Target="../ink/ink1013.xml"/><Relationship Id="rId156" Type="http://schemas.openxmlformats.org/officeDocument/2006/relationships/image" Target="../media/image226.png"/><Relationship Id="rId177" Type="http://schemas.openxmlformats.org/officeDocument/2006/relationships/customXml" Target="../ink/ink1039.xml"/><Relationship Id="rId198" Type="http://schemas.openxmlformats.org/officeDocument/2006/relationships/image" Target="../media/image310.png"/><Relationship Id="rId202" Type="http://schemas.openxmlformats.org/officeDocument/2006/relationships/image" Target="../media/image312.png"/><Relationship Id="rId223" Type="http://schemas.openxmlformats.org/officeDocument/2006/relationships/customXml" Target="../ink/ink1062.xml"/><Relationship Id="rId244" Type="http://schemas.openxmlformats.org/officeDocument/2006/relationships/image" Target="../media/image379.png"/><Relationship Id="rId18" Type="http://schemas.openxmlformats.org/officeDocument/2006/relationships/image" Target="../media/image261.png"/><Relationship Id="rId39" Type="http://schemas.openxmlformats.org/officeDocument/2006/relationships/customXml" Target="../ink/ink945.xml"/><Relationship Id="rId265" Type="http://schemas.openxmlformats.org/officeDocument/2006/relationships/image" Target="../media/image62.png"/><Relationship Id="rId50" Type="http://schemas.openxmlformats.org/officeDocument/2006/relationships/image" Target="../media/image277.png"/><Relationship Id="rId104" Type="http://schemas.openxmlformats.org/officeDocument/2006/relationships/customXml" Target="../ink/ink983.xml"/><Relationship Id="rId125" Type="http://schemas.openxmlformats.org/officeDocument/2006/relationships/customXml" Target="../ink/ink1003.xml"/><Relationship Id="rId146" Type="http://schemas.openxmlformats.org/officeDocument/2006/relationships/customXml" Target="../ink/ink1020.xml"/><Relationship Id="rId167" Type="http://schemas.openxmlformats.org/officeDocument/2006/relationships/customXml" Target="../ink/ink1034.xml"/><Relationship Id="rId188" Type="http://schemas.openxmlformats.org/officeDocument/2006/relationships/image" Target="../media/image305.png"/><Relationship Id="rId71" Type="http://schemas.openxmlformats.org/officeDocument/2006/relationships/customXml" Target="../ink/ink961.xml"/><Relationship Id="rId92" Type="http://schemas.openxmlformats.org/officeDocument/2006/relationships/image" Target="../media/image253.png"/><Relationship Id="rId213" Type="http://schemas.openxmlformats.org/officeDocument/2006/relationships/customXml" Target="../ink/ink1057.xml"/><Relationship Id="rId234" Type="http://schemas.openxmlformats.org/officeDocument/2006/relationships/image" Target="../media/image328.png"/><Relationship Id="rId2" Type="http://schemas.openxmlformats.org/officeDocument/2006/relationships/notesSlide" Target="../notesSlides/notesSlide22.xml"/><Relationship Id="rId29" Type="http://schemas.openxmlformats.org/officeDocument/2006/relationships/customXml" Target="../ink/ink940.xml"/><Relationship Id="rId255" Type="http://schemas.openxmlformats.org/officeDocument/2006/relationships/image" Target="../media/image390.png"/><Relationship Id="rId40" Type="http://schemas.openxmlformats.org/officeDocument/2006/relationships/image" Target="../media/image272.png"/><Relationship Id="rId115" Type="http://schemas.openxmlformats.org/officeDocument/2006/relationships/customXml" Target="../ink/ink994.xml"/><Relationship Id="rId136" Type="http://schemas.openxmlformats.org/officeDocument/2006/relationships/customXml" Target="../ink/ink1014.xml"/><Relationship Id="rId157" Type="http://schemas.openxmlformats.org/officeDocument/2006/relationships/customXml" Target="../ink/ink1029.xml"/><Relationship Id="rId178" Type="http://schemas.openxmlformats.org/officeDocument/2006/relationships/image" Target="../media/image249.png"/><Relationship Id="rId61" Type="http://schemas.openxmlformats.org/officeDocument/2006/relationships/customXml" Target="../ink/ink956.xml"/><Relationship Id="rId82" Type="http://schemas.openxmlformats.org/officeDocument/2006/relationships/image" Target="../media/image238.png"/><Relationship Id="rId199" Type="http://schemas.openxmlformats.org/officeDocument/2006/relationships/customXml" Target="../ink/ink1050.xml"/><Relationship Id="rId203" Type="http://schemas.openxmlformats.org/officeDocument/2006/relationships/customXml" Target="../ink/ink1052.xml"/><Relationship Id="rId19" Type="http://schemas.openxmlformats.org/officeDocument/2006/relationships/customXml" Target="../ink/ink935.xml"/><Relationship Id="rId224" Type="http://schemas.openxmlformats.org/officeDocument/2006/relationships/image" Target="../media/image323.png"/><Relationship Id="rId245" Type="http://schemas.openxmlformats.org/officeDocument/2006/relationships/customXml" Target="../ink/ink1073.xml"/><Relationship Id="rId30" Type="http://schemas.openxmlformats.org/officeDocument/2006/relationships/image" Target="../media/image267.png"/><Relationship Id="rId105" Type="http://schemas.openxmlformats.org/officeDocument/2006/relationships/customXml" Target="../ink/ink984.xml"/><Relationship Id="rId126" Type="http://schemas.openxmlformats.org/officeDocument/2006/relationships/customXml" Target="../ink/ink1004.xml"/><Relationship Id="rId147" Type="http://schemas.openxmlformats.org/officeDocument/2006/relationships/customXml" Target="../ink/ink1021.xml"/><Relationship Id="rId168" Type="http://schemas.openxmlformats.org/officeDocument/2006/relationships/image" Target="../media/image244.png"/><Relationship Id="rId51" Type="http://schemas.openxmlformats.org/officeDocument/2006/relationships/customXml" Target="../ink/ink951.xml"/><Relationship Id="rId72" Type="http://schemas.openxmlformats.org/officeDocument/2006/relationships/image" Target="../media/image215.png"/><Relationship Id="rId93" Type="http://schemas.openxmlformats.org/officeDocument/2006/relationships/customXml" Target="../ink/ink972.xml"/><Relationship Id="rId189" Type="http://schemas.openxmlformats.org/officeDocument/2006/relationships/customXml" Target="../ink/ink1045.xml"/><Relationship Id="rId3" Type="http://schemas.openxmlformats.org/officeDocument/2006/relationships/customXml" Target="../ink/ink927.xml"/><Relationship Id="rId214" Type="http://schemas.openxmlformats.org/officeDocument/2006/relationships/image" Target="../media/image318.png"/><Relationship Id="rId235" Type="http://schemas.openxmlformats.org/officeDocument/2006/relationships/customXml" Target="../ink/ink1068.xml"/><Relationship Id="rId256" Type="http://schemas.openxmlformats.org/officeDocument/2006/relationships/image" Target="../media/image391.png"/><Relationship Id="rId116" Type="http://schemas.openxmlformats.org/officeDocument/2006/relationships/customXml" Target="../ink/ink995.xml"/><Relationship Id="rId137" Type="http://schemas.openxmlformats.org/officeDocument/2006/relationships/image" Target="../media/image372.png"/><Relationship Id="rId158" Type="http://schemas.openxmlformats.org/officeDocument/2006/relationships/image" Target="../media/image227.png"/><Relationship Id="rId20" Type="http://schemas.openxmlformats.org/officeDocument/2006/relationships/image" Target="../media/image262.png"/><Relationship Id="rId41" Type="http://schemas.openxmlformats.org/officeDocument/2006/relationships/customXml" Target="../ink/ink946.xml"/><Relationship Id="rId62" Type="http://schemas.openxmlformats.org/officeDocument/2006/relationships/image" Target="../media/image210.png"/><Relationship Id="rId83" Type="http://schemas.openxmlformats.org/officeDocument/2006/relationships/customXml" Target="../ink/ink967.xml"/><Relationship Id="rId179" Type="http://schemas.openxmlformats.org/officeDocument/2006/relationships/customXml" Target="../ink/ink1040.xml"/><Relationship Id="rId190" Type="http://schemas.openxmlformats.org/officeDocument/2006/relationships/image" Target="../media/image306.png"/><Relationship Id="rId204" Type="http://schemas.openxmlformats.org/officeDocument/2006/relationships/image" Target="../media/image313.png"/><Relationship Id="rId225" Type="http://schemas.openxmlformats.org/officeDocument/2006/relationships/customXml" Target="../ink/ink1063.xml"/><Relationship Id="rId246" Type="http://schemas.openxmlformats.org/officeDocument/2006/relationships/image" Target="../media/image380.png"/><Relationship Id="rId106" Type="http://schemas.openxmlformats.org/officeDocument/2006/relationships/customXml" Target="../ink/ink985.xml"/><Relationship Id="rId127" Type="http://schemas.openxmlformats.org/officeDocument/2006/relationships/customXml" Target="../ink/ink1005.xml"/><Relationship Id="rId10" Type="http://schemas.openxmlformats.org/officeDocument/2006/relationships/image" Target="../media/image257.png"/><Relationship Id="rId31" Type="http://schemas.openxmlformats.org/officeDocument/2006/relationships/customXml" Target="../ink/ink941.xml"/><Relationship Id="rId52" Type="http://schemas.openxmlformats.org/officeDocument/2006/relationships/image" Target="../media/image205.png"/><Relationship Id="rId73" Type="http://schemas.openxmlformats.org/officeDocument/2006/relationships/customXml" Target="../ink/ink962.xml"/><Relationship Id="rId94" Type="http://schemas.openxmlformats.org/officeDocument/2006/relationships/customXml" Target="../ink/ink973.xml"/><Relationship Id="rId148" Type="http://schemas.openxmlformats.org/officeDocument/2006/relationships/customXml" Target="../ink/ink1022.xml"/><Relationship Id="rId169" Type="http://schemas.openxmlformats.org/officeDocument/2006/relationships/customXml" Target="../ink/ink1035.xml"/><Relationship Id="rId4" Type="http://schemas.openxmlformats.org/officeDocument/2006/relationships/image" Target="../media/image254.png"/><Relationship Id="rId180" Type="http://schemas.openxmlformats.org/officeDocument/2006/relationships/image" Target="../media/image301.png"/><Relationship Id="rId215" Type="http://schemas.openxmlformats.org/officeDocument/2006/relationships/customXml" Target="../ink/ink1058.xml"/><Relationship Id="rId236" Type="http://schemas.openxmlformats.org/officeDocument/2006/relationships/image" Target="../media/image329.png"/><Relationship Id="rId257" Type="http://schemas.openxmlformats.org/officeDocument/2006/relationships/image" Target="../media/image393.png"/><Relationship Id="rId42" Type="http://schemas.openxmlformats.org/officeDocument/2006/relationships/image" Target="../media/image273.png"/><Relationship Id="rId84" Type="http://schemas.openxmlformats.org/officeDocument/2006/relationships/image" Target="../media/image239.png"/><Relationship Id="rId138" Type="http://schemas.openxmlformats.org/officeDocument/2006/relationships/customXml" Target="../ink/ink1015.xml"/></Relationships>
</file>

<file path=ppt/slides/_rels/slide26.xml.rels><?xml version="1.0" encoding="UTF-8" standalone="yes"?>
<Relationships xmlns="http://schemas.openxmlformats.org/package/2006/relationships"><Relationship Id="rId117" Type="http://schemas.openxmlformats.org/officeDocument/2006/relationships/image" Target="../media/image371.png"/><Relationship Id="rId21" Type="http://schemas.openxmlformats.org/officeDocument/2006/relationships/customXml" Target="../ink/ink1088.xml"/><Relationship Id="rId63" Type="http://schemas.openxmlformats.org/officeDocument/2006/relationships/customXml" Target="../ink/ink1109.xml"/><Relationship Id="rId159" Type="http://schemas.openxmlformats.org/officeDocument/2006/relationships/customXml" Target="../ink/ink1182.xml"/><Relationship Id="rId170" Type="http://schemas.openxmlformats.org/officeDocument/2006/relationships/image" Target="../media/image245.png"/><Relationship Id="rId226" Type="http://schemas.openxmlformats.org/officeDocument/2006/relationships/image" Target="../media/image324.png"/><Relationship Id="rId433" Type="http://schemas.openxmlformats.org/officeDocument/2006/relationships/image" Target="../media/image406.png"/><Relationship Id="rId32" Type="http://schemas.openxmlformats.org/officeDocument/2006/relationships/image" Target="../media/image268.png"/><Relationship Id="rId74" Type="http://schemas.openxmlformats.org/officeDocument/2006/relationships/image" Target="../media/image216.png"/><Relationship Id="rId128" Type="http://schemas.openxmlformats.org/officeDocument/2006/relationships/customXml" Target="../ink/ink1158.xml"/><Relationship Id="rId5" Type="http://schemas.openxmlformats.org/officeDocument/2006/relationships/customXml" Target="../ink/ink1080.xml"/><Relationship Id="rId181" Type="http://schemas.openxmlformats.org/officeDocument/2006/relationships/customXml" Target="../ink/ink1193.xml"/><Relationship Id="rId237" Type="http://schemas.openxmlformats.org/officeDocument/2006/relationships/customXml" Target="../ink/ink1221.xml"/><Relationship Id="rId444" Type="http://schemas.openxmlformats.org/officeDocument/2006/relationships/image" Target="../media/image61.png"/><Relationship Id="rId43" Type="http://schemas.openxmlformats.org/officeDocument/2006/relationships/customXml" Target="../ink/ink1099.xml"/><Relationship Id="rId139" Type="http://schemas.openxmlformats.org/officeDocument/2006/relationships/image" Target="../media/image373.png"/><Relationship Id="rId85" Type="http://schemas.openxmlformats.org/officeDocument/2006/relationships/customXml" Target="../ink/ink1120.xml"/><Relationship Id="rId150" Type="http://schemas.openxmlformats.org/officeDocument/2006/relationships/customXml" Target="../ink/ink1176.xml"/><Relationship Id="rId192" Type="http://schemas.openxmlformats.org/officeDocument/2006/relationships/image" Target="../media/image307.png"/><Relationship Id="rId206" Type="http://schemas.openxmlformats.org/officeDocument/2006/relationships/image" Target="../media/image314.png"/><Relationship Id="rId248" Type="http://schemas.openxmlformats.org/officeDocument/2006/relationships/image" Target="../media/image381.png"/><Relationship Id="rId434" Type="http://schemas.openxmlformats.org/officeDocument/2006/relationships/customXml" Target="../ink/ink1239.xml"/><Relationship Id="rId12" Type="http://schemas.openxmlformats.org/officeDocument/2006/relationships/image" Target="../media/image258.png"/><Relationship Id="rId33" Type="http://schemas.openxmlformats.org/officeDocument/2006/relationships/customXml" Target="../ink/ink1094.xml"/><Relationship Id="rId108" Type="http://schemas.openxmlformats.org/officeDocument/2006/relationships/customXml" Target="../ink/ink1139.xml"/><Relationship Id="rId129" Type="http://schemas.openxmlformats.org/officeDocument/2006/relationships/customXml" Target="../ink/ink1159.xml"/><Relationship Id="rId54" Type="http://schemas.openxmlformats.org/officeDocument/2006/relationships/image" Target="../media/image206.png"/><Relationship Id="rId75" Type="http://schemas.openxmlformats.org/officeDocument/2006/relationships/customXml" Target="../ink/ink1115.xml"/><Relationship Id="rId96" Type="http://schemas.openxmlformats.org/officeDocument/2006/relationships/customXml" Target="../ink/ink1127.xml"/><Relationship Id="rId140" Type="http://schemas.openxmlformats.org/officeDocument/2006/relationships/customXml" Target="../ink/ink1168.xml"/><Relationship Id="rId161" Type="http://schemas.openxmlformats.org/officeDocument/2006/relationships/customXml" Target="../ink/ink1183.xml"/><Relationship Id="rId182" Type="http://schemas.openxmlformats.org/officeDocument/2006/relationships/image" Target="../media/image302.png"/><Relationship Id="rId217" Type="http://schemas.openxmlformats.org/officeDocument/2006/relationships/customXml" Target="../ink/ink1211.xml"/><Relationship Id="rId6" Type="http://schemas.openxmlformats.org/officeDocument/2006/relationships/image" Target="../media/image255.png"/><Relationship Id="rId238" Type="http://schemas.openxmlformats.org/officeDocument/2006/relationships/image" Target="../media/image376.png"/><Relationship Id="rId259" Type="http://schemas.openxmlformats.org/officeDocument/2006/relationships/image" Target="../media/image394.png"/><Relationship Id="rId424" Type="http://schemas.openxmlformats.org/officeDocument/2006/relationships/customXml" Target="../ink/ink1234.xml"/><Relationship Id="rId445" Type="http://schemas.openxmlformats.org/officeDocument/2006/relationships/image" Target="../media/image62.png"/><Relationship Id="rId23" Type="http://schemas.openxmlformats.org/officeDocument/2006/relationships/customXml" Target="../ink/ink1089.xml"/><Relationship Id="rId119" Type="http://schemas.openxmlformats.org/officeDocument/2006/relationships/customXml" Target="../ink/ink1149.xml"/><Relationship Id="rId44" Type="http://schemas.openxmlformats.org/officeDocument/2006/relationships/image" Target="../media/image274.png"/><Relationship Id="rId65" Type="http://schemas.openxmlformats.org/officeDocument/2006/relationships/customXml" Target="../ink/ink1110.xml"/><Relationship Id="rId86" Type="http://schemas.openxmlformats.org/officeDocument/2006/relationships/image" Target="../media/image240.png"/><Relationship Id="rId130" Type="http://schemas.openxmlformats.org/officeDocument/2006/relationships/customXml" Target="../ink/ink1160.xml"/><Relationship Id="rId151" Type="http://schemas.openxmlformats.org/officeDocument/2006/relationships/customXml" Target="../ink/ink1177.xml"/><Relationship Id="rId172" Type="http://schemas.openxmlformats.org/officeDocument/2006/relationships/image" Target="../media/image246.png"/><Relationship Id="rId193" Type="http://schemas.openxmlformats.org/officeDocument/2006/relationships/customXml" Target="../ink/ink1199.xml"/><Relationship Id="rId207" Type="http://schemas.openxmlformats.org/officeDocument/2006/relationships/customXml" Target="../ink/ink1206.xml"/><Relationship Id="rId228" Type="http://schemas.openxmlformats.org/officeDocument/2006/relationships/image" Target="../media/image325.png"/><Relationship Id="rId249" Type="http://schemas.openxmlformats.org/officeDocument/2006/relationships/customXml" Target="../ink/ink1227.xml"/><Relationship Id="rId435" Type="http://schemas.openxmlformats.org/officeDocument/2006/relationships/image" Target="../media/image407.png"/><Relationship Id="rId13" Type="http://schemas.openxmlformats.org/officeDocument/2006/relationships/customXml" Target="../ink/ink1084.xml"/><Relationship Id="rId109" Type="http://schemas.openxmlformats.org/officeDocument/2006/relationships/customXml" Target="../ink/ink1140.xml"/><Relationship Id="rId260" Type="http://schemas.openxmlformats.org/officeDocument/2006/relationships/customXml" Target="../ink/ink1229.xml"/><Relationship Id="rId34" Type="http://schemas.openxmlformats.org/officeDocument/2006/relationships/image" Target="../media/image269.png"/><Relationship Id="rId55" Type="http://schemas.openxmlformats.org/officeDocument/2006/relationships/customXml" Target="../ink/ink1105.xml"/><Relationship Id="rId76" Type="http://schemas.openxmlformats.org/officeDocument/2006/relationships/image" Target="../media/image217.png"/><Relationship Id="rId97" Type="http://schemas.openxmlformats.org/officeDocument/2006/relationships/customXml" Target="../ink/ink1128.xml"/><Relationship Id="rId120" Type="http://schemas.openxmlformats.org/officeDocument/2006/relationships/customXml" Target="../ink/ink1150.xml"/><Relationship Id="rId141" Type="http://schemas.openxmlformats.org/officeDocument/2006/relationships/image" Target="../media/image374.png"/><Relationship Id="rId7" Type="http://schemas.openxmlformats.org/officeDocument/2006/relationships/customXml" Target="../ink/ink1081.xml"/><Relationship Id="rId162" Type="http://schemas.openxmlformats.org/officeDocument/2006/relationships/image" Target="../media/image229.png"/><Relationship Id="rId183" Type="http://schemas.openxmlformats.org/officeDocument/2006/relationships/customXml" Target="../ink/ink1194.xml"/><Relationship Id="rId218" Type="http://schemas.openxmlformats.org/officeDocument/2006/relationships/image" Target="../media/image320.png"/><Relationship Id="rId239" Type="http://schemas.openxmlformats.org/officeDocument/2006/relationships/customXml" Target="../ink/ink1222.xml"/><Relationship Id="rId425" Type="http://schemas.openxmlformats.org/officeDocument/2006/relationships/image" Target="../media/image402.png"/><Relationship Id="rId250" Type="http://schemas.openxmlformats.org/officeDocument/2006/relationships/image" Target="../media/image382.png"/><Relationship Id="rId24" Type="http://schemas.openxmlformats.org/officeDocument/2006/relationships/image" Target="../media/image264.png"/><Relationship Id="rId45" Type="http://schemas.openxmlformats.org/officeDocument/2006/relationships/customXml" Target="../ink/ink1100.xml"/><Relationship Id="rId66" Type="http://schemas.openxmlformats.org/officeDocument/2006/relationships/image" Target="../media/image212.png"/><Relationship Id="rId87" Type="http://schemas.openxmlformats.org/officeDocument/2006/relationships/customXml" Target="../ink/ink1121.xml"/><Relationship Id="rId110" Type="http://schemas.openxmlformats.org/officeDocument/2006/relationships/customXml" Target="../ink/ink1141.xml"/><Relationship Id="rId131" Type="http://schemas.openxmlformats.org/officeDocument/2006/relationships/customXml" Target="../ink/ink1161.xml"/><Relationship Id="rId152" Type="http://schemas.openxmlformats.org/officeDocument/2006/relationships/customXml" Target="../ink/ink1178.xml"/><Relationship Id="rId173" Type="http://schemas.openxmlformats.org/officeDocument/2006/relationships/customXml" Target="../ink/ink1189.xml"/><Relationship Id="rId194" Type="http://schemas.openxmlformats.org/officeDocument/2006/relationships/image" Target="../media/image308.png"/><Relationship Id="rId208" Type="http://schemas.openxmlformats.org/officeDocument/2006/relationships/image" Target="../media/image315.png"/><Relationship Id="rId229" Type="http://schemas.openxmlformats.org/officeDocument/2006/relationships/customXml" Target="../ink/ink1217.xml"/><Relationship Id="rId436" Type="http://schemas.openxmlformats.org/officeDocument/2006/relationships/customXml" Target="../ink/ink1240.xml"/><Relationship Id="rId240" Type="http://schemas.openxmlformats.org/officeDocument/2006/relationships/image" Target="../media/image377.png"/><Relationship Id="rId261" Type="http://schemas.openxmlformats.org/officeDocument/2006/relationships/image" Target="../media/image395.png"/><Relationship Id="rId14" Type="http://schemas.openxmlformats.org/officeDocument/2006/relationships/image" Target="../media/image259.png"/><Relationship Id="rId35" Type="http://schemas.openxmlformats.org/officeDocument/2006/relationships/customXml" Target="../ink/ink1095.xml"/><Relationship Id="rId56" Type="http://schemas.openxmlformats.org/officeDocument/2006/relationships/image" Target="../media/image207.png"/><Relationship Id="rId77" Type="http://schemas.openxmlformats.org/officeDocument/2006/relationships/customXml" Target="../ink/ink1116.xml"/><Relationship Id="rId100" Type="http://schemas.openxmlformats.org/officeDocument/2006/relationships/customXml" Target="../ink/ink1131.xml"/><Relationship Id="rId8" Type="http://schemas.openxmlformats.org/officeDocument/2006/relationships/image" Target="../media/image256.png"/><Relationship Id="rId98" Type="http://schemas.openxmlformats.org/officeDocument/2006/relationships/customXml" Target="../ink/ink1129.xml"/><Relationship Id="rId121" Type="http://schemas.openxmlformats.org/officeDocument/2006/relationships/customXml" Target="../ink/ink1151.xml"/><Relationship Id="rId142" Type="http://schemas.openxmlformats.org/officeDocument/2006/relationships/customXml" Target="../ink/ink1169.xml"/><Relationship Id="rId163" Type="http://schemas.openxmlformats.org/officeDocument/2006/relationships/customXml" Target="../ink/ink1184.xml"/><Relationship Id="rId184" Type="http://schemas.openxmlformats.org/officeDocument/2006/relationships/image" Target="../media/image303.png"/><Relationship Id="rId219" Type="http://schemas.openxmlformats.org/officeDocument/2006/relationships/customXml" Target="../ink/ink1212.xml"/><Relationship Id="rId426" Type="http://schemas.openxmlformats.org/officeDocument/2006/relationships/customXml" Target="../ink/ink1235.xml"/><Relationship Id="rId230" Type="http://schemas.openxmlformats.org/officeDocument/2006/relationships/image" Target="../media/image326.png"/><Relationship Id="rId25" Type="http://schemas.openxmlformats.org/officeDocument/2006/relationships/customXml" Target="../ink/ink1090.xml"/><Relationship Id="rId46" Type="http://schemas.openxmlformats.org/officeDocument/2006/relationships/image" Target="../media/image275.png"/><Relationship Id="rId67" Type="http://schemas.openxmlformats.org/officeDocument/2006/relationships/customXml" Target="../ink/ink1111.xml"/><Relationship Id="rId88" Type="http://schemas.openxmlformats.org/officeDocument/2006/relationships/image" Target="../media/image241.png"/><Relationship Id="rId111" Type="http://schemas.openxmlformats.org/officeDocument/2006/relationships/customXml" Target="../ink/ink1142.xml"/><Relationship Id="rId132" Type="http://schemas.openxmlformats.org/officeDocument/2006/relationships/customXml" Target="../ink/ink1162.xml"/><Relationship Id="rId153" Type="http://schemas.openxmlformats.org/officeDocument/2006/relationships/customXml" Target="../ink/ink1179.xml"/><Relationship Id="rId174" Type="http://schemas.openxmlformats.org/officeDocument/2006/relationships/image" Target="../media/image247.png"/><Relationship Id="rId195" Type="http://schemas.openxmlformats.org/officeDocument/2006/relationships/customXml" Target="../ink/ink1200.xml"/><Relationship Id="rId209" Type="http://schemas.openxmlformats.org/officeDocument/2006/relationships/customXml" Target="../ink/ink1207.xml"/><Relationship Id="rId220" Type="http://schemas.openxmlformats.org/officeDocument/2006/relationships/image" Target="../media/image321.png"/><Relationship Id="rId241" Type="http://schemas.openxmlformats.org/officeDocument/2006/relationships/customXml" Target="../ink/ink1223.xml"/><Relationship Id="rId437" Type="http://schemas.openxmlformats.org/officeDocument/2006/relationships/image" Target="../media/image408.png"/><Relationship Id="rId15" Type="http://schemas.openxmlformats.org/officeDocument/2006/relationships/customXml" Target="../ink/ink1085.xml"/><Relationship Id="rId36" Type="http://schemas.openxmlformats.org/officeDocument/2006/relationships/image" Target="../media/image270.png"/><Relationship Id="rId57" Type="http://schemas.openxmlformats.org/officeDocument/2006/relationships/customXml" Target="../ink/ink1106.xml"/><Relationship Id="rId262" Type="http://schemas.openxmlformats.org/officeDocument/2006/relationships/customXml" Target="../ink/ink1230.xml"/><Relationship Id="rId78" Type="http://schemas.openxmlformats.org/officeDocument/2006/relationships/image" Target="../media/image218.png"/><Relationship Id="rId99" Type="http://schemas.openxmlformats.org/officeDocument/2006/relationships/customXml" Target="../ink/ink1130.xml"/><Relationship Id="rId101" Type="http://schemas.openxmlformats.org/officeDocument/2006/relationships/customXml" Target="../ink/ink1132.xml"/><Relationship Id="rId122" Type="http://schemas.openxmlformats.org/officeDocument/2006/relationships/customXml" Target="../ink/ink1152.xml"/><Relationship Id="rId143" Type="http://schemas.openxmlformats.org/officeDocument/2006/relationships/image" Target="../media/image375.png"/><Relationship Id="rId164" Type="http://schemas.openxmlformats.org/officeDocument/2006/relationships/image" Target="../media/image230.png"/><Relationship Id="rId185" Type="http://schemas.openxmlformats.org/officeDocument/2006/relationships/customXml" Target="../ink/ink1195.xml"/><Relationship Id="rId9" Type="http://schemas.openxmlformats.org/officeDocument/2006/relationships/customXml" Target="../ink/ink1082.xml"/><Relationship Id="rId210" Type="http://schemas.openxmlformats.org/officeDocument/2006/relationships/image" Target="../media/image316.png"/><Relationship Id="rId427" Type="http://schemas.openxmlformats.org/officeDocument/2006/relationships/image" Target="../media/image403.png"/><Relationship Id="rId26" Type="http://schemas.openxmlformats.org/officeDocument/2006/relationships/image" Target="../media/image265.png"/><Relationship Id="rId231" Type="http://schemas.openxmlformats.org/officeDocument/2006/relationships/customXml" Target="../ink/ink1218.xml"/><Relationship Id="rId47" Type="http://schemas.openxmlformats.org/officeDocument/2006/relationships/customXml" Target="../ink/ink1101.xml"/><Relationship Id="rId68" Type="http://schemas.openxmlformats.org/officeDocument/2006/relationships/image" Target="../media/image213.png"/><Relationship Id="rId89" Type="http://schemas.openxmlformats.org/officeDocument/2006/relationships/customXml" Target="../ink/ink1122.xml"/><Relationship Id="rId112" Type="http://schemas.openxmlformats.org/officeDocument/2006/relationships/customXml" Target="../ink/ink1143.xml"/><Relationship Id="rId133" Type="http://schemas.openxmlformats.org/officeDocument/2006/relationships/customXml" Target="../ink/ink1163.xml"/><Relationship Id="rId154" Type="http://schemas.openxmlformats.org/officeDocument/2006/relationships/image" Target="../media/image225.png"/><Relationship Id="rId175" Type="http://schemas.openxmlformats.org/officeDocument/2006/relationships/customXml" Target="../ink/ink1190.xml"/><Relationship Id="rId196" Type="http://schemas.openxmlformats.org/officeDocument/2006/relationships/image" Target="../media/image309.png"/><Relationship Id="rId200" Type="http://schemas.openxmlformats.org/officeDocument/2006/relationships/image" Target="../media/image311.png"/><Relationship Id="rId417" Type="http://schemas.openxmlformats.org/officeDocument/2006/relationships/image" Target="../media/image398.png"/><Relationship Id="rId438" Type="http://schemas.openxmlformats.org/officeDocument/2006/relationships/customXml" Target="../ink/ink1241.xml"/><Relationship Id="rId16" Type="http://schemas.openxmlformats.org/officeDocument/2006/relationships/image" Target="../media/image260.png"/><Relationship Id="rId221" Type="http://schemas.openxmlformats.org/officeDocument/2006/relationships/customXml" Target="../ink/ink1213.xml"/><Relationship Id="rId242" Type="http://schemas.openxmlformats.org/officeDocument/2006/relationships/image" Target="../media/image378.png"/><Relationship Id="rId263" Type="http://schemas.openxmlformats.org/officeDocument/2006/relationships/image" Target="../media/image396.png"/><Relationship Id="rId37" Type="http://schemas.openxmlformats.org/officeDocument/2006/relationships/customXml" Target="../ink/ink1096.xml"/><Relationship Id="rId58" Type="http://schemas.openxmlformats.org/officeDocument/2006/relationships/image" Target="../media/image208.png"/><Relationship Id="rId79" Type="http://schemas.openxmlformats.org/officeDocument/2006/relationships/customXml" Target="../ink/ink1117.xml"/><Relationship Id="rId102" Type="http://schemas.openxmlformats.org/officeDocument/2006/relationships/customXml" Target="../ink/ink1133.xml"/><Relationship Id="rId123" Type="http://schemas.openxmlformats.org/officeDocument/2006/relationships/customXml" Target="../ink/ink1153.xml"/><Relationship Id="rId144" Type="http://schemas.openxmlformats.org/officeDocument/2006/relationships/customXml" Target="../ink/ink1170.xml"/><Relationship Id="rId90" Type="http://schemas.openxmlformats.org/officeDocument/2006/relationships/image" Target="../media/image242.png"/><Relationship Id="rId165" Type="http://schemas.openxmlformats.org/officeDocument/2006/relationships/customXml" Target="../ink/ink1185.xml"/><Relationship Id="rId186" Type="http://schemas.openxmlformats.org/officeDocument/2006/relationships/image" Target="../media/image304.png"/><Relationship Id="rId428" Type="http://schemas.openxmlformats.org/officeDocument/2006/relationships/customXml" Target="../ink/ink1236.xml"/><Relationship Id="rId211" Type="http://schemas.openxmlformats.org/officeDocument/2006/relationships/customXml" Target="../ink/ink1208.xml"/><Relationship Id="rId232" Type="http://schemas.openxmlformats.org/officeDocument/2006/relationships/image" Target="../media/image327.png"/><Relationship Id="rId253" Type="http://schemas.openxmlformats.org/officeDocument/2006/relationships/image" Target="../media/image385.png"/><Relationship Id="rId27" Type="http://schemas.openxmlformats.org/officeDocument/2006/relationships/customXml" Target="../ink/ink1091.xml"/><Relationship Id="rId48" Type="http://schemas.openxmlformats.org/officeDocument/2006/relationships/image" Target="../media/image276.png"/><Relationship Id="rId69" Type="http://schemas.openxmlformats.org/officeDocument/2006/relationships/customXml" Target="../ink/ink1112.xml"/><Relationship Id="rId113" Type="http://schemas.openxmlformats.org/officeDocument/2006/relationships/customXml" Target="../ink/ink1144.xml"/><Relationship Id="rId134" Type="http://schemas.openxmlformats.org/officeDocument/2006/relationships/customXml" Target="../ink/ink1164.xml"/><Relationship Id="rId80" Type="http://schemas.openxmlformats.org/officeDocument/2006/relationships/image" Target="../media/image219.png"/><Relationship Id="rId155" Type="http://schemas.openxmlformats.org/officeDocument/2006/relationships/customXml" Target="../ink/ink1180.xml"/><Relationship Id="rId176" Type="http://schemas.openxmlformats.org/officeDocument/2006/relationships/image" Target="../media/image248.png"/><Relationship Id="rId197" Type="http://schemas.openxmlformats.org/officeDocument/2006/relationships/customXml" Target="../ink/ink1201.xml"/><Relationship Id="rId418" Type="http://schemas.openxmlformats.org/officeDocument/2006/relationships/customXml" Target="../ink/ink1231.xml"/><Relationship Id="rId439" Type="http://schemas.openxmlformats.org/officeDocument/2006/relationships/image" Target="../media/image409.png"/><Relationship Id="rId201" Type="http://schemas.openxmlformats.org/officeDocument/2006/relationships/customXml" Target="../ink/ink1203.xml"/><Relationship Id="rId222" Type="http://schemas.openxmlformats.org/officeDocument/2006/relationships/image" Target="../media/image322.png"/><Relationship Id="rId243" Type="http://schemas.openxmlformats.org/officeDocument/2006/relationships/customXml" Target="../ink/ink1224.xml"/><Relationship Id="rId17" Type="http://schemas.openxmlformats.org/officeDocument/2006/relationships/customXml" Target="../ink/ink1086.xml"/><Relationship Id="rId38" Type="http://schemas.openxmlformats.org/officeDocument/2006/relationships/image" Target="../media/image271.png"/><Relationship Id="rId59" Type="http://schemas.openxmlformats.org/officeDocument/2006/relationships/customXml" Target="../ink/ink1107.xml"/><Relationship Id="rId103" Type="http://schemas.openxmlformats.org/officeDocument/2006/relationships/customXml" Target="../ink/ink1134.xml"/><Relationship Id="rId124" Type="http://schemas.openxmlformats.org/officeDocument/2006/relationships/customXml" Target="../ink/ink1154.xml"/><Relationship Id="rId70" Type="http://schemas.openxmlformats.org/officeDocument/2006/relationships/image" Target="../media/image214.png"/><Relationship Id="rId91" Type="http://schemas.openxmlformats.org/officeDocument/2006/relationships/customXml" Target="../ink/ink1123.xml"/><Relationship Id="rId145" Type="http://schemas.openxmlformats.org/officeDocument/2006/relationships/customXml" Target="../ink/ink1171.xml"/><Relationship Id="rId166" Type="http://schemas.openxmlformats.org/officeDocument/2006/relationships/image" Target="../media/image243.png"/><Relationship Id="rId187" Type="http://schemas.openxmlformats.org/officeDocument/2006/relationships/customXml" Target="../ink/ink1196.xml"/><Relationship Id="rId429" Type="http://schemas.openxmlformats.org/officeDocument/2006/relationships/image" Target="../media/image404.png"/><Relationship Id="rId1" Type="http://schemas.openxmlformats.org/officeDocument/2006/relationships/slideLayout" Target="../slideLayouts/slideLayout9.xml"/><Relationship Id="rId212" Type="http://schemas.openxmlformats.org/officeDocument/2006/relationships/image" Target="../media/image317.png"/><Relationship Id="rId233" Type="http://schemas.openxmlformats.org/officeDocument/2006/relationships/customXml" Target="../ink/ink1219.xml"/><Relationship Id="rId254" Type="http://schemas.openxmlformats.org/officeDocument/2006/relationships/image" Target="../media/image386.png"/><Relationship Id="rId440" Type="http://schemas.openxmlformats.org/officeDocument/2006/relationships/customXml" Target="../ink/ink1242.xml"/><Relationship Id="rId28" Type="http://schemas.openxmlformats.org/officeDocument/2006/relationships/image" Target="../media/image266.png"/><Relationship Id="rId49" Type="http://schemas.openxmlformats.org/officeDocument/2006/relationships/customXml" Target="../ink/ink1102.xml"/><Relationship Id="rId114" Type="http://schemas.openxmlformats.org/officeDocument/2006/relationships/customXml" Target="../ink/ink1145.xml"/><Relationship Id="rId60" Type="http://schemas.openxmlformats.org/officeDocument/2006/relationships/image" Target="../media/image209.png"/><Relationship Id="rId81" Type="http://schemas.openxmlformats.org/officeDocument/2006/relationships/customXml" Target="../ink/ink1118.xml"/><Relationship Id="rId135" Type="http://schemas.openxmlformats.org/officeDocument/2006/relationships/customXml" Target="../ink/ink1165.xml"/><Relationship Id="rId156" Type="http://schemas.openxmlformats.org/officeDocument/2006/relationships/image" Target="../media/image226.png"/><Relationship Id="rId177" Type="http://schemas.openxmlformats.org/officeDocument/2006/relationships/customXml" Target="../ink/ink1191.xml"/><Relationship Id="rId198" Type="http://schemas.openxmlformats.org/officeDocument/2006/relationships/image" Target="../media/image310.png"/><Relationship Id="rId419" Type="http://schemas.openxmlformats.org/officeDocument/2006/relationships/image" Target="../media/image399.png"/><Relationship Id="rId202" Type="http://schemas.openxmlformats.org/officeDocument/2006/relationships/image" Target="../media/image312.png"/><Relationship Id="rId223" Type="http://schemas.openxmlformats.org/officeDocument/2006/relationships/customXml" Target="../ink/ink1214.xml"/><Relationship Id="rId244" Type="http://schemas.openxmlformats.org/officeDocument/2006/relationships/image" Target="../media/image379.png"/><Relationship Id="rId430" Type="http://schemas.openxmlformats.org/officeDocument/2006/relationships/customXml" Target="../ink/ink1237.xml"/><Relationship Id="rId18" Type="http://schemas.openxmlformats.org/officeDocument/2006/relationships/image" Target="../media/image261.png"/><Relationship Id="rId39" Type="http://schemas.openxmlformats.org/officeDocument/2006/relationships/customXml" Target="../ink/ink1097.xml"/><Relationship Id="rId50" Type="http://schemas.openxmlformats.org/officeDocument/2006/relationships/image" Target="../media/image277.png"/><Relationship Id="rId104" Type="http://schemas.openxmlformats.org/officeDocument/2006/relationships/customXml" Target="../ink/ink1135.xml"/><Relationship Id="rId125" Type="http://schemas.openxmlformats.org/officeDocument/2006/relationships/customXml" Target="../ink/ink1155.xml"/><Relationship Id="rId146" Type="http://schemas.openxmlformats.org/officeDocument/2006/relationships/customXml" Target="../ink/ink1172.xml"/><Relationship Id="rId167" Type="http://schemas.openxmlformats.org/officeDocument/2006/relationships/customXml" Target="../ink/ink1186.xml"/><Relationship Id="rId188" Type="http://schemas.openxmlformats.org/officeDocument/2006/relationships/image" Target="../media/image305.png"/><Relationship Id="rId71" Type="http://schemas.openxmlformats.org/officeDocument/2006/relationships/customXml" Target="../ink/ink1113.xml"/><Relationship Id="rId92" Type="http://schemas.openxmlformats.org/officeDocument/2006/relationships/image" Target="../media/image253.png"/><Relationship Id="rId213" Type="http://schemas.openxmlformats.org/officeDocument/2006/relationships/customXml" Target="../ink/ink1209.xml"/><Relationship Id="rId234" Type="http://schemas.openxmlformats.org/officeDocument/2006/relationships/image" Target="../media/image328.png"/><Relationship Id="rId420" Type="http://schemas.openxmlformats.org/officeDocument/2006/relationships/customXml" Target="../ink/ink1232.xml"/><Relationship Id="rId2" Type="http://schemas.openxmlformats.org/officeDocument/2006/relationships/notesSlide" Target="../notesSlides/notesSlide23.xml"/><Relationship Id="rId29" Type="http://schemas.openxmlformats.org/officeDocument/2006/relationships/customXml" Target="../ink/ink1092.xml"/><Relationship Id="rId255" Type="http://schemas.openxmlformats.org/officeDocument/2006/relationships/image" Target="../media/image390.png"/><Relationship Id="rId441" Type="http://schemas.openxmlformats.org/officeDocument/2006/relationships/image" Target="../media/image410.png"/><Relationship Id="rId40" Type="http://schemas.openxmlformats.org/officeDocument/2006/relationships/image" Target="../media/image272.png"/><Relationship Id="rId115" Type="http://schemas.openxmlformats.org/officeDocument/2006/relationships/customXml" Target="../ink/ink1146.xml"/><Relationship Id="rId136" Type="http://schemas.openxmlformats.org/officeDocument/2006/relationships/customXml" Target="../ink/ink1166.xml"/><Relationship Id="rId157" Type="http://schemas.openxmlformats.org/officeDocument/2006/relationships/customXml" Target="../ink/ink1181.xml"/><Relationship Id="rId178" Type="http://schemas.openxmlformats.org/officeDocument/2006/relationships/image" Target="../media/image249.png"/><Relationship Id="rId61" Type="http://schemas.openxmlformats.org/officeDocument/2006/relationships/customXml" Target="../ink/ink1108.xml"/><Relationship Id="rId82" Type="http://schemas.openxmlformats.org/officeDocument/2006/relationships/image" Target="../media/image238.png"/><Relationship Id="rId199" Type="http://schemas.openxmlformats.org/officeDocument/2006/relationships/customXml" Target="../ink/ink1202.xml"/><Relationship Id="rId203" Type="http://schemas.openxmlformats.org/officeDocument/2006/relationships/customXml" Target="../ink/ink1204.xml"/><Relationship Id="rId19" Type="http://schemas.openxmlformats.org/officeDocument/2006/relationships/customXml" Target="../ink/ink1087.xml"/><Relationship Id="rId224" Type="http://schemas.openxmlformats.org/officeDocument/2006/relationships/image" Target="../media/image323.png"/><Relationship Id="rId245" Type="http://schemas.openxmlformats.org/officeDocument/2006/relationships/customXml" Target="../ink/ink1225.xml"/><Relationship Id="rId431" Type="http://schemas.openxmlformats.org/officeDocument/2006/relationships/image" Target="../media/image405.png"/><Relationship Id="rId30" Type="http://schemas.openxmlformats.org/officeDocument/2006/relationships/image" Target="../media/image267.png"/><Relationship Id="rId105" Type="http://schemas.openxmlformats.org/officeDocument/2006/relationships/customXml" Target="../ink/ink1136.xml"/><Relationship Id="rId126" Type="http://schemas.openxmlformats.org/officeDocument/2006/relationships/customXml" Target="../ink/ink1156.xml"/><Relationship Id="rId147" Type="http://schemas.openxmlformats.org/officeDocument/2006/relationships/customXml" Target="../ink/ink1173.xml"/><Relationship Id="rId168" Type="http://schemas.openxmlformats.org/officeDocument/2006/relationships/image" Target="../media/image244.png"/><Relationship Id="rId51" Type="http://schemas.openxmlformats.org/officeDocument/2006/relationships/customXml" Target="../ink/ink1103.xml"/><Relationship Id="rId72" Type="http://schemas.openxmlformats.org/officeDocument/2006/relationships/image" Target="../media/image215.png"/><Relationship Id="rId93" Type="http://schemas.openxmlformats.org/officeDocument/2006/relationships/customXml" Target="../ink/ink1124.xml"/><Relationship Id="rId189" Type="http://schemas.openxmlformats.org/officeDocument/2006/relationships/customXml" Target="../ink/ink1197.xml"/><Relationship Id="rId3" Type="http://schemas.openxmlformats.org/officeDocument/2006/relationships/customXml" Target="../ink/ink1079.xml"/><Relationship Id="rId214" Type="http://schemas.openxmlformats.org/officeDocument/2006/relationships/image" Target="../media/image318.png"/><Relationship Id="rId235" Type="http://schemas.openxmlformats.org/officeDocument/2006/relationships/customXml" Target="../ink/ink1220.xml"/><Relationship Id="rId256" Type="http://schemas.openxmlformats.org/officeDocument/2006/relationships/image" Target="../media/image391.png"/><Relationship Id="rId421" Type="http://schemas.openxmlformats.org/officeDocument/2006/relationships/image" Target="../media/image400.png"/><Relationship Id="rId442" Type="http://schemas.openxmlformats.org/officeDocument/2006/relationships/customXml" Target="../ink/ink1243.xml"/><Relationship Id="rId116" Type="http://schemas.openxmlformats.org/officeDocument/2006/relationships/customXml" Target="../ink/ink1147.xml"/><Relationship Id="rId137" Type="http://schemas.openxmlformats.org/officeDocument/2006/relationships/image" Target="../media/image372.png"/><Relationship Id="rId158" Type="http://schemas.openxmlformats.org/officeDocument/2006/relationships/image" Target="../media/image227.png"/><Relationship Id="rId20" Type="http://schemas.openxmlformats.org/officeDocument/2006/relationships/image" Target="../media/image262.png"/><Relationship Id="rId41" Type="http://schemas.openxmlformats.org/officeDocument/2006/relationships/customXml" Target="../ink/ink1098.xml"/><Relationship Id="rId62" Type="http://schemas.openxmlformats.org/officeDocument/2006/relationships/image" Target="../media/image210.png"/><Relationship Id="rId83" Type="http://schemas.openxmlformats.org/officeDocument/2006/relationships/customXml" Target="../ink/ink1119.xml"/><Relationship Id="rId179" Type="http://schemas.openxmlformats.org/officeDocument/2006/relationships/customXml" Target="../ink/ink1192.xml"/><Relationship Id="rId190" Type="http://schemas.openxmlformats.org/officeDocument/2006/relationships/image" Target="../media/image306.png"/><Relationship Id="rId204" Type="http://schemas.openxmlformats.org/officeDocument/2006/relationships/image" Target="../media/image313.png"/><Relationship Id="rId225" Type="http://schemas.openxmlformats.org/officeDocument/2006/relationships/customXml" Target="../ink/ink1215.xml"/><Relationship Id="rId246" Type="http://schemas.openxmlformats.org/officeDocument/2006/relationships/image" Target="../media/image380.png"/><Relationship Id="rId432" Type="http://schemas.openxmlformats.org/officeDocument/2006/relationships/customXml" Target="../ink/ink1238.xml"/><Relationship Id="rId106" Type="http://schemas.openxmlformats.org/officeDocument/2006/relationships/customXml" Target="../ink/ink1137.xml"/><Relationship Id="rId127" Type="http://schemas.openxmlformats.org/officeDocument/2006/relationships/customXml" Target="../ink/ink1157.xml"/><Relationship Id="rId10" Type="http://schemas.openxmlformats.org/officeDocument/2006/relationships/image" Target="../media/image257.png"/><Relationship Id="rId31" Type="http://schemas.openxmlformats.org/officeDocument/2006/relationships/customXml" Target="../ink/ink1093.xml"/><Relationship Id="rId52" Type="http://schemas.openxmlformats.org/officeDocument/2006/relationships/image" Target="../media/image205.png"/><Relationship Id="rId73" Type="http://schemas.openxmlformats.org/officeDocument/2006/relationships/customXml" Target="../ink/ink1114.xml"/><Relationship Id="rId94" Type="http://schemas.openxmlformats.org/officeDocument/2006/relationships/customXml" Target="../ink/ink1125.xml"/><Relationship Id="rId148" Type="http://schemas.openxmlformats.org/officeDocument/2006/relationships/customXml" Target="../ink/ink1174.xml"/><Relationship Id="rId169" Type="http://schemas.openxmlformats.org/officeDocument/2006/relationships/customXml" Target="../ink/ink1187.xml"/><Relationship Id="rId4" Type="http://schemas.openxmlformats.org/officeDocument/2006/relationships/image" Target="../media/image254.png"/><Relationship Id="rId180" Type="http://schemas.openxmlformats.org/officeDocument/2006/relationships/image" Target="../media/image301.png"/><Relationship Id="rId215" Type="http://schemas.openxmlformats.org/officeDocument/2006/relationships/customXml" Target="../ink/ink1210.xml"/><Relationship Id="rId236" Type="http://schemas.openxmlformats.org/officeDocument/2006/relationships/image" Target="../media/image329.png"/><Relationship Id="rId257" Type="http://schemas.openxmlformats.org/officeDocument/2006/relationships/image" Target="../media/image393.png"/><Relationship Id="rId422" Type="http://schemas.openxmlformats.org/officeDocument/2006/relationships/customXml" Target="../ink/ink1233.xml"/><Relationship Id="rId443" Type="http://schemas.openxmlformats.org/officeDocument/2006/relationships/image" Target="../media/image411.png"/><Relationship Id="rId42" Type="http://schemas.openxmlformats.org/officeDocument/2006/relationships/image" Target="../media/image273.png"/><Relationship Id="rId84" Type="http://schemas.openxmlformats.org/officeDocument/2006/relationships/image" Target="../media/image239.png"/><Relationship Id="rId138" Type="http://schemas.openxmlformats.org/officeDocument/2006/relationships/customXml" Target="../ink/ink1167.xml"/><Relationship Id="rId191" Type="http://schemas.openxmlformats.org/officeDocument/2006/relationships/customXml" Target="../ink/ink1198.xml"/><Relationship Id="rId205" Type="http://schemas.openxmlformats.org/officeDocument/2006/relationships/customXml" Target="../ink/ink1205.xml"/><Relationship Id="rId247" Type="http://schemas.openxmlformats.org/officeDocument/2006/relationships/customXml" Target="../ink/ink1226.xml"/><Relationship Id="rId107" Type="http://schemas.openxmlformats.org/officeDocument/2006/relationships/customXml" Target="../ink/ink1138.xml"/><Relationship Id="rId11" Type="http://schemas.openxmlformats.org/officeDocument/2006/relationships/customXml" Target="../ink/ink1083.xml"/><Relationship Id="rId53" Type="http://schemas.openxmlformats.org/officeDocument/2006/relationships/customXml" Target="../ink/ink1104.xml"/><Relationship Id="rId149" Type="http://schemas.openxmlformats.org/officeDocument/2006/relationships/customXml" Target="../ink/ink1175.xml"/><Relationship Id="rId95" Type="http://schemas.openxmlformats.org/officeDocument/2006/relationships/customXml" Target="../ink/ink1126.xml"/><Relationship Id="rId160" Type="http://schemas.openxmlformats.org/officeDocument/2006/relationships/image" Target="../media/image228.png"/><Relationship Id="rId216" Type="http://schemas.openxmlformats.org/officeDocument/2006/relationships/image" Target="../media/image319.png"/><Relationship Id="rId423" Type="http://schemas.openxmlformats.org/officeDocument/2006/relationships/image" Target="../media/image401.png"/><Relationship Id="rId258" Type="http://schemas.openxmlformats.org/officeDocument/2006/relationships/customXml" Target="../ink/ink1228.xml"/><Relationship Id="rId22" Type="http://schemas.openxmlformats.org/officeDocument/2006/relationships/image" Target="../media/image263.png"/><Relationship Id="rId64" Type="http://schemas.openxmlformats.org/officeDocument/2006/relationships/image" Target="../media/image211.png"/><Relationship Id="rId118" Type="http://schemas.openxmlformats.org/officeDocument/2006/relationships/customXml" Target="../ink/ink1148.xml"/><Relationship Id="rId171" Type="http://schemas.openxmlformats.org/officeDocument/2006/relationships/customXml" Target="../ink/ink1188.xml"/><Relationship Id="rId227" Type="http://schemas.openxmlformats.org/officeDocument/2006/relationships/customXml" Target="../ink/ink1216.xml"/></Relationships>
</file>

<file path=ppt/slides/_rels/slide27.xml.rels><?xml version="1.0" encoding="UTF-8" standalone="yes"?>
<Relationships xmlns="http://schemas.openxmlformats.org/package/2006/relationships"><Relationship Id="rId117" Type="http://schemas.openxmlformats.org/officeDocument/2006/relationships/image" Target="../media/image371.png"/><Relationship Id="rId21" Type="http://schemas.openxmlformats.org/officeDocument/2006/relationships/customXml" Target="../ink/ink1253.xml"/><Relationship Id="rId63" Type="http://schemas.openxmlformats.org/officeDocument/2006/relationships/customXml" Target="../ink/ink1274.xml"/><Relationship Id="rId159" Type="http://schemas.openxmlformats.org/officeDocument/2006/relationships/customXml" Target="../ink/ink1347.xml"/><Relationship Id="rId170" Type="http://schemas.openxmlformats.org/officeDocument/2006/relationships/image" Target="../media/image245.png"/><Relationship Id="rId226" Type="http://schemas.openxmlformats.org/officeDocument/2006/relationships/image" Target="../media/image324.png"/><Relationship Id="rId268" Type="http://schemas.openxmlformats.org/officeDocument/2006/relationships/image" Target="../media/image404.png"/><Relationship Id="rId32" Type="http://schemas.openxmlformats.org/officeDocument/2006/relationships/image" Target="../media/image268.png"/><Relationship Id="rId74" Type="http://schemas.openxmlformats.org/officeDocument/2006/relationships/image" Target="../media/image216.png"/><Relationship Id="rId128" Type="http://schemas.openxmlformats.org/officeDocument/2006/relationships/customXml" Target="../ink/ink1323.xml"/><Relationship Id="rId5" Type="http://schemas.openxmlformats.org/officeDocument/2006/relationships/customXml" Target="../ink/ink1245.xml"/><Relationship Id="rId181" Type="http://schemas.openxmlformats.org/officeDocument/2006/relationships/customXml" Target="../ink/ink1358.xml"/><Relationship Id="rId237" Type="http://schemas.openxmlformats.org/officeDocument/2006/relationships/customXml" Target="../ink/ink1386.xml"/><Relationship Id="rId279" Type="http://schemas.openxmlformats.org/officeDocument/2006/relationships/customXml" Target="../ink/ink1403.xml"/><Relationship Id="rId43" Type="http://schemas.openxmlformats.org/officeDocument/2006/relationships/customXml" Target="../ink/ink1264.xml"/><Relationship Id="rId139" Type="http://schemas.openxmlformats.org/officeDocument/2006/relationships/image" Target="../media/image373.png"/><Relationship Id="rId85" Type="http://schemas.openxmlformats.org/officeDocument/2006/relationships/customXml" Target="../ink/ink1285.xml"/><Relationship Id="rId150" Type="http://schemas.openxmlformats.org/officeDocument/2006/relationships/customXml" Target="../ink/ink1341.xml"/><Relationship Id="rId171" Type="http://schemas.openxmlformats.org/officeDocument/2006/relationships/customXml" Target="../ink/ink1353.xml"/><Relationship Id="rId192" Type="http://schemas.openxmlformats.org/officeDocument/2006/relationships/image" Target="../media/image307.png"/><Relationship Id="rId206" Type="http://schemas.openxmlformats.org/officeDocument/2006/relationships/image" Target="../media/image314.png"/><Relationship Id="rId227" Type="http://schemas.openxmlformats.org/officeDocument/2006/relationships/customXml" Target="../ink/ink1381.xml"/><Relationship Id="rId248" Type="http://schemas.openxmlformats.org/officeDocument/2006/relationships/image" Target="../media/image381.png"/><Relationship Id="rId269" Type="http://schemas.openxmlformats.org/officeDocument/2006/relationships/customXml" Target="../ink/ink1398.xml"/><Relationship Id="rId12" Type="http://schemas.openxmlformats.org/officeDocument/2006/relationships/image" Target="../media/image258.png"/><Relationship Id="rId33" Type="http://schemas.openxmlformats.org/officeDocument/2006/relationships/customXml" Target="../ink/ink1259.xml"/><Relationship Id="rId108" Type="http://schemas.openxmlformats.org/officeDocument/2006/relationships/customXml" Target="../ink/ink1304.xml"/><Relationship Id="rId129" Type="http://schemas.openxmlformats.org/officeDocument/2006/relationships/customXml" Target="../ink/ink1324.xml"/><Relationship Id="rId280" Type="http://schemas.openxmlformats.org/officeDocument/2006/relationships/image" Target="../media/image410.png"/><Relationship Id="rId54" Type="http://schemas.openxmlformats.org/officeDocument/2006/relationships/image" Target="../media/image206.png"/><Relationship Id="rId75" Type="http://schemas.openxmlformats.org/officeDocument/2006/relationships/customXml" Target="../ink/ink1280.xml"/><Relationship Id="rId96" Type="http://schemas.openxmlformats.org/officeDocument/2006/relationships/customXml" Target="../ink/ink1292.xml"/><Relationship Id="rId140" Type="http://schemas.openxmlformats.org/officeDocument/2006/relationships/customXml" Target="../ink/ink1333.xml"/><Relationship Id="rId161" Type="http://schemas.openxmlformats.org/officeDocument/2006/relationships/customXml" Target="../ink/ink1348.xml"/><Relationship Id="rId182" Type="http://schemas.openxmlformats.org/officeDocument/2006/relationships/image" Target="../media/image302.png"/><Relationship Id="rId217" Type="http://schemas.openxmlformats.org/officeDocument/2006/relationships/customXml" Target="../ink/ink1376.xml"/><Relationship Id="rId6" Type="http://schemas.openxmlformats.org/officeDocument/2006/relationships/image" Target="../media/image255.png"/><Relationship Id="rId238" Type="http://schemas.openxmlformats.org/officeDocument/2006/relationships/image" Target="../media/image376.png"/><Relationship Id="rId259" Type="http://schemas.openxmlformats.org/officeDocument/2006/relationships/image" Target="../media/image394.png"/><Relationship Id="rId23" Type="http://schemas.openxmlformats.org/officeDocument/2006/relationships/customXml" Target="../ink/ink1254.xml"/><Relationship Id="rId119" Type="http://schemas.openxmlformats.org/officeDocument/2006/relationships/customXml" Target="../ink/ink1314.xml"/><Relationship Id="rId270" Type="http://schemas.openxmlformats.org/officeDocument/2006/relationships/image" Target="../media/image405.png"/><Relationship Id="rId44" Type="http://schemas.openxmlformats.org/officeDocument/2006/relationships/image" Target="../media/image274.png"/><Relationship Id="rId65" Type="http://schemas.openxmlformats.org/officeDocument/2006/relationships/customXml" Target="../ink/ink1275.xml"/><Relationship Id="rId86" Type="http://schemas.openxmlformats.org/officeDocument/2006/relationships/image" Target="../media/image240.png"/><Relationship Id="rId130" Type="http://schemas.openxmlformats.org/officeDocument/2006/relationships/customXml" Target="../ink/ink1325.xml"/><Relationship Id="rId151" Type="http://schemas.openxmlformats.org/officeDocument/2006/relationships/customXml" Target="../ink/ink1342.xml"/><Relationship Id="rId172" Type="http://schemas.openxmlformats.org/officeDocument/2006/relationships/image" Target="../media/image246.png"/><Relationship Id="rId193" Type="http://schemas.openxmlformats.org/officeDocument/2006/relationships/customXml" Target="../ink/ink1364.xml"/><Relationship Id="rId207" Type="http://schemas.openxmlformats.org/officeDocument/2006/relationships/customXml" Target="../ink/ink1371.xml"/><Relationship Id="rId228" Type="http://schemas.openxmlformats.org/officeDocument/2006/relationships/image" Target="../media/image325.png"/><Relationship Id="rId249" Type="http://schemas.openxmlformats.org/officeDocument/2006/relationships/customXml" Target="../ink/ink1392.xml"/><Relationship Id="rId13" Type="http://schemas.openxmlformats.org/officeDocument/2006/relationships/customXml" Target="../ink/ink1249.xml"/><Relationship Id="rId109" Type="http://schemas.openxmlformats.org/officeDocument/2006/relationships/customXml" Target="../ink/ink1305.xml"/><Relationship Id="rId260" Type="http://schemas.openxmlformats.org/officeDocument/2006/relationships/customXml" Target="../ink/ink1394.xml"/><Relationship Id="rId281" Type="http://schemas.openxmlformats.org/officeDocument/2006/relationships/customXml" Target="../ink/ink1404.xml"/><Relationship Id="rId34" Type="http://schemas.openxmlformats.org/officeDocument/2006/relationships/image" Target="../media/image269.png"/><Relationship Id="rId55" Type="http://schemas.openxmlformats.org/officeDocument/2006/relationships/customXml" Target="../ink/ink1270.xml"/><Relationship Id="rId76" Type="http://schemas.openxmlformats.org/officeDocument/2006/relationships/image" Target="../media/image217.png"/><Relationship Id="rId97" Type="http://schemas.openxmlformats.org/officeDocument/2006/relationships/customXml" Target="../ink/ink1293.xml"/><Relationship Id="rId120" Type="http://schemas.openxmlformats.org/officeDocument/2006/relationships/customXml" Target="../ink/ink1315.xml"/><Relationship Id="rId141" Type="http://schemas.openxmlformats.org/officeDocument/2006/relationships/image" Target="../media/image374.png"/><Relationship Id="rId7" Type="http://schemas.openxmlformats.org/officeDocument/2006/relationships/customXml" Target="../ink/ink1246.xml"/><Relationship Id="rId162" Type="http://schemas.openxmlformats.org/officeDocument/2006/relationships/image" Target="../media/image229.png"/><Relationship Id="rId183" Type="http://schemas.openxmlformats.org/officeDocument/2006/relationships/customXml" Target="../ink/ink1359.xml"/><Relationship Id="rId218" Type="http://schemas.openxmlformats.org/officeDocument/2006/relationships/image" Target="../media/image320.png"/><Relationship Id="rId239" Type="http://schemas.openxmlformats.org/officeDocument/2006/relationships/customXml" Target="../ink/ink1387.xml"/><Relationship Id="rId250" Type="http://schemas.openxmlformats.org/officeDocument/2006/relationships/image" Target="../media/image382.png"/><Relationship Id="rId271" Type="http://schemas.openxmlformats.org/officeDocument/2006/relationships/customXml" Target="../ink/ink1399.xml"/><Relationship Id="rId24" Type="http://schemas.openxmlformats.org/officeDocument/2006/relationships/image" Target="../media/image264.png"/><Relationship Id="rId45" Type="http://schemas.openxmlformats.org/officeDocument/2006/relationships/customXml" Target="../ink/ink1265.xml"/><Relationship Id="rId66" Type="http://schemas.openxmlformats.org/officeDocument/2006/relationships/image" Target="../media/image212.png"/><Relationship Id="rId87" Type="http://schemas.openxmlformats.org/officeDocument/2006/relationships/customXml" Target="../ink/ink1286.xml"/><Relationship Id="rId110" Type="http://schemas.openxmlformats.org/officeDocument/2006/relationships/customXml" Target="../ink/ink1306.xml"/><Relationship Id="rId131" Type="http://schemas.openxmlformats.org/officeDocument/2006/relationships/customXml" Target="../ink/ink1326.xml"/><Relationship Id="rId152" Type="http://schemas.openxmlformats.org/officeDocument/2006/relationships/customXml" Target="../ink/ink1343.xml"/><Relationship Id="rId173" Type="http://schemas.openxmlformats.org/officeDocument/2006/relationships/customXml" Target="../ink/ink1354.xml"/><Relationship Id="rId194" Type="http://schemas.openxmlformats.org/officeDocument/2006/relationships/image" Target="../media/image308.png"/><Relationship Id="rId208" Type="http://schemas.openxmlformats.org/officeDocument/2006/relationships/image" Target="../media/image315.png"/><Relationship Id="rId229" Type="http://schemas.openxmlformats.org/officeDocument/2006/relationships/customXml" Target="../ink/ink1382.xml"/><Relationship Id="rId240" Type="http://schemas.openxmlformats.org/officeDocument/2006/relationships/image" Target="../media/image377.png"/><Relationship Id="rId261" Type="http://schemas.openxmlformats.org/officeDocument/2006/relationships/image" Target="../media/image395.png"/><Relationship Id="rId14" Type="http://schemas.openxmlformats.org/officeDocument/2006/relationships/image" Target="../media/image259.png"/><Relationship Id="rId35" Type="http://schemas.openxmlformats.org/officeDocument/2006/relationships/customXml" Target="../ink/ink1260.xml"/><Relationship Id="rId56" Type="http://schemas.openxmlformats.org/officeDocument/2006/relationships/image" Target="../media/image207.png"/><Relationship Id="rId77" Type="http://schemas.openxmlformats.org/officeDocument/2006/relationships/customXml" Target="../ink/ink1281.xml"/><Relationship Id="rId100" Type="http://schemas.openxmlformats.org/officeDocument/2006/relationships/customXml" Target="../ink/ink1296.xml"/><Relationship Id="rId282" Type="http://schemas.openxmlformats.org/officeDocument/2006/relationships/image" Target="../media/image411.png"/><Relationship Id="rId8" Type="http://schemas.openxmlformats.org/officeDocument/2006/relationships/image" Target="../media/image256.png"/><Relationship Id="rId98" Type="http://schemas.openxmlformats.org/officeDocument/2006/relationships/customXml" Target="../ink/ink1294.xml"/><Relationship Id="rId121" Type="http://schemas.openxmlformats.org/officeDocument/2006/relationships/customXml" Target="../ink/ink1316.xml"/><Relationship Id="rId142" Type="http://schemas.openxmlformats.org/officeDocument/2006/relationships/customXml" Target="../ink/ink1334.xml"/><Relationship Id="rId163" Type="http://schemas.openxmlformats.org/officeDocument/2006/relationships/customXml" Target="../ink/ink1349.xml"/><Relationship Id="rId184" Type="http://schemas.openxmlformats.org/officeDocument/2006/relationships/image" Target="../media/image303.png"/><Relationship Id="rId219" Type="http://schemas.openxmlformats.org/officeDocument/2006/relationships/customXml" Target="../ink/ink1377.xml"/><Relationship Id="rId447" Type="http://schemas.openxmlformats.org/officeDocument/2006/relationships/image" Target="../media/image415.png"/><Relationship Id="rId230" Type="http://schemas.openxmlformats.org/officeDocument/2006/relationships/image" Target="../media/image326.png"/><Relationship Id="rId25" Type="http://schemas.openxmlformats.org/officeDocument/2006/relationships/customXml" Target="../ink/ink1255.xml"/><Relationship Id="rId46" Type="http://schemas.openxmlformats.org/officeDocument/2006/relationships/image" Target="../media/image275.png"/><Relationship Id="rId67" Type="http://schemas.openxmlformats.org/officeDocument/2006/relationships/customXml" Target="../ink/ink1276.xml"/><Relationship Id="rId272" Type="http://schemas.openxmlformats.org/officeDocument/2006/relationships/image" Target="../media/image406.png"/><Relationship Id="rId88" Type="http://schemas.openxmlformats.org/officeDocument/2006/relationships/image" Target="../media/image241.png"/><Relationship Id="rId111" Type="http://schemas.openxmlformats.org/officeDocument/2006/relationships/customXml" Target="../ink/ink1307.xml"/><Relationship Id="rId132" Type="http://schemas.openxmlformats.org/officeDocument/2006/relationships/customXml" Target="../ink/ink1327.xml"/><Relationship Id="rId153" Type="http://schemas.openxmlformats.org/officeDocument/2006/relationships/customXml" Target="../ink/ink1344.xml"/><Relationship Id="rId174" Type="http://schemas.openxmlformats.org/officeDocument/2006/relationships/image" Target="../media/image247.png"/><Relationship Id="rId195" Type="http://schemas.openxmlformats.org/officeDocument/2006/relationships/customXml" Target="../ink/ink1365.xml"/><Relationship Id="rId209" Type="http://schemas.openxmlformats.org/officeDocument/2006/relationships/customXml" Target="../ink/ink1372.xml"/><Relationship Id="rId220" Type="http://schemas.openxmlformats.org/officeDocument/2006/relationships/image" Target="../media/image321.png"/><Relationship Id="rId241" Type="http://schemas.openxmlformats.org/officeDocument/2006/relationships/customXml" Target="../ink/ink1388.xml"/><Relationship Id="rId15" Type="http://schemas.openxmlformats.org/officeDocument/2006/relationships/customXml" Target="../ink/ink1250.xml"/><Relationship Id="rId36" Type="http://schemas.openxmlformats.org/officeDocument/2006/relationships/image" Target="../media/image270.png"/><Relationship Id="rId57" Type="http://schemas.openxmlformats.org/officeDocument/2006/relationships/customXml" Target="../ink/ink1271.xml"/><Relationship Id="rId262" Type="http://schemas.openxmlformats.org/officeDocument/2006/relationships/customXml" Target="../ink/ink1395.xml"/><Relationship Id="rId283" Type="http://schemas.openxmlformats.org/officeDocument/2006/relationships/image" Target="../media/image412.png"/><Relationship Id="rId78" Type="http://schemas.openxmlformats.org/officeDocument/2006/relationships/image" Target="../media/image218.png"/><Relationship Id="rId99" Type="http://schemas.openxmlformats.org/officeDocument/2006/relationships/customXml" Target="../ink/ink1295.xml"/><Relationship Id="rId101" Type="http://schemas.openxmlformats.org/officeDocument/2006/relationships/customXml" Target="../ink/ink1297.xml"/><Relationship Id="rId122" Type="http://schemas.openxmlformats.org/officeDocument/2006/relationships/customXml" Target="../ink/ink1317.xml"/><Relationship Id="rId143" Type="http://schemas.openxmlformats.org/officeDocument/2006/relationships/image" Target="../media/image375.png"/><Relationship Id="rId164" Type="http://schemas.openxmlformats.org/officeDocument/2006/relationships/image" Target="../media/image230.png"/><Relationship Id="rId185" Type="http://schemas.openxmlformats.org/officeDocument/2006/relationships/customXml" Target="../ink/ink1360.xml"/><Relationship Id="rId9" Type="http://schemas.openxmlformats.org/officeDocument/2006/relationships/customXml" Target="../ink/ink1247.xml"/><Relationship Id="rId210" Type="http://schemas.openxmlformats.org/officeDocument/2006/relationships/image" Target="../media/image316.png"/><Relationship Id="rId448" Type="http://schemas.openxmlformats.org/officeDocument/2006/relationships/image" Target="../media/image416.png"/><Relationship Id="rId26" Type="http://schemas.openxmlformats.org/officeDocument/2006/relationships/image" Target="../media/image265.png"/><Relationship Id="rId231" Type="http://schemas.openxmlformats.org/officeDocument/2006/relationships/customXml" Target="../ink/ink1383.xml"/><Relationship Id="rId273" Type="http://schemas.openxmlformats.org/officeDocument/2006/relationships/customXml" Target="../ink/ink1400.xml"/><Relationship Id="rId47" Type="http://schemas.openxmlformats.org/officeDocument/2006/relationships/customXml" Target="../ink/ink1266.xml"/><Relationship Id="rId68" Type="http://schemas.openxmlformats.org/officeDocument/2006/relationships/image" Target="../media/image213.png"/><Relationship Id="rId89" Type="http://schemas.openxmlformats.org/officeDocument/2006/relationships/customXml" Target="../ink/ink1287.xml"/><Relationship Id="rId112" Type="http://schemas.openxmlformats.org/officeDocument/2006/relationships/customXml" Target="../ink/ink1308.xml"/><Relationship Id="rId133" Type="http://schemas.openxmlformats.org/officeDocument/2006/relationships/customXml" Target="../ink/ink1328.xml"/><Relationship Id="rId154" Type="http://schemas.openxmlformats.org/officeDocument/2006/relationships/image" Target="../media/image225.png"/><Relationship Id="rId175" Type="http://schemas.openxmlformats.org/officeDocument/2006/relationships/customXml" Target="../ink/ink1355.xml"/><Relationship Id="rId196" Type="http://schemas.openxmlformats.org/officeDocument/2006/relationships/image" Target="../media/image309.png"/><Relationship Id="rId200" Type="http://schemas.openxmlformats.org/officeDocument/2006/relationships/image" Target="../media/image311.png"/><Relationship Id="rId16" Type="http://schemas.openxmlformats.org/officeDocument/2006/relationships/image" Target="../media/image260.png"/><Relationship Id="rId221" Type="http://schemas.openxmlformats.org/officeDocument/2006/relationships/customXml" Target="../ink/ink1378.xml"/><Relationship Id="rId242" Type="http://schemas.openxmlformats.org/officeDocument/2006/relationships/image" Target="../media/image378.png"/><Relationship Id="rId263" Type="http://schemas.openxmlformats.org/officeDocument/2006/relationships/image" Target="../media/image396.png"/><Relationship Id="rId284" Type="http://schemas.openxmlformats.org/officeDocument/2006/relationships/image" Target="../media/image413.png"/><Relationship Id="rId37" Type="http://schemas.openxmlformats.org/officeDocument/2006/relationships/customXml" Target="../ink/ink1261.xml"/><Relationship Id="rId58" Type="http://schemas.openxmlformats.org/officeDocument/2006/relationships/image" Target="../media/image208.png"/><Relationship Id="rId79" Type="http://schemas.openxmlformats.org/officeDocument/2006/relationships/customXml" Target="../ink/ink1282.xml"/><Relationship Id="rId102" Type="http://schemas.openxmlformats.org/officeDocument/2006/relationships/customXml" Target="../ink/ink1298.xml"/><Relationship Id="rId123" Type="http://schemas.openxmlformats.org/officeDocument/2006/relationships/customXml" Target="../ink/ink1318.xml"/><Relationship Id="rId144" Type="http://schemas.openxmlformats.org/officeDocument/2006/relationships/customXml" Target="../ink/ink1335.xml"/><Relationship Id="rId90" Type="http://schemas.openxmlformats.org/officeDocument/2006/relationships/image" Target="../media/image242.png"/><Relationship Id="rId165" Type="http://schemas.openxmlformats.org/officeDocument/2006/relationships/customXml" Target="../ink/ink1350.xml"/><Relationship Id="rId186" Type="http://schemas.openxmlformats.org/officeDocument/2006/relationships/image" Target="../media/image304.png"/><Relationship Id="rId449" Type="http://schemas.openxmlformats.org/officeDocument/2006/relationships/image" Target="../media/image61.png"/><Relationship Id="rId211" Type="http://schemas.openxmlformats.org/officeDocument/2006/relationships/customXml" Target="../ink/ink1373.xml"/><Relationship Id="rId232" Type="http://schemas.openxmlformats.org/officeDocument/2006/relationships/image" Target="../media/image327.png"/><Relationship Id="rId253" Type="http://schemas.openxmlformats.org/officeDocument/2006/relationships/image" Target="../media/image385.png"/><Relationship Id="rId274" Type="http://schemas.openxmlformats.org/officeDocument/2006/relationships/image" Target="../media/image407.png"/><Relationship Id="rId27" Type="http://schemas.openxmlformats.org/officeDocument/2006/relationships/customXml" Target="../ink/ink1256.xml"/><Relationship Id="rId48" Type="http://schemas.openxmlformats.org/officeDocument/2006/relationships/image" Target="../media/image276.png"/><Relationship Id="rId69" Type="http://schemas.openxmlformats.org/officeDocument/2006/relationships/customXml" Target="../ink/ink1277.xml"/><Relationship Id="rId113" Type="http://schemas.openxmlformats.org/officeDocument/2006/relationships/customXml" Target="../ink/ink1309.xml"/><Relationship Id="rId134" Type="http://schemas.openxmlformats.org/officeDocument/2006/relationships/customXml" Target="../ink/ink1329.xml"/><Relationship Id="rId80" Type="http://schemas.openxmlformats.org/officeDocument/2006/relationships/image" Target="../media/image219.png"/><Relationship Id="rId155" Type="http://schemas.openxmlformats.org/officeDocument/2006/relationships/customXml" Target="../ink/ink1345.xml"/><Relationship Id="rId176" Type="http://schemas.openxmlformats.org/officeDocument/2006/relationships/image" Target="../media/image248.png"/><Relationship Id="rId197" Type="http://schemas.openxmlformats.org/officeDocument/2006/relationships/customXml" Target="../ink/ink1366.xml"/><Relationship Id="rId201" Type="http://schemas.openxmlformats.org/officeDocument/2006/relationships/customXml" Target="../ink/ink1368.xml"/><Relationship Id="rId222" Type="http://schemas.openxmlformats.org/officeDocument/2006/relationships/image" Target="../media/image322.png"/><Relationship Id="rId243" Type="http://schemas.openxmlformats.org/officeDocument/2006/relationships/customXml" Target="../ink/ink1389.xml"/><Relationship Id="rId264" Type="http://schemas.openxmlformats.org/officeDocument/2006/relationships/image" Target="../media/image398.png"/><Relationship Id="rId450" Type="http://schemas.openxmlformats.org/officeDocument/2006/relationships/image" Target="../media/image62.png"/><Relationship Id="rId17" Type="http://schemas.openxmlformats.org/officeDocument/2006/relationships/customXml" Target="../ink/ink1251.xml"/><Relationship Id="rId38" Type="http://schemas.openxmlformats.org/officeDocument/2006/relationships/image" Target="../media/image271.png"/><Relationship Id="rId59" Type="http://schemas.openxmlformats.org/officeDocument/2006/relationships/customXml" Target="../ink/ink1272.xml"/><Relationship Id="rId103" Type="http://schemas.openxmlformats.org/officeDocument/2006/relationships/customXml" Target="../ink/ink1299.xml"/><Relationship Id="rId124" Type="http://schemas.openxmlformats.org/officeDocument/2006/relationships/customXml" Target="../ink/ink1319.xml"/><Relationship Id="rId70" Type="http://schemas.openxmlformats.org/officeDocument/2006/relationships/image" Target="../media/image214.png"/><Relationship Id="rId91" Type="http://schemas.openxmlformats.org/officeDocument/2006/relationships/customXml" Target="../ink/ink1288.xml"/><Relationship Id="rId145" Type="http://schemas.openxmlformats.org/officeDocument/2006/relationships/customXml" Target="../ink/ink1336.xml"/><Relationship Id="rId166" Type="http://schemas.openxmlformats.org/officeDocument/2006/relationships/image" Target="../media/image243.png"/><Relationship Id="rId187" Type="http://schemas.openxmlformats.org/officeDocument/2006/relationships/customXml" Target="../ink/ink1361.xml"/><Relationship Id="rId1" Type="http://schemas.openxmlformats.org/officeDocument/2006/relationships/slideLayout" Target="../slideLayouts/slideLayout9.xml"/><Relationship Id="rId212" Type="http://schemas.openxmlformats.org/officeDocument/2006/relationships/image" Target="../media/image317.png"/><Relationship Id="rId233" Type="http://schemas.openxmlformats.org/officeDocument/2006/relationships/customXml" Target="../ink/ink1384.xml"/><Relationship Id="rId254" Type="http://schemas.openxmlformats.org/officeDocument/2006/relationships/image" Target="../media/image386.png"/><Relationship Id="rId28" Type="http://schemas.openxmlformats.org/officeDocument/2006/relationships/image" Target="../media/image266.png"/><Relationship Id="rId49" Type="http://schemas.openxmlformats.org/officeDocument/2006/relationships/customXml" Target="../ink/ink1267.xml"/><Relationship Id="rId114" Type="http://schemas.openxmlformats.org/officeDocument/2006/relationships/customXml" Target="../ink/ink1310.xml"/><Relationship Id="rId275" Type="http://schemas.openxmlformats.org/officeDocument/2006/relationships/customXml" Target="../ink/ink1401.xml"/><Relationship Id="rId60" Type="http://schemas.openxmlformats.org/officeDocument/2006/relationships/image" Target="../media/image209.png"/><Relationship Id="rId81" Type="http://schemas.openxmlformats.org/officeDocument/2006/relationships/customXml" Target="../ink/ink1283.xml"/><Relationship Id="rId135" Type="http://schemas.openxmlformats.org/officeDocument/2006/relationships/customXml" Target="../ink/ink1330.xml"/><Relationship Id="rId156" Type="http://schemas.openxmlformats.org/officeDocument/2006/relationships/image" Target="../media/image226.png"/><Relationship Id="rId177" Type="http://schemas.openxmlformats.org/officeDocument/2006/relationships/customXml" Target="../ink/ink1356.xml"/><Relationship Id="rId198" Type="http://schemas.openxmlformats.org/officeDocument/2006/relationships/image" Target="../media/image310.png"/><Relationship Id="rId202" Type="http://schemas.openxmlformats.org/officeDocument/2006/relationships/image" Target="../media/image312.png"/><Relationship Id="rId223" Type="http://schemas.openxmlformats.org/officeDocument/2006/relationships/customXml" Target="../ink/ink1379.xml"/><Relationship Id="rId244" Type="http://schemas.openxmlformats.org/officeDocument/2006/relationships/image" Target="../media/image379.png"/><Relationship Id="rId18" Type="http://schemas.openxmlformats.org/officeDocument/2006/relationships/image" Target="../media/image261.png"/><Relationship Id="rId39" Type="http://schemas.openxmlformats.org/officeDocument/2006/relationships/customXml" Target="../ink/ink1262.xml"/><Relationship Id="rId265" Type="http://schemas.openxmlformats.org/officeDocument/2006/relationships/customXml" Target="../ink/ink1396.xml"/><Relationship Id="rId50" Type="http://schemas.openxmlformats.org/officeDocument/2006/relationships/image" Target="../media/image277.png"/><Relationship Id="rId104" Type="http://schemas.openxmlformats.org/officeDocument/2006/relationships/customXml" Target="../ink/ink1300.xml"/><Relationship Id="rId125" Type="http://schemas.openxmlformats.org/officeDocument/2006/relationships/customXml" Target="../ink/ink1320.xml"/><Relationship Id="rId146" Type="http://schemas.openxmlformats.org/officeDocument/2006/relationships/customXml" Target="../ink/ink1337.xml"/><Relationship Id="rId167" Type="http://schemas.openxmlformats.org/officeDocument/2006/relationships/customXml" Target="../ink/ink1351.xml"/><Relationship Id="rId188" Type="http://schemas.openxmlformats.org/officeDocument/2006/relationships/image" Target="../media/image305.png"/><Relationship Id="rId71" Type="http://schemas.openxmlformats.org/officeDocument/2006/relationships/customXml" Target="../ink/ink1278.xml"/><Relationship Id="rId92" Type="http://schemas.openxmlformats.org/officeDocument/2006/relationships/image" Target="../media/image253.png"/><Relationship Id="rId213" Type="http://schemas.openxmlformats.org/officeDocument/2006/relationships/customXml" Target="../ink/ink1374.xml"/><Relationship Id="rId234" Type="http://schemas.openxmlformats.org/officeDocument/2006/relationships/image" Target="../media/image328.png"/><Relationship Id="rId2" Type="http://schemas.openxmlformats.org/officeDocument/2006/relationships/notesSlide" Target="../notesSlides/notesSlide24.xml"/><Relationship Id="rId29" Type="http://schemas.openxmlformats.org/officeDocument/2006/relationships/customXml" Target="../ink/ink1257.xml"/><Relationship Id="rId255" Type="http://schemas.openxmlformats.org/officeDocument/2006/relationships/image" Target="../media/image390.png"/><Relationship Id="rId276" Type="http://schemas.openxmlformats.org/officeDocument/2006/relationships/image" Target="../media/image408.png"/><Relationship Id="rId40" Type="http://schemas.openxmlformats.org/officeDocument/2006/relationships/image" Target="../media/image272.png"/><Relationship Id="rId115" Type="http://schemas.openxmlformats.org/officeDocument/2006/relationships/customXml" Target="../ink/ink1311.xml"/><Relationship Id="rId136" Type="http://schemas.openxmlformats.org/officeDocument/2006/relationships/customXml" Target="../ink/ink1331.xml"/><Relationship Id="rId157" Type="http://schemas.openxmlformats.org/officeDocument/2006/relationships/customXml" Target="../ink/ink1346.xml"/><Relationship Id="rId178" Type="http://schemas.openxmlformats.org/officeDocument/2006/relationships/image" Target="../media/image249.png"/><Relationship Id="rId61" Type="http://schemas.openxmlformats.org/officeDocument/2006/relationships/customXml" Target="../ink/ink1273.xml"/><Relationship Id="rId82" Type="http://schemas.openxmlformats.org/officeDocument/2006/relationships/image" Target="../media/image238.png"/><Relationship Id="rId199" Type="http://schemas.openxmlformats.org/officeDocument/2006/relationships/customXml" Target="../ink/ink1367.xml"/><Relationship Id="rId203" Type="http://schemas.openxmlformats.org/officeDocument/2006/relationships/customXml" Target="../ink/ink1369.xml"/><Relationship Id="rId19" Type="http://schemas.openxmlformats.org/officeDocument/2006/relationships/customXml" Target="../ink/ink1252.xml"/><Relationship Id="rId224" Type="http://schemas.openxmlformats.org/officeDocument/2006/relationships/image" Target="../media/image323.png"/><Relationship Id="rId245" Type="http://schemas.openxmlformats.org/officeDocument/2006/relationships/customXml" Target="../ink/ink1390.xml"/><Relationship Id="rId266" Type="http://schemas.openxmlformats.org/officeDocument/2006/relationships/image" Target="../media/image403.png"/><Relationship Id="rId30" Type="http://schemas.openxmlformats.org/officeDocument/2006/relationships/image" Target="../media/image267.png"/><Relationship Id="rId105" Type="http://schemas.openxmlformats.org/officeDocument/2006/relationships/customXml" Target="../ink/ink1301.xml"/><Relationship Id="rId126" Type="http://schemas.openxmlformats.org/officeDocument/2006/relationships/customXml" Target="../ink/ink1321.xml"/><Relationship Id="rId147" Type="http://schemas.openxmlformats.org/officeDocument/2006/relationships/customXml" Target="../ink/ink1338.xml"/><Relationship Id="rId168" Type="http://schemas.openxmlformats.org/officeDocument/2006/relationships/image" Target="../media/image244.png"/><Relationship Id="rId51" Type="http://schemas.openxmlformats.org/officeDocument/2006/relationships/customXml" Target="../ink/ink1268.xml"/><Relationship Id="rId72" Type="http://schemas.openxmlformats.org/officeDocument/2006/relationships/image" Target="../media/image215.png"/><Relationship Id="rId93" Type="http://schemas.openxmlformats.org/officeDocument/2006/relationships/customXml" Target="../ink/ink1289.xml"/><Relationship Id="rId189" Type="http://schemas.openxmlformats.org/officeDocument/2006/relationships/customXml" Target="../ink/ink1362.xml"/><Relationship Id="rId3" Type="http://schemas.openxmlformats.org/officeDocument/2006/relationships/customXml" Target="../ink/ink1244.xml"/><Relationship Id="rId214" Type="http://schemas.openxmlformats.org/officeDocument/2006/relationships/image" Target="../media/image318.png"/><Relationship Id="rId235" Type="http://schemas.openxmlformats.org/officeDocument/2006/relationships/customXml" Target="../ink/ink1385.xml"/><Relationship Id="rId256" Type="http://schemas.openxmlformats.org/officeDocument/2006/relationships/image" Target="../media/image391.png"/><Relationship Id="rId277" Type="http://schemas.openxmlformats.org/officeDocument/2006/relationships/customXml" Target="../ink/ink1402.xml"/><Relationship Id="rId116" Type="http://schemas.openxmlformats.org/officeDocument/2006/relationships/customXml" Target="../ink/ink1312.xml"/><Relationship Id="rId137" Type="http://schemas.openxmlformats.org/officeDocument/2006/relationships/image" Target="../media/image372.png"/><Relationship Id="rId158" Type="http://schemas.openxmlformats.org/officeDocument/2006/relationships/image" Target="../media/image227.png"/><Relationship Id="rId20" Type="http://schemas.openxmlformats.org/officeDocument/2006/relationships/image" Target="../media/image262.png"/><Relationship Id="rId41" Type="http://schemas.openxmlformats.org/officeDocument/2006/relationships/customXml" Target="../ink/ink1263.xml"/><Relationship Id="rId62" Type="http://schemas.openxmlformats.org/officeDocument/2006/relationships/image" Target="../media/image210.png"/><Relationship Id="rId83" Type="http://schemas.openxmlformats.org/officeDocument/2006/relationships/customXml" Target="../ink/ink1284.xml"/><Relationship Id="rId179" Type="http://schemas.openxmlformats.org/officeDocument/2006/relationships/customXml" Target="../ink/ink1357.xml"/><Relationship Id="rId190" Type="http://schemas.openxmlformats.org/officeDocument/2006/relationships/image" Target="../media/image306.png"/><Relationship Id="rId204" Type="http://schemas.openxmlformats.org/officeDocument/2006/relationships/image" Target="../media/image313.png"/><Relationship Id="rId225" Type="http://schemas.openxmlformats.org/officeDocument/2006/relationships/customXml" Target="../ink/ink1380.xml"/><Relationship Id="rId246" Type="http://schemas.openxmlformats.org/officeDocument/2006/relationships/image" Target="../media/image380.png"/><Relationship Id="rId267" Type="http://schemas.openxmlformats.org/officeDocument/2006/relationships/customXml" Target="../ink/ink1397.xml"/><Relationship Id="rId106" Type="http://schemas.openxmlformats.org/officeDocument/2006/relationships/customXml" Target="../ink/ink1302.xml"/><Relationship Id="rId127" Type="http://schemas.openxmlformats.org/officeDocument/2006/relationships/customXml" Target="../ink/ink1322.xml"/><Relationship Id="rId10" Type="http://schemas.openxmlformats.org/officeDocument/2006/relationships/image" Target="../media/image257.png"/><Relationship Id="rId31" Type="http://schemas.openxmlformats.org/officeDocument/2006/relationships/customXml" Target="../ink/ink1258.xml"/><Relationship Id="rId52" Type="http://schemas.openxmlformats.org/officeDocument/2006/relationships/image" Target="../media/image205.png"/><Relationship Id="rId73" Type="http://schemas.openxmlformats.org/officeDocument/2006/relationships/customXml" Target="../ink/ink1279.xml"/><Relationship Id="rId94" Type="http://schemas.openxmlformats.org/officeDocument/2006/relationships/customXml" Target="../ink/ink1290.xml"/><Relationship Id="rId148" Type="http://schemas.openxmlformats.org/officeDocument/2006/relationships/customXml" Target="../ink/ink1339.xml"/><Relationship Id="rId169" Type="http://schemas.openxmlformats.org/officeDocument/2006/relationships/customXml" Target="../ink/ink1352.xml"/><Relationship Id="rId4" Type="http://schemas.openxmlformats.org/officeDocument/2006/relationships/image" Target="../media/image254.png"/><Relationship Id="rId180" Type="http://schemas.openxmlformats.org/officeDocument/2006/relationships/image" Target="../media/image301.png"/><Relationship Id="rId215" Type="http://schemas.openxmlformats.org/officeDocument/2006/relationships/customXml" Target="../ink/ink1375.xml"/><Relationship Id="rId236" Type="http://schemas.openxmlformats.org/officeDocument/2006/relationships/image" Target="../media/image329.png"/><Relationship Id="rId257" Type="http://schemas.openxmlformats.org/officeDocument/2006/relationships/image" Target="../media/image393.png"/><Relationship Id="rId278" Type="http://schemas.openxmlformats.org/officeDocument/2006/relationships/image" Target="../media/image409.png"/><Relationship Id="rId42" Type="http://schemas.openxmlformats.org/officeDocument/2006/relationships/image" Target="../media/image273.png"/><Relationship Id="rId84" Type="http://schemas.openxmlformats.org/officeDocument/2006/relationships/image" Target="../media/image239.png"/><Relationship Id="rId138" Type="http://schemas.openxmlformats.org/officeDocument/2006/relationships/customXml" Target="../ink/ink1332.xml"/><Relationship Id="rId191" Type="http://schemas.openxmlformats.org/officeDocument/2006/relationships/customXml" Target="../ink/ink1363.xml"/><Relationship Id="rId205" Type="http://schemas.openxmlformats.org/officeDocument/2006/relationships/customXml" Target="../ink/ink1370.xml"/><Relationship Id="rId247" Type="http://schemas.openxmlformats.org/officeDocument/2006/relationships/customXml" Target="../ink/ink1391.xml"/><Relationship Id="rId107" Type="http://schemas.openxmlformats.org/officeDocument/2006/relationships/customXml" Target="../ink/ink1303.xml"/><Relationship Id="rId11" Type="http://schemas.openxmlformats.org/officeDocument/2006/relationships/customXml" Target="../ink/ink1248.xml"/><Relationship Id="rId53" Type="http://schemas.openxmlformats.org/officeDocument/2006/relationships/customXml" Target="../ink/ink1269.xml"/><Relationship Id="rId149" Type="http://schemas.openxmlformats.org/officeDocument/2006/relationships/customXml" Target="../ink/ink1340.xml"/><Relationship Id="rId95" Type="http://schemas.openxmlformats.org/officeDocument/2006/relationships/customXml" Target="../ink/ink1291.xml"/><Relationship Id="rId160" Type="http://schemas.openxmlformats.org/officeDocument/2006/relationships/image" Target="../media/image228.png"/><Relationship Id="rId216" Type="http://schemas.openxmlformats.org/officeDocument/2006/relationships/image" Target="../media/image319.png"/><Relationship Id="rId258" Type="http://schemas.openxmlformats.org/officeDocument/2006/relationships/customXml" Target="../ink/ink1393.xml"/><Relationship Id="rId22" Type="http://schemas.openxmlformats.org/officeDocument/2006/relationships/image" Target="../media/image263.png"/><Relationship Id="rId64" Type="http://schemas.openxmlformats.org/officeDocument/2006/relationships/image" Target="../media/image211.png"/><Relationship Id="rId118" Type="http://schemas.openxmlformats.org/officeDocument/2006/relationships/customXml" Target="../ink/ink13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5.png"/><Relationship Id="rId7" Type="http://schemas.openxmlformats.org/officeDocument/2006/relationships/image" Target="../media/image419.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386.png"/></Relationships>
</file>

<file path=ppt/slides/_rels/slide29.xml.rels><?xml version="1.0" encoding="UTF-8" standalone="yes"?>
<Relationships xmlns="http://schemas.openxmlformats.org/package/2006/relationships"><Relationship Id="rId13" Type="http://schemas.openxmlformats.org/officeDocument/2006/relationships/image" Target="../media/image207.png"/><Relationship Id="rId18" Type="http://schemas.openxmlformats.org/officeDocument/2006/relationships/customXml" Target="../ink/ink1410.xml"/><Relationship Id="rId26" Type="http://schemas.openxmlformats.org/officeDocument/2006/relationships/customXml" Target="../ink/ink1414.xml"/><Relationship Id="rId39" Type="http://schemas.openxmlformats.org/officeDocument/2006/relationships/image" Target="../media/image423.png"/><Relationship Id="rId21" Type="http://schemas.openxmlformats.org/officeDocument/2006/relationships/image" Target="../media/image218.png"/><Relationship Id="rId34" Type="http://schemas.openxmlformats.org/officeDocument/2006/relationships/customXml" Target="../ink/ink1418.xml"/><Relationship Id="rId42" Type="http://schemas.openxmlformats.org/officeDocument/2006/relationships/customXml" Target="../ink/ink1422.xml"/><Relationship Id="rId47" Type="http://schemas.openxmlformats.org/officeDocument/2006/relationships/image" Target="../media/image427.png"/><Relationship Id="rId50" Type="http://schemas.openxmlformats.org/officeDocument/2006/relationships/customXml" Target="../ink/ink1426.xml"/><Relationship Id="rId55" Type="http://schemas.openxmlformats.org/officeDocument/2006/relationships/image" Target="../media/image431.png"/><Relationship Id="rId84" Type="http://schemas.openxmlformats.org/officeDocument/2006/relationships/image" Target="../media/image434.png"/><Relationship Id="rId7" Type="http://schemas.openxmlformats.org/officeDocument/2006/relationships/image" Target="../media/image419.png"/><Relationship Id="rId2" Type="http://schemas.openxmlformats.org/officeDocument/2006/relationships/notesSlide" Target="../notesSlides/notesSlide26.xml"/><Relationship Id="rId16" Type="http://schemas.openxmlformats.org/officeDocument/2006/relationships/customXml" Target="../ink/ink1409.xml"/><Relationship Id="rId29" Type="http://schemas.openxmlformats.org/officeDocument/2006/relationships/image" Target="../media/image374.png"/><Relationship Id="rId11" Type="http://schemas.openxmlformats.org/officeDocument/2006/relationships/image" Target="../media/image206.png"/><Relationship Id="rId24" Type="http://schemas.openxmlformats.org/officeDocument/2006/relationships/customXml" Target="../ink/ink1413.xml"/><Relationship Id="rId32" Type="http://schemas.openxmlformats.org/officeDocument/2006/relationships/customXml" Target="../ink/ink1417.xml"/><Relationship Id="rId37" Type="http://schemas.openxmlformats.org/officeDocument/2006/relationships/image" Target="../media/image422.png"/><Relationship Id="rId40" Type="http://schemas.openxmlformats.org/officeDocument/2006/relationships/customXml" Target="../ink/ink1421.xml"/><Relationship Id="rId45" Type="http://schemas.openxmlformats.org/officeDocument/2006/relationships/image" Target="../media/image426.png"/><Relationship Id="rId53" Type="http://schemas.openxmlformats.org/officeDocument/2006/relationships/image" Target="../media/image430.png"/><Relationship Id="rId5" Type="http://schemas.openxmlformats.org/officeDocument/2006/relationships/image" Target="../media/image417.png"/><Relationship Id="rId19" Type="http://schemas.openxmlformats.org/officeDocument/2006/relationships/image" Target="../media/image210.png"/><Relationship Id="rId4" Type="http://schemas.openxmlformats.org/officeDocument/2006/relationships/image" Target="../media/image386.png"/><Relationship Id="rId9" Type="http://schemas.openxmlformats.org/officeDocument/2006/relationships/image" Target="../media/image205.png"/><Relationship Id="rId14" Type="http://schemas.openxmlformats.org/officeDocument/2006/relationships/customXml" Target="../ink/ink1408.xml"/><Relationship Id="rId22" Type="http://schemas.openxmlformats.org/officeDocument/2006/relationships/customXml" Target="../ink/ink1412.xml"/><Relationship Id="rId27" Type="http://schemas.openxmlformats.org/officeDocument/2006/relationships/image" Target="../media/image373.png"/><Relationship Id="rId30" Type="http://schemas.openxmlformats.org/officeDocument/2006/relationships/customXml" Target="../ink/ink1416.xml"/><Relationship Id="rId35" Type="http://schemas.openxmlformats.org/officeDocument/2006/relationships/image" Target="../media/image421.png"/><Relationship Id="rId43" Type="http://schemas.openxmlformats.org/officeDocument/2006/relationships/image" Target="../media/image425.png"/><Relationship Id="rId48" Type="http://schemas.openxmlformats.org/officeDocument/2006/relationships/customXml" Target="../ink/ink1425.xml"/><Relationship Id="rId56" Type="http://schemas.openxmlformats.org/officeDocument/2006/relationships/customXml" Target="../ink/ink1429.xml"/><Relationship Id="rId8" Type="http://schemas.openxmlformats.org/officeDocument/2006/relationships/customXml" Target="../ink/ink1405.xml"/><Relationship Id="rId51" Type="http://schemas.openxmlformats.org/officeDocument/2006/relationships/image" Target="../media/image429.png"/><Relationship Id="rId3" Type="http://schemas.openxmlformats.org/officeDocument/2006/relationships/image" Target="../media/image385.png"/><Relationship Id="rId12" Type="http://schemas.openxmlformats.org/officeDocument/2006/relationships/customXml" Target="../ink/ink1407.xml"/><Relationship Id="rId17" Type="http://schemas.openxmlformats.org/officeDocument/2006/relationships/image" Target="../media/image209.png"/><Relationship Id="rId25" Type="http://schemas.openxmlformats.org/officeDocument/2006/relationships/image" Target="../media/image372.png"/><Relationship Id="rId33" Type="http://schemas.openxmlformats.org/officeDocument/2006/relationships/image" Target="../media/image420.png"/><Relationship Id="rId38" Type="http://schemas.openxmlformats.org/officeDocument/2006/relationships/customXml" Target="../ink/ink1420.xml"/><Relationship Id="rId46" Type="http://schemas.openxmlformats.org/officeDocument/2006/relationships/customXml" Target="../ink/ink1424.xml"/><Relationship Id="rId20" Type="http://schemas.openxmlformats.org/officeDocument/2006/relationships/customXml" Target="../ink/ink1411.xml"/><Relationship Id="rId41" Type="http://schemas.openxmlformats.org/officeDocument/2006/relationships/image" Target="../media/image424.png"/><Relationship Id="rId54" Type="http://schemas.openxmlformats.org/officeDocument/2006/relationships/customXml" Target="../ink/ink1428.xml"/><Relationship Id="rId1" Type="http://schemas.openxmlformats.org/officeDocument/2006/relationships/slideLayout" Target="../slideLayouts/slideLayout9.xml"/><Relationship Id="rId6" Type="http://schemas.openxmlformats.org/officeDocument/2006/relationships/image" Target="../media/image418.png"/><Relationship Id="rId15" Type="http://schemas.openxmlformats.org/officeDocument/2006/relationships/image" Target="../media/image208.png"/><Relationship Id="rId23" Type="http://schemas.openxmlformats.org/officeDocument/2006/relationships/image" Target="../media/image219.png"/><Relationship Id="rId28" Type="http://schemas.openxmlformats.org/officeDocument/2006/relationships/customXml" Target="../ink/ink1415.xml"/><Relationship Id="rId36" Type="http://schemas.openxmlformats.org/officeDocument/2006/relationships/customXml" Target="../ink/ink1419.xml"/><Relationship Id="rId49" Type="http://schemas.openxmlformats.org/officeDocument/2006/relationships/image" Target="../media/image428.png"/><Relationship Id="rId57" Type="http://schemas.openxmlformats.org/officeDocument/2006/relationships/image" Target="../media/image432.png"/><Relationship Id="rId10" Type="http://schemas.openxmlformats.org/officeDocument/2006/relationships/customXml" Target="../ink/ink1406.xml"/><Relationship Id="rId31" Type="http://schemas.openxmlformats.org/officeDocument/2006/relationships/image" Target="../media/image375.png"/><Relationship Id="rId44" Type="http://schemas.openxmlformats.org/officeDocument/2006/relationships/customXml" Target="../ink/ink1423.xml"/><Relationship Id="rId52" Type="http://schemas.openxmlformats.org/officeDocument/2006/relationships/customXml" Target="../ink/ink14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17" Type="http://schemas.openxmlformats.org/officeDocument/2006/relationships/customXml" Target="../ink/ink1486.xml"/><Relationship Id="rId299" Type="http://schemas.openxmlformats.org/officeDocument/2006/relationships/customXml" Target="../ink/ink1577.xml"/><Relationship Id="rId671" Type="http://schemas.openxmlformats.org/officeDocument/2006/relationships/customXml" Target="../ink/ink1647.xml"/><Relationship Id="rId21" Type="http://schemas.openxmlformats.org/officeDocument/2006/relationships/customXml" Target="../ink/ink1439.xml"/><Relationship Id="rId63" Type="http://schemas.openxmlformats.org/officeDocument/2006/relationships/customXml" Target="../ink/ink1459.xml"/><Relationship Id="rId159" Type="http://schemas.openxmlformats.org/officeDocument/2006/relationships/customXml" Target="../ink/ink1507.xml"/><Relationship Id="rId324" Type="http://schemas.openxmlformats.org/officeDocument/2006/relationships/image" Target="../media/image579.png"/><Relationship Id="rId366" Type="http://schemas.openxmlformats.org/officeDocument/2006/relationships/image" Target="../media/image600.png"/><Relationship Id="rId170" Type="http://schemas.openxmlformats.org/officeDocument/2006/relationships/image" Target="../media/image502.png"/><Relationship Id="rId226" Type="http://schemas.openxmlformats.org/officeDocument/2006/relationships/image" Target="../media/image530.png"/><Relationship Id="rId433" Type="http://schemas.openxmlformats.org/officeDocument/2006/relationships/customXml" Target="../ink/ink1630.xml"/><Relationship Id="rId268" Type="http://schemas.openxmlformats.org/officeDocument/2006/relationships/image" Target="../media/image551.png"/><Relationship Id="rId682" Type="http://schemas.openxmlformats.org/officeDocument/2006/relationships/image" Target="../media/image653.png"/><Relationship Id="rId32" Type="http://schemas.openxmlformats.org/officeDocument/2006/relationships/image" Target="../media/image427.png"/><Relationship Id="rId74" Type="http://schemas.openxmlformats.org/officeDocument/2006/relationships/image" Target="../media/image454.png"/><Relationship Id="rId128" Type="http://schemas.openxmlformats.org/officeDocument/2006/relationships/image" Target="../media/image481.png"/><Relationship Id="rId335" Type="http://schemas.openxmlformats.org/officeDocument/2006/relationships/customXml" Target="../ink/ink1595.xml"/><Relationship Id="rId377" Type="http://schemas.openxmlformats.org/officeDocument/2006/relationships/customXml" Target="../ink/ink1616.xml"/><Relationship Id="rId5" Type="http://schemas.openxmlformats.org/officeDocument/2006/relationships/customXml" Target="../ink/ink1431.xml"/><Relationship Id="rId181" Type="http://schemas.openxmlformats.org/officeDocument/2006/relationships/customXml" Target="../ink/ink1518.xml"/><Relationship Id="rId237" Type="http://schemas.openxmlformats.org/officeDocument/2006/relationships/customXml" Target="../ink/ink1546.xml"/><Relationship Id="rId279" Type="http://schemas.openxmlformats.org/officeDocument/2006/relationships/customXml" Target="../ink/ink1567.xml"/><Relationship Id="rId444" Type="http://schemas.openxmlformats.org/officeDocument/2006/relationships/image" Target="../media/image639.png"/><Relationship Id="rId43" Type="http://schemas.openxmlformats.org/officeDocument/2006/relationships/customXml" Target="../ink/ink1449.xml"/><Relationship Id="rId139" Type="http://schemas.openxmlformats.org/officeDocument/2006/relationships/customXml" Target="../ink/ink1497.xml"/><Relationship Id="rId290" Type="http://schemas.openxmlformats.org/officeDocument/2006/relationships/image" Target="../media/image562.png"/><Relationship Id="rId304" Type="http://schemas.openxmlformats.org/officeDocument/2006/relationships/image" Target="../media/image569.png"/><Relationship Id="rId346" Type="http://schemas.openxmlformats.org/officeDocument/2006/relationships/image" Target="../media/image590.png"/><Relationship Id="rId388" Type="http://schemas.openxmlformats.org/officeDocument/2006/relationships/image" Target="../media/image611.png"/><Relationship Id="rId85" Type="http://schemas.openxmlformats.org/officeDocument/2006/relationships/customXml" Target="../ink/ink1470.xml"/><Relationship Id="rId150" Type="http://schemas.openxmlformats.org/officeDocument/2006/relationships/image" Target="../media/image492.png"/><Relationship Id="rId192" Type="http://schemas.openxmlformats.org/officeDocument/2006/relationships/image" Target="../media/image513.png"/><Relationship Id="rId206" Type="http://schemas.openxmlformats.org/officeDocument/2006/relationships/image" Target="../media/image520.png"/><Relationship Id="rId248" Type="http://schemas.openxmlformats.org/officeDocument/2006/relationships/image" Target="../media/image541.png"/><Relationship Id="rId662" Type="http://schemas.openxmlformats.org/officeDocument/2006/relationships/image" Target="../media/image643.png"/><Relationship Id="rId12" Type="http://schemas.openxmlformats.org/officeDocument/2006/relationships/image" Target="../media/image218.png"/><Relationship Id="rId108" Type="http://schemas.openxmlformats.org/officeDocument/2006/relationships/image" Target="../media/image471.png"/><Relationship Id="rId315" Type="http://schemas.openxmlformats.org/officeDocument/2006/relationships/customXml" Target="../ink/ink1585.xml"/><Relationship Id="rId357" Type="http://schemas.openxmlformats.org/officeDocument/2006/relationships/customXml" Target="../ink/ink1606.xml"/><Relationship Id="rId54" Type="http://schemas.openxmlformats.org/officeDocument/2006/relationships/image" Target="../media/image444.png"/><Relationship Id="rId96" Type="http://schemas.openxmlformats.org/officeDocument/2006/relationships/image" Target="../media/image465.png"/><Relationship Id="rId161" Type="http://schemas.openxmlformats.org/officeDocument/2006/relationships/customXml" Target="../ink/ink1508.xml"/><Relationship Id="rId217" Type="http://schemas.openxmlformats.org/officeDocument/2006/relationships/customXml" Target="../ink/ink1536.xml"/><Relationship Id="rId259" Type="http://schemas.openxmlformats.org/officeDocument/2006/relationships/customXml" Target="../ink/ink1557.xml"/><Relationship Id="rId424" Type="http://schemas.openxmlformats.org/officeDocument/2006/relationships/image" Target="../media/image629.png"/><Relationship Id="rId673" Type="http://schemas.openxmlformats.org/officeDocument/2006/relationships/customXml" Target="../ink/ink1648.xml"/><Relationship Id="rId23" Type="http://schemas.openxmlformats.org/officeDocument/2006/relationships/customXml" Target="../ink/ink1440.xml"/><Relationship Id="rId119" Type="http://schemas.openxmlformats.org/officeDocument/2006/relationships/customXml" Target="../ink/ink1487.xml"/><Relationship Id="rId270" Type="http://schemas.openxmlformats.org/officeDocument/2006/relationships/image" Target="../media/image552.png"/><Relationship Id="rId326" Type="http://schemas.openxmlformats.org/officeDocument/2006/relationships/image" Target="../media/image580.png"/><Relationship Id="rId65" Type="http://schemas.openxmlformats.org/officeDocument/2006/relationships/customXml" Target="../ink/ink1460.xml"/><Relationship Id="rId130" Type="http://schemas.openxmlformats.org/officeDocument/2006/relationships/image" Target="../media/image482.png"/><Relationship Id="rId368" Type="http://schemas.openxmlformats.org/officeDocument/2006/relationships/image" Target="../media/image601.png"/><Relationship Id="rId172" Type="http://schemas.openxmlformats.org/officeDocument/2006/relationships/image" Target="../media/image503.png"/><Relationship Id="rId228" Type="http://schemas.openxmlformats.org/officeDocument/2006/relationships/image" Target="../media/image531.png"/><Relationship Id="rId435" Type="http://schemas.openxmlformats.org/officeDocument/2006/relationships/customXml" Target="../ink/ink1631.xml"/><Relationship Id="rId684" Type="http://schemas.openxmlformats.org/officeDocument/2006/relationships/image" Target="../media/image654.png"/><Relationship Id="rId281" Type="http://schemas.openxmlformats.org/officeDocument/2006/relationships/customXml" Target="../ink/ink1568.xml"/><Relationship Id="rId337" Type="http://schemas.openxmlformats.org/officeDocument/2006/relationships/customXml" Target="../ink/ink1596.xml"/><Relationship Id="rId34" Type="http://schemas.openxmlformats.org/officeDocument/2006/relationships/image" Target="../media/image428.png"/><Relationship Id="rId76" Type="http://schemas.openxmlformats.org/officeDocument/2006/relationships/image" Target="../media/image455.png"/><Relationship Id="rId141" Type="http://schemas.openxmlformats.org/officeDocument/2006/relationships/customXml" Target="../ink/ink1498.xml"/><Relationship Id="rId379" Type="http://schemas.openxmlformats.org/officeDocument/2006/relationships/customXml" Target="../ink/ink1617.xml"/><Relationship Id="rId7" Type="http://schemas.openxmlformats.org/officeDocument/2006/relationships/customXml" Target="../ink/ink1432.xml"/><Relationship Id="rId183" Type="http://schemas.openxmlformats.org/officeDocument/2006/relationships/customXml" Target="../ink/ink1519.xml"/><Relationship Id="rId239" Type="http://schemas.openxmlformats.org/officeDocument/2006/relationships/customXml" Target="../ink/ink1547.xml"/><Relationship Id="rId390" Type="http://schemas.openxmlformats.org/officeDocument/2006/relationships/image" Target="../media/image612.png"/><Relationship Id="rId446" Type="http://schemas.openxmlformats.org/officeDocument/2006/relationships/image" Target="../media/image640.png"/><Relationship Id="rId250" Type="http://schemas.openxmlformats.org/officeDocument/2006/relationships/image" Target="../media/image542.png"/><Relationship Id="rId292" Type="http://schemas.openxmlformats.org/officeDocument/2006/relationships/image" Target="../media/image563.png"/><Relationship Id="rId306" Type="http://schemas.openxmlformats.org/officeDocument/2006/relationships/image" Target="../media/image570.png"/><Relationship Id="rId45" Type="http://schemas.openxmlformats.org/officeDocument/2006/relationships/customXml" Target="../ink/ink1450.xml"/><Relationship Id="rId87" Type="http://schemas.openxmlformats.org/officeDocument/2006/relationships/customXml" Target="../ink/ink1471.xml"/><Relationship Id="rId110" Type="http://schemas.openxmlformats.org/officeDocument/2006/relationships/image" Target="../media/image472.png"/><Relationship Id="rId348" Type="http://schemas.openxmlformats.org/officeDocument/2006/relationships/image" Target="../media/image591.png"/><Relationship Id="rId152" Type="http://schemas.openxmlformats.org/officeDocument/2006/relationships/image" Target="../media/image493.png"/><Relationship Id="rId194" Type="http://schemas.openxmlformats.org/officeDocument/2006/relationships/image" Target="../media/image514.png"/><Relationship Id="rId208" Type="http://schemas.openxmlformats.org/officeDocument/2006/relationships/image" Target="../media/image521.png"/><Relationship Id="rId261" Type="http://schemas.openxmlformats.org/officeDocument/2006/relationships/customXml" Target="../ink/ink1558.xml"/><Relationship Id="rId664" Type="http://schemas.openxmlformats.org/officeDocument/2006/relationships/image" Target="../media/image644.png"/><Relationship Id="rId14" Type="http://schemas.openxmlformats.org/officeDocument/2006/relationships/image" Target="../media/image219.png"/><Relationship Id="rId56" Type="http://schemas.openxmlformats.org/officeDocument/2006/relationships/image" Target="../media/image445.png"/><Relationship Id="rId317" Type="http://schemas.openxmlformats.org/officeDocument/2006/relationships/customXml" Target="../ink/ink1586.xml"/><Relationship Id="rId359" Type="http://schemas.openxmlformats.org/officeDocument/2006/relationships/customXml" Target="../ink/ink1607.xml"/><Relationship Id="rId98" Type="http://schemas.openxmlformats.org/officeDocument/2006/relationships/image" Target="../media/image466.png"/><Relationship Id="rId121" Type="http://schemas.openxmlformats.org/officeDocument/2006/relationships/customXml" Target="../ink/ink1488.xml"/><Relationship Id="rId163" Type="http://schemas.openxmlformats.org/officeDocument/2006/relationships/customXml" Target="../ink/ink1509.xml"/><Relationship Id="rId219" Type="http://schemas.openxmlformats.org/officeDocument/2006/relationships/customXml" Target="../ink/ink1537.xml"/><Relationship Id="rId370" Type="http://schemas.openxmlformats.org/officeDocument/2006/relationships/image" Target="../media/image602.png"/><Relationship Id="rId426" Type="http://schemas.openxmlformats.org/officeDocument/2006/relationships/image" Target="../media/image630.png"/><Relationship Id="rId230" Type="http://schemas.openxmlformats.org/officeDocument/2006/relationships/image" Target="../media/image532.png"/><Relationship Id="rId675" Type="http://schemas.openxmlformats.org/officeDocument/2006/relationships/customXml" Target="../ink/ink1649.xml"/><Relationship Id="rId67" Type="http://schemas.openxmlformats.org/officeDocument/2006/relationships/customXml" Target="../ink/ink1461.xml"/><Relationship Id="rId272" Type="http://schemas.openxmlformats.org/officeDocument/2006/relationships/image" Target="../media/image553.png"/><Relationship Id="rId328" Type="http://schemas.openxmlformats.org/officeDocument/2006/relationships/image" Target="../media/image581.png"/><Relationship Id="rId132" Type="http://schemas.openxmlformats.org/officeDocument/2006/relationships/image" Target="../media/image483.png"/><Relationship Id="rId174" Type="http://schemas.openxmlformats.org/officeDocument/2006/relationships/image" Target="../media/image504.png"/><Relationship Id="rId381" Type="http://schemas.openxmlformats.org/officeDocument/2006/relationships/customXml" Target="../ink/ink1618.xml"/><Relationship Id="rId241" Type="http://schemas.openxmlformats.org/officeDocument/2006/relationships/customXml" Target="../ink/ink1548.xml"/><Relationship Id="rId437" Type="http://schemas.openxmlformats.org/officeDocument/2006/relationships/customXml" Target="../ink/ink1632.xml"/><Relationship Id="rId686" Type="http://schemas.openxmlformats.org/officeDocument/2006/relationships/image" Target="../media/image655.png"/><Relationship Id="rId36" Type="http://schemas.openxmlformats.org/officeDocument/2006/relationships/image" Target="../media/image435.png"/><Relationship Id="rId283" Type="http://schemas.openxmlformats.org/officeDocument/2006/relationships/customXml" Target="../ink/ink1569.xml"/><Relationship Id="rId339" Type="http://schemas.openxmlformats.org/officeDocument/2006/relationships/customXml" Target="../ink/ink1597.xml"/><Relationship Id="rId78" Type="http://schemas.openxmlformats.org/officeDocument/2006/relationships/image" Target="../media/image456.png"/><Relationship Id="rId101" Type="http://schemas.openxmlformats.org/officeDocument/2006/relationships/customXml" Target="../ink/ink1478.xml"/><Relationship Id="rId143" Type="http://schemas.openxmlformats.org/officeDocument/2006/relationships/customXml" Target="../ink/ink1499.xml"/><Relationship Id="rId185" Type="http://schemas.openxmlformats.org/officeDocument/2006/relationships/customXml" Target="../ink/ink1520.xml"/><Relationship Id="rId350" Type="http://schemas.openxmlformats.org/officeDocument/2006/relationships/image" Target="../media/image592.png"/><Relationship Id="rId9" Type="http://schemas.openxmlformats.org/officeDocument/2006/relationships/customXml" Target="../ink/ink1433.xml"/><Relationship Id="rId210" Type="http://schemas.openxmlformats.org/officeDocument/2006/relationships/image" Target="../media/image522.png"/><Relationship Id="rId392" Type="http://schemas.openxmlformats.org/officeDocument/2006/relationships/image" Target="../media/image613.png"/><Relationship Id="rId655" Type="http://schemas.openxmlformats.org/officeDocument/2006/relationships/image" Target="../media/image641.png"/><Relationship Id="rId252" Type="http://schemas.openxmlformats.org/officeDocument/2006/relationships/image" Target="../media/image543.png"/><Relationship Id="rId294" Type="http://schemas.openxmlformats.org/officeDocument/2006/relationships/image" Target="../media/image564.png"/><Relationship Id="rId308" Type="http://schemas.openxmlformats.org/officeDocument/2006/relationships/image" Target="../media/image571.png"/><Relationship Id="rId47" Type="http://schemas.openxmlformats.org/officeDocument/2006/relationships/customXml" Target="../ink/ink1451.xml"/><Relationship Id="rId89" Type="http://schemas.openxmlformats.org/officeDocument/2006/relationships/customXml" Target="../ink/ink1472.xml"/><Relationship Id="rId112" Type="http://schemas.openxmlformats.org/officeDocument/2006/relationships/image" Target="../media/image473.png"/><Relationship Id="rId154" Type="http://schemas.openxmlformats.org/officeDocument/2006/relationships/image" Target="../media/image494.png"/><Relationship Id="rId361" Type="http://schemas.openxmlformats.org/officeDocument/2006/relationships/customXml" Target="../ink/ink1608.xml"/><Relationship Id="rId196" Type="http://schemas.openxmlformats.org/officeDocument/2006/relationships/image" Target="../media/image515.png"/><Relationship Id="rId666" Type="http://schemas.openxmlformats.org/officeDocument/2006/relationships/image" Target="../media/image645.png"/><Relationship Id="rId16" Type="http://schemas.openxmlformats.org/officeDocument/2006/relationships/image" Target="../media/image372.png"/><Relationship Id="rId221" Type="http://schemas.openxmlformats.org/officeDocument/2006/relationships/customXml" Target="../ink/ink1538.xml"/><Relationship Id="rId263" Type="http://schemas.openxmlformats.org/officeDocument/2006/relationships/customXml" Target="../ink/ink1559.xml"/><Relationship Id="rId319" Type="http://schemas.openxmlformats.org/officeDocument/2006/relationships/customXml" Target="../ink/ink1587.xml"/><Relationship Id="rId58" Type="http://schemas.openxmlformats.org/officeDocument/2006/relationships/image" Target="../media/image446.png"/><Relationship Id="rId123" Type="http://schemas.openxmlformats.org/officeDocument/2006/relationships/customXml" Target="../ink/ink1489.xml"/><Relationship Id="rId330" Type="http://schemas.openxmlformats.org/officeDocument/2006/relationships/image" Target="../media/image582.png"/><Relationship Id="rId165" Type="http://schemas.openxmlformats.org/officeDocument/2006/relationships/customXml" Target="../ink/ink1510.xml"/><Relationship Id="rId372" Type="http://schemas.openxmlformats.org/officeDocument/2006/relationships/image" Target="../media/image603.png"/><Relationship Id="rId428" Type="http://schemas.openxmlformats.org/officeDocument/2006/relationships/image" Target="../media/image631.png"/><Relationship Id="rId677" Type="http://schemas.openxmlformats.org/officeDocument/2006/relationships/customXml" Target="../ink/ink1650.xml"/><Relationship Id="rId232" Type="http://schemas.openxmlformats.org/officeDocument/2006/relationships/image" Target="../media/image533.png"/><Relationship Id="rId274" Type="http://schemas.openxmlformats.org/officeDocument/2006/relationships/image" Target="../media/image554.png"/><Relationship Id="rId27" Type="http://schemas.openxmlformats.org/officeDocument/2006/relationships/customXml" Target="../ink/ink1441.xml"/><Relationship Id="rId69" Type="http://schemas.openxmlformats.org/officeDocument/2006/relationships/customXml" Target="../ink/ink1462.xml"/><Relationship Id="rId134" Type="http://schemas.openxmlformats.org/officeDocument/2006/relationships/image" Target="../media/image484.png"/><Relationship Id="rId80" Type="http://schemas.openxmlformats.org/officeDocument/2006/relationships/image" Target="../media/image457.png"/><Relationship Id="rId176" Type="http://schemas.openxmlformats.org/officeDocument/2006/relationships/image" Target="../media/image505.png"/><Relationship Id="rId341" Type="http://schemas.openxmlformats.org/officeDocument/2006/relationships/customXml" Target="../ink/ink1598.xml"/><Relationship Id="rId383" Type="http://schemas.openxmlformats.org/officeDocument/2006/relationships/customXml" Target="../ink/ink1619.xml"/><Relationship Id="rId439" Type="http://schemas.openxmlformats.org/officeDocument/2006/relationships/customXml" Target="../ink/ink1633.xml"/><Relationship Id="rId201" Type="http://schemas.openxmlformats.org/officeDocument/2006/relationships/customXml" Target="../ink/ink1528.xml"/><Relationship Id="rId243" Type="http://schemas.openxmlformats.org/officeDocument/2006/relationships/customXml" Target="../ink/ink1549.xml"/><Relationship Id="rId285" Type="http://schemas.openxmlformats.org/officeDocument/2006/relationships/customXml" Target="../ink/ink1570.xml"/><Relationship Id="rId688" Type="http://schemas.openxmlformats.org/officeDocument/2006/relationships/image" Target="../media/image656.png"/><Relationship Id="rId38" Type="http://schemas.openxmlformats.org/officeDocument/2006/relationships/image" Target="../media/image436.png"/><Relationship Id="rId103" Type="http://schemas.openxmlformats.org/officeDocument/2006/relationships/customXml" Target="../ink/ink1479.xml"/><Relationship Id="rId310" Type="http://schemas.openxmlformats.org/officeDocument/2006/relationships/image" Target="../media/image572.png"/><Relationship Id="rId91" Type="http://schemas.openxmlformats.org/officeDocument/2006/relationships/customXml" Target="../ink/ink1473.xml"/><Relationship Id="rId145" Type="http://schemas.openxmlformats.org/officeDocument/2006/relationships/customXml" Target="../ink/ink1500.xml"/><Relationship Id="rId187" Type="http://schemas.openxmlformats.org/officeDocument/2006/relationships/customXml" Target="../ink/ink1521.xml"/><Relationship Id="rId352" Type="http://schemas.openxmlformats.org/officeDocument/2006/relationships/image" Target="../media/image593.png"/><Relationship Id="rId394" Type="http://schemas.openxmlformats.org/officeDocument/2006/relationships/image" Target="../media/image614.png"/><Relationship Id="rId212" Type="http://schemas.openxmlformats.org/officeDocument/2006/relationships/image" Target="../media/image523.png"/><Relationship Id="rId254" Type="http://schemas.openxmlformats.org/officeDocument/2006/relationships/image" Target="../media/image544.png"/><Relationship Id="rId657" Type="http://schemas.openxmlformats.org/officeDocument/2006/relationships/customXml" Target="../ink/ink1639.xml"/><Relationship Id="rId49" Type="http://schemas.openxmlformats.org/officeDocument/2006/relationships/customXml" Target="../ink/ink1452.xml"/><Relationship Id="rId114" Type="http://schemas.openxmlformats.org/officeDocument/2006/relationships/image" Target="../media/image474.png"/><Relationship Id="rId296" Type="http://schemas.openxmlformats.org/officeDocument/2006/relationships/image" Target="../media/image565.png"/><Relationship Id="rId60" Type="http://schemas.openxmlformats.org/officeDocument/2006/relationships/image" Target="../media/image447.png"/><Relationship Id="rId156" Type="http://schemas.openxmlformats.org/officeDocument/2006/relationships/image" Target="../media/image495.png"/><Relationship Id="rId198" Type="http://schemas.openxmlformats.org/officeDocument/2006/relationships/image" Target="../media/image516.png"/><Relationship Id="rId321" Type="http://schemas.openxmlformats.org/officeDocument/2006/relationships/customXml" Target="../ink/ink1588.xml"/><Relationship Id="rId363" Type="http://schemas.openxmlformats.org/officeDocument/2006/relationships/customXml" Target="../ink/ink1609.xml"/><Relationship Id="rId223" Type="http://schemas.openxmlformats.org/officeDocument/2006/relationships/customXml" Target="../ink/ink1539.xml"/><Relationship Id="rId430" Type="http://schemas.openxmlformats.org/officeDocument/2006/relationships/image" Target="../media/image632.png"/><Relationship Id="rId668" Type="http://schemas.openxmlformats.org/officeDocument/2006/relationships/image" Target="../media/image646.png"/><Relationship Id="rId18" Type="http://schemas.openxmlformats.org/officeDocument/2006/relationships/image" Target="../media/image374.png"/><Relationship Id="rId265" Type="http://schemas.openxmlformats.org/officeDocument/2006/relationships/customXml" Target="../ink/ink1560.xml"/><Relationship Id="rId125" Type="http://schemas.openxmlformats.org/officeDocument/2006/relationships/customXml" Target="../ink/ink1490.xml"/><Relationship Id="rId167" Type="http://schemas.openxmlformats.org/officeDocument/2006/relationships/customXml" Target="../ink/ink1511.xml"/><Relationship Id="rId332" Type="http://schemas.openxmlformats.org/officeDocument/2006/relationships/image" Target="../media/image583.png"/><Relationship Id="rId374" Type="http://schemas.openxmlformats.org/officeDocument/2006/relationships/image" Target="../media/image604.png"/><Relationship Id="rId71" Type="http://schemas.openxmlformats.org/officeDocument/2006/relationships/customXml" Target="../ink/ink1463.xml"/><Relationship Id="rId92" Type="http://schemas.openxmlformats.org/officeDocument/2006/relationships/image" Target="../media/image463.png"/><Relationship Id="rId213" Type="http://schemas.openxmlformats.org/officeDocument/2006/relationships/customXml" Target="../ink/ink1534.xml"/><Relationship Id="rId234" Type="http://schemas.openxmlformats.org/officeDocument/2006/relationships/image" Target="../media/image534.png"/><Relationship Id="rId658" Type="http://schemas.openxmlformats.org/officeDocument/2006/relationships/customXml" Target="../ink/ink1640.xml"/><Relationship Id="rId679" Type="http://schemas.openxmlformats.org/officeDocument/2006/relationships/customXml" Target="../ink/ink1651.xml"/><Relationship Id="rId2" Type="http://schemas.openxmlformats.org/officeDocument/2006/relationships/notesSlide" Target="../notesSlides/notesSlide27.xml"/><Relationship Id="rId29" Type="http://schemas.openxmlformats.org/officeDocument/2006/relationships/customXml" Target="../ink/ink1442.xml"/><Relationship Id="rId255" Type="http://schemas.openxmlformats.org/officeDocument/2006/relationships/customXml" Target="../ink/ink1555.xml"/><Relationship Id="rId276" Type="http://schemas.openxmlformats.org/officeDocument/2006/relationships/image" Target="../media/image555.png"/><Relationship Id="rId297" Type="http://schemas.openxmlformats.org/officeDocument/2006/relationships/customXml" Target="../ink/ink1576.xml"/><Relationship Id="rId441" Type="http://schemas.openxmlformats.org/officeDocument/2006/relationships/customXml" Target="../ink/ink1634.xml"/><Relationship Id="rId690" Type="http://schemas.openxmlformats.org/officeDocument/2006/relationships/image" Target="../media/image657.png"/><Relationship Id="rId40" Type="http://schemas.openxmlformats.org/officeDocument/2006/relationships/image" Target="../media/image437.png"/><Relationship Id="rId115" Type="http://schemas.openxmlformats.org/officeDocument/2006/relationships/customXml" Target="../ink/ink1485.xml"/><Relationship Id="rId136" Type="http://schemas.openxmlformats.org/officeDocument/2006/relationships/image" Target="../media/image485.png"/><Relationship Id="rId157" Type="http://schemas.openxmlformats.org/officeDocument/2006/relationships/customXml" Target="../ink/ink1506.xml"/><Relationship Id="rId178" Type="http://schemas.openxmlformats.org/officeDocument/2006/relationships/image" Target="../media/image506.png"/><Relationship Id="rId301" Type="http://schemas.openxmlformats.org/officeDocument/2006/relationships/customXml" Target="../ink/ink1578.xml"/><Relationship Id="rId322" Type="http://schemas.openxmlformats.org/officeDocument/2006/relationships/image" Target="../media/image578.png"/><Relationship Id="rId343" Type="http://schemas.openxmlformats.org/officeDocument/2006/relationships/customXml" Target="../ink/ink1599.xml"/><Relationship Id="rId364" Type="http://schemas.openxmlformats.org/officeDocument/2006/relationships/image" Target="../media/image599.png"/><Relationship Id="rId61" Type="http://schemas.openxmlformats.org/officeDocument/2006/relationships/customXml" Target="../ink/ink1458.xml"/><Relationship Id="rId82" Type="http://schemas.openxmlformats.org/officeDocument/2006/relationships/image" Target="../media/image458.png"/><Relationship Id="rId199" Type="http://schemas.openxmlformats.org/officeDocument/2006/relationships/customXml" Target="../ink/ink1527.xml"/><Relationship Id="rId203" Type="http://schemas.openxmlformats.org/officeDocument/2006/relationships/customXml" Target="../ink/ink1529.xml"/><Relationship Id="rId385" Type="http://schemas.openxmlformats.org/officeDocument/2006/relationships/customXml" Target="../ink/ink1620.xml"/><Relationship Id="rId669" Type="http://schemas.openxmlformats.org/officeDocument/2006/relationships/customXml" Target="../ink/ink1646.xml"/><Relationship Id="rId19" Type="http://schemas.openxmlformats.org/officeDocument/2006/relationships/customXml" Target="../ink/ink1438.xml"/><Relationship Id="rId224" Type="http://schemas.openxmlformats.org/officeDocument/2006/relationships/image" Target="../media/image529.png"/><Relationship Id="rId245" Type="http://schemas.openxmlformats.org/officeDocument/2006/relationships/customXml" Target="../ink/ink1550.xml"/><Relationship Id="rId266" Type="http://schemas.openxmlformats.org/officeDocument/2006/relationships/image" Target="../media/image550.png"/><Relationship Id="rId287" Type="http://schemas.openxmlformats.org/officeDocument/2006/relationships/customXml" Target="../ink/ink1571.xml"/><Relationship Id="rId431" Type="http://schemas.openxmlformats.org/officeDocument/2006/relationships/customXml" Target="../ink/ink1629.xml"/><Relationship Id="rId680" Type="http://schemas.openxmlformats.org/officeDocument/2006/relationships/image" Target="../media/image652.png"/><Relationship Id="rId30" Type="http://schemas.openxmlformats.org/officeDocument/2006/relationships/image" Target="../media/image426.png"/><Relationship Id="rId105" Type="http://schemas.openxmlformats.org/officeDocument/2006/relationships/customXml" Target="../ink/ink1480.xml"/><Relationship Id="rId126" Type="http://schemas.openxmlformats.org/officeDocument/2006/relationships/image" Target="../media/image480.png"/><Relationship Id="rId147" Type="http://schemas.openxmlformats.org/officeDocument/2006/relationships/customXml" Target="../ink/ink1501.xml"/><Relationship Id="rId168" Type="http://schemas.openxmlformats.org/officeDocument/2006/relationships/image" Target="../media/image501.png"/><Relationship Id="rId312" Type="http://schemas.openxmlformats.org/officeDocument/2006/relationships/image" Target="../media/image573.png"/><Relationship Id="rId333" Type="http://schemas.openxmlformats.org/officeDocument/2006/relationships/customXml" Target="../ink/ink1594.xml"/><Relationship Id="rId354" Type="http://schemas.openxmlformats.org/officeDocument/2006/relationships/image" Target="../media/image594.png"/><Relationship Id="rId51" Type="http://schemas.openxmlformats.org/officeDocument/2006/relationships/customXml" Target="../ink/ink1453.xml"/><Relationship Id="rId72" Type="http://schemas.openxmlformats.org/officeDocument/2006/relationships/image" Target="../media/image453.png"/><Relationship Id="rId93" Type="http://schemas.openxmlformats.org/officeDocument/2006/relationships/customXml" Target="../ink/ink1474.xml"/><Relationship Id="rId189" Type="http://schemas.openxmlformats.org/officeDocument/2006/relationships/customXml" Target="../ink/ink1522.xml"/><Relationship Id="rId375" Type="http://schemas.openxmlformats.org/officeDocument/2006/relationships/customXml" Target="../ink/ink1615.xml"/><Relationship Id="rId396" Type="http://schemas.openxmlformats.org/officeDocument/2006/relationships/image" Target="../media/image615.png"/><Relationship Id="rId659" Type="http://schemas.openxmlformats.org/officeDocument/2006/relationships/customXml" Target="../ink/ink1641.xml"/><Relationship Id="rId3" Type="http://schemas.openxmlformats.org/officeDocument/2006/relationships/customXml" Target="../ink/ink1430.xml"/><Relationship Id="rId214" Type="http://schemas.openxmlformats.org/officeDocument/2006/relationships/image" Target="../media/image524.png"/><Relationship Id="rId235" Type="http://schemas.openxmlformats.org/officeDocument/2006/relationships/customXml" Target="../ink/ink1545.xml"/><Relationship Id="rId256" Type="http://schemas.openxmlformats.org/officeDocument/2006/relationships/image" Target="../media/image545.png"/><Relationship Id="rId277" Type="http://schemas.openxmlformats.org/officeDocument/2006/relationships/customXml" Target="../ink/ink1566.xml"/><Relationship Id="rId298" Type="http://schemas.openxmlformats.org/officeDocument/2006/relationships/image" Target="../media/image566.png"/><Relationship Id="rId442" Type="http://schemas.openxmlformats.org/officeDocument/2006/relationships/image" Target="../media/image638.png"/><Relationship Id="rId400" Type="http://schemas.openxmlformats.org/officeDocument/2006/relationships/image" Target="../media/image617.png"/><Relationship Id="rId670" Type="http://schemas.openxmlformats.org/officeDocument/2006/relationships/image" Target="../media/image647.png"/><Relationship Id="rId116" Type="http://schemas.openxmlformats.org/officeDocument/2006/relationships/image" Target="../media/image475.png"/><Relationship Id="rId137" Type="http://schemas.openxmlformats.org/officeDocument/2006/relationships/customXml" Target="../ink/ink1496.xml"/><Relationship Id="rId158" Type="http://schemas.openxmlformats.org/officeDocument/2006/relationships/image" Target="../media/image496.png"/><Relationship Id="rId302" Type="http://schemas.openxmlformats.org/officeDocument/2006/relationships/image" Target="../media/image568.png"/><Relationship Id="rId323" Type="http://schemas.openxmlformats.org/officeDocument/2006/relationships/customXml" Target="../ink/ink1589.xml"/><Relationship Id="rId344" Type="http://schemas.openxmlformats.org/officeDocument/2006/relationships/image" Target="../media/image589.png"/><Relationship Id="rId20" Type="http://schemas.openxmlformats.org/officeDocument/2006/relationships/image" Target="../media/image421.png"/><Relationship Id="rId41" Type="http://schemas.openxmlformats.org/officeDocument/2006/relationships/customXml" Target="../ink/ink1448.xml"/><Relationship Id="rId62" Type="http://schemas.openxmlformats.org/officeDocument/2006/relationships/image" Target="../media/image448.png"/><Relationship Id="rId83" Type="http://schemas.openxmlformats.org/officeDocument/2006/relationships/customXml" Target="../ink/ink1469.xml"/><Relationship Id="rId179" Type="http://schemas.openxmlformats.org/officeDocument/2006/relationships/customXml" Target="../ink/ink1517.xml"/><Relationship Id="rId365" Type="http://schemas.openxmlformats.org/officeDocument/2006/relationships/customXml" Target="../ink/ink1610.xml"/><Relationship Id="rId386" Type="http://schemas.openxmlformats.org/officeDocument/2006/relationships/image" Target="../media/image610.png"/><Relationship Id="rId190" Type="http://schemas.openxmlformats.org/officeDocument/2006/relationships/image" Target="../media/image512.png"/><Relationship Id="rId204" Type="http://schemas.openxmlformats.org/officeDocument/2006/relationships/image" Target="../media/image519.png"/><Relationship Id="rId225" Type="http://schemas.openxmlformats.org/officeDocument/2006/relationships/customXml" Target="../ink/ink1540.xml"/><Relationship Id="rId246" Type="http://schemas.openxmlformats.org/officeDocument/2006/relationships/image" Target="../media/image540.png"/><Relationship Id="rId267" Type="http://schemas.openxmlformats.org/officeDocument/2006/relationships/customXml" Target="../ink/ink1561.xml"/><Relationship Id="rId288" Type="http://schemas.openxmlformats.org/officeDocument/2006/relationships/image" Target="../media/image561.png"/><Relationship Id="rId432" Type="http://schemas.openxmlformats.org/officeDocument/2006/relationships/image" Target="../media/image633.png"/><Relationship Id="rId660" Type="http://schemas.openxmlformats.org/officeDocument/2006/relationships/image" Target="../media/image642.png"/><Relationship Id="rId106" Type="http://schemas.openxmlformats.org/officeDocument/2006/relationships/image" Target="../media/image470.png"/><Relationship Id="rId127" Type="http://schemas.openxmlformats.org/officeDocument/2006/relationships/customXml" Target="../ink/ink1491.xml"/><Relationship Id="rId313" Type="http://schemas.openxmlformats.org/officeDocument/2006/relationships/customXml" Target="../ink/ink1584.xml"/><Relationship Id="rId681" Type="http://schemas.openxmlformats.org/officeDocument/2006/relationships/customXml" Target="../ink/ink1652.xml"/><Relationship Id="rId10" Type="http://schemas.openxmlformats.org/officeDocument/2006/relationships/image" Target="../media/image208.png"/><Relationship Id="rId31" Type="http://schemas.openxmlformats.org/officeDocument/2006/relationships/customXml" Target="../ink/ink1443.xml"/><Relationship Id="rId52" Type="http://schemas.openxmlformats.org/officeDocument/2006/relationships/image" Target="../media/image443.png"/><Relationship Id="rId73" Type="http://schemas.openxmlformats.org/officeDocument/2006/relationships/customXml" Target="../ink/ink1464.xml"/><Relationship Id="rId94" Type="http://schemas.openxmlformats.org/officeDocument/2006/relationships/image" Target="../media/image464.png"/><Relationship Id="rId148" Type="http://schemas.openxmlformats.org/officeDocument/2006/relationships/image" Target="../media/image491.png"/><Relationship Id="rId169" Type="http://schemas.openxmlformats.org/officeDocument/2006/relationships/customXml" Target="../ink/ink1512.xml"/><Relationship Id="rId334" Type="http://schemas.openxmlformats.org/officeDocument/2006/relationships/image" Target="../media/image584.png"/><Relationship Id="rId355" Type="http://schemas.openxmlformats.org/officeDocument/2006/relationships/customXml" Target="../ink/ink1605.xml"/><Relationship Id="rId376" Type="http://schemas.openxmlformats.org/officeDocument/2006/relationships/image" Target="../media/image605.png"/><Relationship Id="rId4" Type="http://schemas.openxmlformats.org/officeDocument/2006/relationships/image" Target="../media/image205.png"/><Relationship Id="rId180" Type="http://schemas.openxmlformats.org/officeDocument/2006/relationships/image" Target="../media/image507.png"/><Relationship Id="rId215" Type="http://schemas.openxmlformats.org/officeDocument/2006/relationships/customXml" Target="../ink/ink1535.xml"/><Relationship Id="rId236" Type="http://schemas.openxmlformats.org/officeDocument/2006/relationships/image" Target="../media/image535.png"/><Relationship Id="rId257" Type="http://schemas.openxmlformats.org/officeDocument/2006/relationships/customXml" Target="../ink/ink1556.xml"/><Relationship Id="rId278" Type="http://schemas.openxmlformats.org/officeDocument/2006/relationships/image" Target="../media/image556.png"/><Relationship Id="rId443" Type="http://schemas.openxmlformats.org/officeDocument/2006/relationships/customXml" Target="../ink/ink1635.xml"/><Relationship Id="rId303" Type="http://schemas.openxmlformats.org/officeDocument/2006/relationships/customXml" Target="../ink/ink1579.xml"/><Relationship Id="rId42" Type="http://schemas.openxmlformats.org/officeDocument/2006/relationships/image" Target="../media/image438.png"/><Relationship Id="rId84" Type="http://schemas.openxmlformats.org/officeDocument/2006/relationships/image" Target="../media/image459.png"/><Relationship Id="rId138" Type="http://schemas.openxmlformats.org/officeDocument/2006/relationships/image" Target="../media/image486.png"/><Relationship Id="rId345" Type="http://schemas.openxmlformats.org/officeDocument/2006/relationships/customXml" Target="../ink/ink1600.xml"/><Relationship Id="rId387" Type="http://schemas.openxmlformats.org/officeDocument/2006/relationships/customXml" Target="../ink/ink1621.xml"/><Relationship Id="rId191" Type="http://schemas.openxmlformats.org/officeDocument/2006/relationships/customXml" Target="../ink/ink1523.xml"/><Relationship Id="rId205" Type="http://schemas.openxmlformats.org/officeDocument/2006/relationships/customXml" Target="../ink/ink1530.xml"/><Relationship Id="rId247" Type="http://schemas.openxmlformats.org/officeDocument/2006/relationships/customXml" Target="../ink/ink1551.xml"/><Relationship Id="rId107" Type="http://schemas.openxmlformats.org/officeDocument/2006/relationships/customXml" Target="../ink/ink1481.xml"/><Relationship Id="rId289" Type="http://schemas.openxmlformats.org/officeDocument/2006/relationships/customXml" Target="../ink/ink1572.xml"/><Relationship Id="rId661" Type="http://schemas.openxmlformats.org/officeDocument/2006/relationships/customXml" Target="../ink/ink1642.xml"/><Relationship Id="rId11" Type="http://schemas.openxmlformats.org/officeDocument/2006/relationships/customXml" Target="../ink/ink1434.xml"/><Relationship Id="rId53" Type="http://schemas.openxmlformats.org/officeDocument/2006/relationships/customXml" Target="../ink/ink1454.xml"/><Relationship Id="rId149" Type="http://schemas.openxmlformats.org/officeDocument/2006/relationships/customXml" Target="../ink/ink1502.xml"/><Relationship Id="rId314" Type="http://schemas.openxmlformats.org/officeDocument/2006/relationships/image" Target="../media/image574.png"/><Relationship Id="rId356" Type="http://schemas.openxmlformats.org/officeDocument/2006/relationships/image" Target="../media/image595.png"/><Relationship Id="rId398" Type="http://schemas.openxmlformats.org/officeDocument/2006/relationships/image" Target="../media/image616.png"/><Relationship Id="rId95" Type="http://schemas.openxmlformats.org/officeDocument/2006/relationships/customXml" Target="../ink/ink1475.xml"/><Relationship Id="rId160" Type="http://schemas.openxmlformats.org/officeDocument/2006/relationships/image" Target="../media/image497.png"/><Relationship Id="rId216" Type="http://schemas.openxmlformats.org/officeDocument/2006/relationships/image" Target="../media/image525.png"/><Relationship Id="rId258" Type="http://schemas.openxmlformats.org/officeDocument/2006/relationships/image" Target="../media/image546.png"/><Relationship Id="rId672" Type="http://schemas.openxmlformats.org/officeDocument/2006/relationships/image" Target="../media/image648.png"/><Relationship Id="rId22" Type="http://schemas.openxmlformats.org/officeDocument/2006/relationships/image" Target="../media/image422.png"/><Relationship Id="rId64" Type="http://schemas.openxmlformats.org/officeDocument/2006/relationships/image" Target="../media/image449.png"/><Relationship Id="rId118" Type="http://schemas.openxmlformats.org/officeDocument/2006/relationships/image" Target="../media/image476.png"/><Relationship Id="rId325" Type="http://schemas.openxmlformats.org/officeDocument/2006/relationships/customXml" Target="../ink/ink1590.xml"/><Relationship Id="rId367" Type="http://schemas.openxmlformats.org/officeDocument/2006/relationships/customXml" Target="../ink/ink1611.xml"/><Relationship Id="rId171" Type="http://schemas.openxmlformats.org/officeDocument/2006/relationships/customXml" Target="../ink/ink1513.xml"/><Relationship Id="rId227" Type="http://schemas.openxmlformats.org/officeDocument/2006/relationships/customXml" Target="../ink/ink1541.xml"/><Relationship Id="rId269" Type="http://schemas.openxmlformats.org/officeDocument/2006/relationships/customXml" Target="../ink/ink1562.xml"/><Relationship Id="rId434" Type="http://schemas.openxmlformats.org/officeDocument/2006/relationships/image" Target="../media/image634.png"/><Relationship Id="rId683" Type="http://schemas.openxmlformats.org/officeDocument/2006/relationships/customXml" Target="../ink/ink1653.xml"/><Relationship Id="rId33" Type="http://schemas.openxmlformats.org/officeDocument/2006/relationships/customXml" Target="../ink/ink1444.xml"/><Relationship Id="rId129" Type="http://schemas.openxmlformats.org/officeDocument/2006/relationships/customXml" Target="../ink/ink1492.xml"/><Relationship Id="rId280" Type="http://schemas.openxmlformats.org/officeDocument/2006/relationships/image" Target="../media/image557.png"/><Relationship Id="rId336" Type="http://schemas.openxmlformats.org/officeDocument/2006/relationships/image" Target="../media/image585.png"/><Relationship Id="rId75" Type="http://schemas.openxmlformats.org/officeDocument/2006/relationships/customXml" Target="../ink/ink1465.xml"/><Relationship Id="rId140" Type="http://schemas.openxmlformats.org/officeDocument/2006/relationships/image" Target="../media/image487.png"/><Relationship Id="rId182" Type="http://schemas.openxmlformats.org/officeDocument/2006/relationships/image" Target="../media/image508.png"/><Relationship Id="rId378" Type="http://schemas.openxmlformats.org/officeDocument/2006/relationships/image" Target="../media/image606.png"/><Relationship Id="rId6" Type="http://schemas.openxmlformats.org/officeDocument/2006/relationships/image" Target="../media/image206.png"/><Relationship Id="rId238" Type="http://schemas.openxmlformats.org/officeDocument/2006/relationships/image" Target="../media/image536.png"/><Relationship Id="rId445" Type="http://schemas.openxmlformats.org/officeDocument/2006/relationships/customXml" Target="../ink/ink1636.xml"/><Relationship Id="rId291" Type="http://schemas.openxmlformats.org/officeDocument/2006/relationships/customXml" Target="../ink/ink1573.xml"/><Relationship Id="rId305" Type="http://schemas.openxmlformats.org/officeDocument/2006/relationships/customXml" Target="../ink/ink1580.xml"/><Relationship Id="rId347" Type="http://schemas.openxmlformats.org/officeDocument/2006/relationships/customXml" Target="../ink/ink1601.xml"/><Relationship Id="rId44" Type="http://schemas.openxmlformats.org/officeDocument/2006/relationships/image" Target="../media/image439.png"/><Relationship Id="rId86" Type="http://schemas.openxmlformats.org/officeDocument/2006/relationships/image" Target="../media/image460.png"/><Relationship Id="rId151" Type="http://schemas.openxmlformats.org/officeDocument/2006/relationships/customXml" Target="../ink/ink1503.xml"/><Relationship Id="rId389" Type="http://schemas.openxmlformats.org/officeDocument/2006/relationships/customXml" Target="../ink/ink1622.xml"/><Relationship Id="rId193" Type="http://schemas.openxmlformats.org/officeDocument/2006/relationships/customXml" Target="../ink/ink1524.xml"/><Relationship Id="rId207" Type="http://schemas.openxmlformats.org/officeDocument/2006/relationships/customXml" Target="../ink/ink1531.xml"/><Relationship Id="rId249" Type="http://schemas.openxmlformats.org/officeDocument/2006/relationships/customXml" Target="../ink/ink1552.xml"/><Relationship Id="rId663" Type="http://schemas.openxmlformats.org/officeDocument/2006/relationships/customXml" Target="../ink/ink1643.xml"/><Relationship Id="rId13" Type="http://schemas.openxmlformats.org/officeDocument/2006/relationships/customXml" Target="../ink/ink1435.xml"/><Relationship Id="rId109" Type="http://schemas.openxmlformats.org/officeDocument/2006/relationships/customXml" Target="../ink/ink1482.xml"/><Relationship Id="rId260" Type="http://schemas.openxmlformats.org/officeDocument/2006/relationships/image" Target="../media/image547.png"/><Relationship Id="rId316" Type="http://schemas.openxmlformats.org/officeDocument/2006/relationships/image" Target="../media/image575.png"/><Relationship Id="rId55" Type="http://schemas.openxmlformats.org/officeDocument/2006/relationships/customXml" Target="../ink/ink1455.xml"/><Relationship Id="rId97" Type="http://schemas.openxmlformats.org/officeDocument/2006/relationships/customXml" Target="../ink/ink1476.xml"/><Relationship Id="rId120" Type="http://schemas.openxmlformats.org/officeDocument/2006/relationships/image" Target="../media/image477.png"/><Relationship Id="rId358" Type="http://schemas.openxmlformats.org/officeDocument/2006/relationships/image" Target="../media/image596.png"/><Relationship Id="rId162" Type="http://schemas.openxmlformats.org/officeDocument/2006/relationships/image" Target="../media/image498.png"/><Relationship Id="rId218" Type="http://schemas.openxmlformats.org/officeDocument/2006/relationships/image" Target="../media/image526.png"/><Relationship Id="rId425" Type="http://schemas.openxmlformats.org/officeDocument/2006/relationships/customXml" Target="../ink/ink1626.xml"/><Relationship Id="rId271" Type="http://schemas.openxmlformats.org/officeDocument/2006/relationships/customXml" Target="../ink/ink1563.xml"/><Relationship Id="rId674" Type="http://schemas.openxmlformats.org/officeDocument/2006/relationships/image" Target="../media/image649.png"/><Relationship Id="rId66" Type="http://schemas.openxmlformats.org/officeDocument/2006/relationships/image" Target="../media/image450.png"/><Relationship Id="rId131" Type="http://schemas.openxmlformats.org/officeDocument/2006/relationships/customXml" Target="../ink/ink1493.xml"/><Relationship Id="rId327" Type="http://schemas.openxmlformats.org/officeDocument/2006/relationships/customXml" Target="../ink/ink1591.xml"/><Relationship Id="rId369" Type="http://schemas.openxmlformats.org/officeDocument/2006/relationships/customXml" Target="../ink/ink1612.xml"/><Relationship Id="rId173" Type="http://schemas.openxmlformats.org/officeDocument/2006/relationships/customXml" Target="../ink/ink1514.xml"/><Relationship Id="rId229" Type="http://schemas.openxmlformats.org/officeDocument/2006/relationships/customXml" Target="../ink/ink1542.xml"/><Relationship Id="rId380" Type="http://schemas.openxmlformats.org/officeDocument/2006/relationships/image" Target="../media/image607.png"/><Relationship Id="rId436" Type="http://schemas.openxmlformats.org/officeDocument/2006/relationships/image" Target="../media/image635.png"/><Relationship Id="rId240" Type="http://schemas.openxmlformats.org/officeDocument/2006/relationships/image" Target="../media/image537.png"/><Relationship Id="rId685" Type="http://schemas.openxmlformats.org/officeDocument/2006/relationships/customXml" Target="../ink/ink1654.xml"/><Relationship Id="rId35" Type="http://schemas.openxmlformats.org/officeDocument/2006/relationships/customXml" Target="../ink/ink1445.xml"/><Relationship Id="rId77" Type="http://schemas.openxmlformats.org/officeDocument/2006/relationships/customXml" Target="../ink/ink1466.xml"/><Relationship Id="rId100" Type="http://schemas.openxmlformats.org/officeDocument/2006/relationships/image" Target="../media/image467.png"/><Relationship Id="rId282" Type="http://schemas.openxmlformats.org/officeDocument/2006/relationships/image" Target="../media/image558.png"/><Relationship Id="rId338" Type="http://schemas.openxmlformats.org/officeDocument/2006/relationships/image" Target="../media/image586.png"/><Relationship Id="rId8" Type="http://schemas.openxmlformats.org/officeDocument/2006/relationships/image" Target="../media/image207.png"/><Relationship Id="rId142" Type="http://schemas.openxmlformats.org/officeDocument/2006/relationships/image" Target="../media/image488.png"/><Relationship Id="rId184" Type="http://schemas.openxmlformats.org/officeDocument/2006/relationships/image" Target="../media/image509.png"/><Relationship Id="rId391" Type="http://schemas.openxmlformats.org/officeDocument/2006/relationships/customXml" Target="../ink/ink1623.xml"/><Relationship Id="rId447" Type="http://schemas.openxmlformats.org/officeDocument/2006/relationships/customXml" Target="../ink/ink1637.xml"/><Relationship Id="rId251" Type="http://schemas.openxmlformats.org/officeDocument/2006/relationships/customXml" Target="../ink/ink1553.xml"/><Relationship Id="rId46" Type="http://schemas.openxmlformats.org/officeDocument/2006/relationships/image" Target="../media/image440.png"/><Relationship Id="rId293" Type="http://schemas.openxmlformats.org/officeDocument/2006/relationships/customXml" Target="../ink/ink1574.xml"/><Relationship Id="rId307" Type="http://schemas.openxmlformats.org/officeDocument/2006/relationships/customXml" Target="../ink/ink1581.xml"/><Relationship Id="rId349" Type="http://schemas.openxmlformats.org/officeDocument/2006/relationships/customXml" Target="../ink/ink1602.xml"/><Relationship Id="rId88" Type="http://schemas.openxmlformats.org/officeDocument/2006/relationships/image" Target="../media/image461.png"/><Relationship Id="rId111" Type="http://schemas.openxmlformats.org/officeDocument/2006/relationships/customXml" Target="../ink/ink1483.xml"/><Relationship Id="rId153" Type="http://schemas.openxmlformats.org/officeDocument/2006/relationships/customXml" Target="../ink/ink1504.xml"/><Relationship Id="rId195" Type="http://schemas.openxmlformats.org/officeDocument/2006/relationships/customXml" Target="../ink/ink1525.xml"/><Relationship Id="rId209" Type="http://schemas.openxmlformats.org/officeDocument/2006/relationships/customXml" Target="../ink/ink1532.xml"/><Relationship Id="rId360" Type="http://schemas.openxmlformats.org/officeDocument/2006/relationships/image" Target="../media/image597.png"/><Relationship Id="rId220" Type="http://schemas.openxmlformats.org/officeDocument/2006/relationships/image" Target="../media/image527.png"/><Relationship Id="rId665" Type="http://schemas.openxmlformats.org/officeDocument/2006/relationships/customXml" Target="../ink/ink1644.xml"/><Relationship Id="rId15" Type="http://schemas.openxmlformats.org/officeDocument/2006/relationships/customXml" Target="../ink/ink1436.xml"/><Relationship Id="rId57" Type="http://schemas.openxmlformats.org/officeDocument/2006/relationships/customXml" Target="../ink/ink1456.xml"/><Relationship Id="rId262" Type="http://schemas.openxmlformats.org/officeDocument/2006/relationships/image" Target="../media/image548.png"/><Relationship Id="rId318" Type="http://schemas.openxmlformats.org/officeDocument/2006/relationships/image" Target="../media/image576.png"/><Relationship Id="rId99" Type="http://schemas.openxmlformats.org/officeDocument/2006/relationships/customXml" Target="../ink/ink1477.xml"/><Relationship Id="rId122" Type="http://schemas.openxmlformats.org/officeDocument/2006/relationships/image" Target="../media/image478.png"/><Relationship Id="rId164" Type="http://schemas.openxmlformats.org/officeDocument/2006/relationships/image" Target="../media/image499.png"/><Relationship Id="rId371" Type="http://schemas.openxmlformats.org/officeDocument/2006/relationships/customXml" Target="../ink/ink1613.xml"/><Relationship Id="rId427" Type="http://schemas.openxmlformats.org/officeDocument/2006/relationships/customXml" Target="../ink/ink1627.xml"/><Relationship Id="rId676" Type="http://schemas.openxmlformats.org/officeDocument/2006/relationships/image" Target="../media/image650.png"/><Relationship Id="rId26" Type="http://schemas.openxmlformats.org/officeDocument/2006/relationships/image" Target="../media/image424.png"/><Relationship Id="rId231" Type="http://schemas.openxmlformats.org/officeDocument/2006/relationships/customXml" Target="../ink/ink1543.xml"/><Relationship Id="rId273" Type="http://schemas.openxmlformats.org/officeDocument/2006/relationships/customXml" Target="../ink/ink1564.xml"/><Relationship Id="rId329" Type="http://schemas.openxmlformats.org/officeDocument/2006/relationships/customXml" Target="../ink/ink1592.xml"/><Relationship Id="rId68" Type="http://schemas.openxmlformats.org/officeDocument/2006/relationships/image" Target="../media/image451.png"/><Relationship Id="rId133" Type="http://schemas.openxmlformats.org/officeDocument/2006/relationships/customXml" Target="../ink/ink1494.xml"/><Relationship Id="rId175" Type="http://schemas.openxmlformats.org/officeDocument/2006/relationships/customXml" Target="../ink/ink1515.xml"/><Relationship Id="rId340" Type="http://schemas.openxmlformats.org/officeDocument/2006/relationships/image" Target="../media/image587.png"/><Relationship Id="rId200" Type="http://schemas.openxmlformats.org/officeDocument/2006/relationships/image" Target="../media/image517.png"/><Relationship Id="rId382" Type="http://schemas.openxmlformats.org/officeDocument/2006/relationships/image" Target="../media/image608.png"/><Relationship Id="rId438" Type="http://schemas.openxmlformats.org/officeDocument/2006/relationships/image" Target="../media/image636.png"/><Relationship Id="rId687" Type="http://schemas.openxmlformats.org/officeDocument/2006/relationships/customXml" Target="../ink/ink1655.xml"/><Relationship Id="rId242" Type="http://schemas.openxmlformats.org/officeDocument/2006/relationships/image" Target="../media/image538.png"/><Relationship Id="rId284" Type="http://schemas.openxmlformats.org/officeDocument/2006/relationships/image" Target="../media/image559.png"/><Relationship Id="rId37" Type="http://schemas.openxmlformats.org/officeDocument/2006/relationships/customXml" Target="../ink/ink1446.xml"/><Relationship Id="rId79" Type="http://schemas.openxmlformats.org/officeDocument/2006/relationships/customXml" Target="../ink/ink1467.xml"/><Relationship Id="rId102" Type="http://schemas.openxmlformats.org/officeDocument/2006/relationships/image" Target="../media/image468.png"/><Relationship Id="rId144" Type="http://schemas.openxmlformats.org/officeDocument/2006/relationships/image" Target="../media/image489.png"/><Relationship Id="rId90" Type="http://schemas.openxmlformats.org/officeDocument/2006/relationships/image" Target="../media/image462.png"/><Relationship Id="rId186" Type="http://schemas.openxmlformats.org/officeDocument/2006/relationships/image" Target="../media/image510.png"/><Relationship Id="rId351" Type="http://schemas.openxmlformats.org/officeDocument/2006/relationships/customXml" Target="../ink/ink1603.xml"/><Relationship Id="rId393" Type="http://schemas.openxmlformats.org/officeDocument/2006/relationships/customXml" Target="../ink/ink1624.xml"/><Relationship Id="rId656" Type="http://schemas.openxmlformats.org/officeDocument/2006/relationships/customXml" Target="../ink/ink1638.xml"/><Relationship Id="rId211" Type="http://schemas.openxmlformats.org/officeDocument/2006/relationships/customXml" Target="../ink/ink1533.xml"/><Relationship Id="rId253" Type="http://schemas.openxmlformats.org/officeDocument/2006/relationships/customXml" Target="../ink/ink1554.xml"/><Relationship Id="rId295" Type="http://schemas.openxmlformats.org/officeDocument/2006/relationships/customXml" Target="../ink/ink1575.xml"/><Relationship Id="rId309" Type="http://schemas.openxmlformats.org/officeDocument/2006/relationships/customXml" Target="../ink/ink1582.xml"/><Relationship Id="rId48" Type="http://schemas.openxmlformats.org/officeDocument/2006/relationships/image" Target="../media/image441.png"/><Relationship Id="rId113" Type="http://schemas.openxmlformats.org/officeDocument/2006/relationships/customXml" Target="../ink/ink1484.xml"/><Relationship Id="rId320" Type="http://schemas.openxmlformats.org/officeDocument/2006/relationships/image" Target="../media/image577.png"/><Relationship Id="rId155" Type="http://schemas.openxmlformats.org/officeDocument/2006/relationships/customXml" Target="../ink/ink1505.xml"/><Relationship Id="rId197" Type="http://schemas.openxmlformats.org/officeDocument/2006/relationships/customXml" Target="../ink/ink1526.xml"/><Relationship Id="rId362" Type="http://schemas.openxmlformats.org/officeDocument/2006/relationships/image" Target="../media/image598.png"/><Relationship Id="rId222" Type="http://schemas.openxmlformats.org/officeDocument/2006/relationships/image" Target="../media/image528.png"/><Relationship Id="rId264" Type="http://schemas.openxmlformats.org/officeDocument/2006/relationships/image" Target="../media/image549.png"/><Relationship Id="rId667" Type="http://schemas.openxmlformats.org/officeDocument/2006/relationships/customXml" Target="../ink/ink1645.xml"/><Relationship Id="rId17" Type="http://schemas.openxmlformats.org/officeDocument/2006/relationships/customXml" Target="../ink/ink1437.xml"/><Relationship Id="rId59" Type="http://schemas.openxmlformats.org/officeDocument/2006/relationships/customXml" Target="../ink/ink1457.xml"/><Relationship Id="rId124" Type="http://schemas.openxmlformats.org/officeDocument/2006/relationships/image" Target="../media/image479.png"/><Relationship Id="rId70" Type="http://schemas.openxmlformats.org/officeDocument/2006/relationships/image" Target="../media/image452.png"/><Relationship Id="rId166" Type="http://schemas.openxmlformats.org/officeDocument/2006/relationships/image" Target="../media/image500.png"/><Relationship Id="rId331" Type="http://schemas.openxmlformats.org/officeDocument/2006/relationships/customXml" Target="../ink/ink1593.xml"/><Relationship Id="rId373" Type="http://schemas.openxmlformats.org/officeDocument/2006/relationships/customXml" Target="../ink/ink1614.xml"/><Relationship Id="rId429" Type="http://schemas.openxmlformats.org/officeDocument/2006/relationships/customXml" Target="../ink/ink1628.xml"/><Relationship Id="rId1" Type="http://schemas.openxmlformats.org/officeDocument/2006/relationships/slideLayout" Target="../slideLayouts/slideLayout9.xml"/><Relationship Id="rId233" Type="http://schemas.openxmlformats.org/officeDocument/2006/relationships/customXml" Target="../ink/ink1544.xml"/><Relationship Id="rId440" Type="http://schemas.openxmlformats.org/officeDocument/2006/relationships/image" Target="../media/image637.png"/><Relationship Id="rId678" Type="http://schemas.openxmlformats.org/officeDocument/2006/relationships/image" Target="../media/image651.png"/><Relationship Id="rId28" Type="http://schemas.openxmlformats.org/officeDocument/2006/relationships/image" Target="../media/image425.png"/><Relationship Id="rId275" Type="http://schemas.openxmlformats.org/officeDocument/2006/relationships/customXml" Target="../ink/ink1565.xml"/><Relationship Id="rId300" Type="http://schemas.openxmlformats.org/officeDocument/2006/relationships/image" Target="../media/image567.png"/><Relationship Id="rId81" Type="http://schemas.openxmlformats.org/officeDocument/2006/relationships/customXml" Target="../ink/ink1468.xml"/><Relationship Id="rId135" Type="http://schemas.openxmlformats.org/officeDocument/2006/relationships/customXml" Target="../ink/ink1495.xml"/><Relationship Id="rId177" Type="http://schemas.openxmlformats.org/officeDocument/2006/relationships/customXml" Target="../ink/ink1516.xml"/><Relationship Id="rId342" Type="http://schemas.openxmlformats.org/officeDocument/2006/relationships/image" Target="../media/image588.png"/><Relationship Id="rId384" Type="http://schemas.openxmlformats.org/officeDocument/2006/relationships/image" Target="../media/image609.png"/><Relationship Id="rId202" Type="http://schemas.openxmlformats.org/officeDocument/2006/relationships/image" Target="../media/image518.png"/><Relationship Id="rId244" Type="http://schemas.openxmlformats.org/officeDocument/2006/relationships/image" Target="../media/image539.png"/><Relationship Id="rId689" Type="http://schemas.openxmlformats.org/officeDocument/2006/relationships/customXml" Target="../ink/ink1656.xml"/><Relationship Id="rId39" Type="http://schemas.openxmlformats.org/officeDocument/2006/relationships/customXml" Target="../ink/ink1447.xml"/><Relationship Id="rId286" Type="http://schemas.openxmlformats.org/officeDocument/2006/relationships/image" Target="../media/image560.png"/><Relationship Id="rId50" Type="http://schemas.openxmlformats.org/officeDocument/2006/relationships/image" Target="../media/image442.png"/><Relationship Id="rId104" Type="http://schemas.openxmlformats.org/officeDocument/2006/relationships/image" Target="../media/image469.png"/><Relationship Id="rId146" Type="http://schemas.openxmlformats.org/officeDocument/2006/relationships/image" Target="../media/image490.png"/><Relationship Id="rId188" Type="http://schemas.openxmlformats.org/officeDocument/2006/relationships/image" Target="../media/image511.png"/><Relationship Id="rId311" Type="http://schemas.openxmlformats.org/officeDocument/2006/relationships/customXml" Target="../ink/ink1583.xml"/><Relationship Id="rId353" Type="http://schemas.openxmlformats.org/officeDocument/2006/relationships/customXml" Target="../ink/ink1604.xml"/><Relationship Id="rId395" Type="http://schemas.openxmlformats.org/officeDocument/2006/relationships/customXml" Target="../ink/ink1625.xml"/></Relationships>
</file>

<file path=ppt/slides/_rels/slide3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customXml" Target="../ink/ink1662.xml"/><Relationship Id="rId18" Type="http://schemas.openxmlformats.org/officeDocument/2006/relationships/image" Target="../media/image666.png"/><Relationship Id="rId26" Type="http://schemas.openxmlformats.org/officeDocument/2006/relationships/image" Target="../media/image5.svg"/><Relationship Id="rId3" Type="http://schemas.openxmlformats.org/officeDocument/2006/relationships/customXml" Target="../ink/ink1657.xml"/><Relationship Id="rId21" Type="http://schemas.openxmlformats.org/officeDocument/2006/relationships/customXml" Target="../ink/ink1666.xml"/><Relationship Id="rId7" Type="http://schemas.openxmlformats.org/officeDocument/2006/relationships/customXml" Target="../ink/ink1659.xml"/><Relationship Id="rId12" Type="http://schemas.openxmlformats.org/officeDocument/2006/relationships/image" Target="../media/image663.png"/><Relationship Id="rId17" Type="http://schemas.openxmlformats.org/officeDocument/2006/relationships/customXml" Target="../ink/ink1664.xml"/><Relationship Id="rId25" Type="http://schemas.openxmlformats.org/officeDocument/2006/relationships/image" Target="../media/image4.png"/><Relationship Id="rId2" Type="http://schemas.openxmlformats.org/officeDocument/2006/relationships/notesSlide" Target="../notesSlides/notesSlide29.xml"/><Relationship Id="rId16" Type="http://schemas.openxmlformats.org/officeDocument/2006/relationships/image" Target="../media/image665.png"/><Relationship Id="rId20" Type="http://schemas.openxmlformats.org/officeDocument/2006/relationships/image" Target="../media/image667.png"/><Relationship Id="rId1" Type="http://schemas.openxmlformats.org/officeDocument/2006/relationships/slideLayout" Target="../slideLayouts/slideLayout9.xml"/><Relationship Id="rId6" Type="http://schemas.openxmlformats.org/officeDocument/2006/relationships/image" Target="../media/image660.png"/><Relationship Id="rId11" Type="http://schemas.openxmlformats.org/officeDocument/2006/relationships/customXml" Target="../ink/ink1661.xml"/><Relationship Id="rId24" Type="http://schemas.openxmlformats.org/officeDocument/2006/relationships/image" Target="../media/image669.png"/><Relationship Id="rId5" Type="http://schemas.openxmlformats.org/officeDocument/2006/relationships/customXml" Target="../ink/ink1658.xml"/><Relationship Id="rId15" Type="http://schemas.openxmlformats.org/officeDocument/2006/relationships/customXml" Target="../ink/ink1663.xml"/><Relationship Id="rId23" Type="http://schemas.openxmlformats.org/officeDocument/2006/relationships/customXml" Target="../ink/ink1667.xml"/><Relationship Id="rId10" Type="http://schemas.openxmlformats.org/officeDocument/2006/relationships/image" Target="../media/image662.png"/><Relationship Id="rId19" Type="http://schemas.openxmlformats.org/officeDocument/2006/relationships/customXml" Target="../ink/ink1665.xml"/><Relationship Id="rId4" Type="http://schemas.openxmlformats.org/officeDocument/2006/relationships/image" Target="../media/image659.png"/><Relationship Id="rId9" Type="http://schemas.openxmlformats.org/officeDocument/2006/relationships/customXml" Target="../ink/ink1660.xml"/><Relationship Id="rId14" Type="http://schemas.openxmlformats.org/officeDocument/2006/relationships/image" Target="../media/image664.png"/><Relationship Id="rId22" Type="http://schemas.openxmlformats.org/officeDocument/2006/relationships/image" Target="../media/image668.png"/></Relationships>
</file>

<file path=ppt/slides/_rels/slide33.xml.rels><?xml version="1.0" encoding="UTF-8" standalone="yes"?>
<Relationships xmlns="http://schemas.openxmlformats.org/package/2006/relationships"><Relationship Id="rId13" Type="http://schemas.openxmlformats.org/officeDocument/2006/relationships/image" Target="../media/image2710.png"/><Relationship Id="rId3" Type="http://schemas.openxmlformats.org/officeDocument/2006/relationships/image" Target="../media/image2110.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13.png"/><Relationship Id="rId14" Type="http://schemas.openxmlformats.org/officeDocument/2006/relationships/image" Target="../media/image281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73.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5.png"/><Relationship Id="rId7"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83.png"/><Relationship Id="rId5"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png"/><Relationship Id="rId7" Type="http://schemas.openxmlformats.org/officeDocument/2006/relationships/image" Target="../media/image4.png"/><Relationship Id="rId12"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83.png"/><Relationship Id="rId11" Type="http://schemas.openxmlformats.org/officeDocument/2006/relationships/image" Target="../media/image73.png"/><Relationship Id="rId5"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5.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3.png"/><Relationship Id="rId7" Type="http://schemas.openxmlformats.org/officeDocument/2006/relationships/image" Target="../media/image79.png"/><Relationship Id="rId12" Type="http://schemas.openxmlformats.org/officeDocument/2006/relationships/customXml" Target="../ink/ink1669.xml"/><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80.png"/><Relationship Id="rId11" Type="http://schemas.openxmlformats.org/officeDocument/2006/relationships/image" Target="../media/image87.png"/><Relationship Id="rId5" Type="http://schemas.openxmlformats.org/officeDocument/2006/relationships/image" Target="../media/image15.png"/><Relationship Id="rId10" Type="http://schemas.openxmlformats.org/officeDocument/2006/relationships/customXml" Target="../ink/ink1668.xml"/><Relationship Id="rId4" Type="http://schemas.openxmlformats.org/officeDocument/2006/relationships/image" Target="../media/image82.png"/><Relationship Id="rId9" Type="http://schemas.openxmlformats.org/officeDocument/2006/relationships/image" Target="../media/image85.png"/><Relationship Id="rId1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hyperlink" Target="https://forms.gle/NaF5MYZrorTh36am6" TargetMode="Externa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customXml" Target="../ink/ink1673.xml"/><Relationship Id="rId18" Type="http://schemas.openxmlformats.org/officeDocument/2006/relationships/image" Target="../media/image99.png"/><Relationship Id="rId26" Type="http://schemas.openxmlformats.org/officeDocument/2006/relationships/image" Target="../media/image83.png"/><Relationship Id="rId3" Type="http://schemas.openxmlformats.org/officeDocument/2006/relationships/image" Target="../media/image15.png"/><Relationship Id="rId21" Type="http://schemas.openxmlformats.org/officeDocument/2006/relationships/customXml" Target="../ink/ink1677.xml"/><Relationship Id="rId7" Type="http://schemas.openxmlformats.org/officeDocument/2006/relationships/customXml" Target="../ink/ink1670.xml"/><Relationship Id="rId12" Type="http://schemas.openxmlformats.org/officeDocument/2006/relationships/image" Target="../media/image96.png"/><Relationship Id="rId17" Type="http://schemas.openxmlformats.org/officeDocument/2006/relationships/customXml" Target="../ink/ink1675.xml"/><Relationship Id="rId25" Type="http://schemas.openxmlformats.org/officeDocument/2006/relationships/image" Target="../media/image103.png"/><Relationship Id="rId2" Type="http://schemas.openxmlformats.org/officeDocument/2006/relationships/notesSlide" Target="../notesSlides/notesSlide37.xml"/><Relationship Id="rId16" Type="http://schemas.openxmlformats.org/officeDocument/2006/relationships/image" Target="../media/image98.png"/><Relationship Id="rId20" Type="http://schemas.openxmlformats.org/officeDocument/2006/relationships/image" Target="../media/image100.png"/><Relationship Id="rId29" Type="http://schemas.openxmlformats.org/officeDocument/2006/relationships/image" Target="../media/image105.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customXml" Target="../ink/ink1672.xml"/><Relationship Id="rId24"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customXml" Target="../ink/ink1674.xml"/><Relationship Id="rId23" Type="http://schemas.openxmlformats.org/officeDocument/2006/relationships/customXml" Target="../ink/ink1678.xml"/><Relationship Id="rId28" Type="http://schemas.openxmlformats.org/officeDocument/2006/relationships/customXml" Target="../ink/ink1679.xml"/><Relationship Id="rId10" Type="http://schemas.openxmlformats.org/officeDocument/2006/relationships/image" Target="../media/image95.png"/><Relationship Id="rId19" Type="http://schemas.openxmlformats.org/officeDocument/2006/relationships/customXml" Target="../ink/ink1676.xml"/><Relationship Id="rId4" Type="http://schemas.openxmlformats.org/officeDocument/2006/relationships/image" Target="../media/image91.png"/><Relationship Id="rId9" Type="http://schemas.openxmlformats.org/officeDocument/2006/relationships/customXml" Target="../ink/ink1671.xml"/><Relationship Id="rId14" Type="http://schemas.openxmlformats.org/officeDocument/2006/relationships/image" Target="../media/image97.png"/><Relationship Id="rId22" Type="http://schemas.openxmlformats.org/officeDocument/2006/relationships/image" Target="../media/image101.png"/><Relationship Id="rId27" Type="http://schemas.openxmlformats.org/officeDocument/2006/relationships/image" Target="../media/image104.png"/><Relationship Id="rId30" Type="http://schemas.openxmlformats.org/officeDocument/2006/relationships/image" Target="../media/image106.png"/></Relationships>
</file>

<file path=ppt/slides/_rels/slide41.xml.rels><?xml version="1.0" encoding="UTF-8" standalone="yes"?>
<Relationships xmlns="http://schemas.openxmlformats.org/package/2006/relationships"><Relationship Id="rId13" Type="http://schemas.openxmlformats.org/officeDocument/2006/relationships/customXml" Target="../ink/ink1683.xml"/><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customXml" Target="../ink/ink1696.xml"/><Relationship Id="rId21" Type="http://schemas.openxmlformats.org/officeDocument/2006/relationships/customXml" Target="../ink/ink1687.xml"/><Relationship Id="rId34" Type="http://schemas.openxmlformats.org/officeDocument/2006/relationships/image" Target="../media/image111.png"/><Relationship Id="rId42" Type="http://schemas.openxmlformats.org/officeDocument/2006/relationships/image" Target="../media/image115.png"/><Relationship Id="rId47" Type="http://schemas.openxmlformats.org/officeDocument/2006/relationships/image" Target="../media/image118.png"/><Relationship Id="rId50" Type="http://schemas.openxmlformats.org/officeDocument/2006/relationships/customXml" Target="../ink/ink1699.xml"/><Relationship Id="rId7" Type="http://schemas.openxmlformats.org/officeDocument/2006/relationships/customXml" Target="../ink/ink1680.xml"/><Relationship Id="rId2" Type="http://schemas.openxmlformats.org/officeDocument/2006/relationships/notesSlide" Target="../notesSlides/notesSlide38.xml"/><Relationship Id="rId16" Type="http://schemas.openxmlformats.org/officeDocument/2006/relationships/image" Target="../media/image98.png"/><Relationship Id="rId29" Type="http://schemas.openxmlformats.org/officeDocument/2006/relationships/customXml" Target="../ink/ink1691.xml"/><Relationship Id="rId11" Type="http://schemas.openxmlformats.org/officeDocument/2006/relationships/customXml" Target="../ink/ink1682.xml"/><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customXml" Target="../ink/ink1695.xml"/><Relationship Id="rId40" Type="http://schemas.openxmlformats.org/officeDocument/2006/relationships/image" Target="../media/image114.png"/><Relationship Id="rId45" Type="http://schemas.openxmlformats.org/officeDocument/2006/relationships/image" Target="../media/image117.png"/><Relationship Id="rId53" Type="http://schemas.openxmlformats.org/officeDocument/2006/relationships/image" Target="../media/image122.png"/><Relationship Id="rId5" Type="http://schemas.openxmlformats.org/officeDocument/2006/relationships/image" Target="../media/image92.png"/><Relationship Id="rId15" Type="http://schemas.openxmlformats.org/officeDocument/2006/relationships/customXml" Target="../ink/ink1684.xml"/><Relationship Id="rId23" Type="http://schemas.openxmlformats.org/officeDocument/2006/relationships/customXml" Target="../ink/ink1688.xml"/><Relationship Id="rId28" Type="http://schemas.openxmlformats.org/officeDocument/2006/relationships/image" Target="../media/image108.png"/><Relationship Id="rId36" Type="http://schemas.openxmlformats.org/officeDocument/2006/relationships/image" Target="../media/image112.png"/><Relationship Id="rId49" Type="http://schemas.openxmlformats.org/officeDocument/2006/relationships/image" Target="../media/image119.png"/><Relationship Id="rId10" Type="http://schemas.openxmlformats.org/officeDocument/2006/relationships/image" Target="../media/image95.png"/><Relationship Id="rId19" Type="http://schemas.openxmlformats.org/officeDocument/2006/relationships/customXml" Target="../ink/ink1686.xml"/><Relationship Id="rId31" Type="http://schemas.openxmlformats.org/officeDocument/2006/relationships/customXml" Target="../ink/ink1692.xml"/><Relationship Id="rId44" Type="http://schemas.openxmlformats.org/officeDocument/2006/relationships/image" Target="../media/image104.png"/><Relationship Id="rId52" Type="http://schemas.openxmlformats.org/officeDocument/2006/relationships/image" Target="../media/image121.png"/><Relationship Id="rId4" Type="http://schemas.openxmlformats.org/officeDocument/2006/relationships/image" Target="../media/image91.png"/><Relationship Id="rId9" Type="http://schemas.openxmlformats.org/officeDocument/2006/relationships/customXml" Target="../ink/ink1681.xml"/><Relationship Id="rId14" Type="http://schemas.openxmlformats.org/officeDocument/2006/relationships/image" Target="../media/image97.png"/><Relationship Id="rId22" Type="http://schemas.openxmlformats.org/officeDocument/2006/relationships/image" Target="../media/image101.png"/><Relationship Id="rId27" Type="http://schemas.openxmlformats.org/officeDocument/2006/relationships/customXml" Target="../ink/ink1690.xml"/><Relationship Id="rId30" Type="http://schemas.openxmlformats.org/officeDocument/2006/relationships/image" Target="../media/image109.png"/><Relationship Id="rId35" Type="http://schemas.openxmlformats.org/officeDocument/2006/relationships/customXml" Target="../ink/ink1694.xml"/><Relationship Id="rId43" Type="http://schemas.openxmlformats.org/officeDocument/2006/relationships/image" Target="../media/image116.png"/><Relationship Id="rId48" Type="http://schemas.openxmlformats.org/officeDocument/2006/relationships/customXml" Target="../ink/ink1698.xml"/><Relationship Id="rId8" Type="http://schemas.openxmlformats.org/officeDocument/2006/relationships/image" Target="../media/image94.png"/><Relationship Id="rId51" Type="http://schemas.openxmlformats.org/officeDocument/2006/relationships/image" Target="../media/image120.png"/><Relationship Id="rId12" Type="http://schemas.openxmlformats.org/officeDocument/2006/relationships/image" Target="../media/image96.png"/><Relationship Id="rId17" Type="http://schemas.openxmlformats.org/officeDocument/2006/relationships/customXml" Target="../ink/ink1685.xml"/><Relationship Id="rId25" Type="http://schemas.openxmlformats.org/officeDocument/2006/relationships/customXml" Target="../ink/ink1689.xml"/><Relationship Id="rId33" Type="http://schemas.openxmlformats.org/officeDocument/2006/relationships/customXml" Target="../ink/ink1693.xml"/><Relationship Id="rId38" Type="http://schemas.openxmlformats.org/officeDocument/2006/relationships/image" Target="../media/image113.png"/><Relationship Id="rId46" Type="http://schemas.openxmlformats.org/officeDocument/2006/relationships/customXml" Target="../ink/ink1697.xml"/><Relationship Id="rId20" Type="http://schemas.openxmlformats.org/officeDocument/2006/relationships/image" Target="../media/image100.png"/><Relationship Id="rId41" Type="http://schemas.openxmlformats.org/officeDocument/2006/relationships/image" Target="../media/image103.png"/><Relationship Id="rId1" Type="http://schemas.openxmlformats.org/officeDocument/2006/relationships/slideLayout" Target="../slideLayouts/slideLayout9.xml"/><Relationship Id="rId6" Type="http://schemas.openxmlformats.org/officeDocument/2006/relationships/image" Target="../media/image16.png"/></Relationships>
</file>

<file path=ppt/slides/_rels/slide4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5.png"/><Relationship Id="rId7"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9.xml"/><Relationship Id="rId11" Type="http://schemas.openxmlformats.org/officeDocument/2006/relationships/image" Target="../media/image9.svg"/><Relationship Id="rId5" Type="http://schemas.openxmlformats.org/officeDocument/2006/relationships/image" Target="../media/image92.png"/><Relationship Id="rId10" Type="http://schemas.openxmlformats.org/officeDocument/2006/relationships/image" Target="../media/image8.png"/><Relationship Id="rId4" Type="http://schemas.openxmlformats.org/officeDocument/2006/relationships/image" Target="../media/image91.png"/><Relationship Id="rId9" Type="http://schemas.openxmlformats.org/officeDocument/2006/relationships/image" Target="../media/image125.png"/></Relationships>
</file>

<file path=ppt/slides/_rels/slide43.xml.rels><?xml version="1.0" encoding="UTF-8" standalone="yes"?>
<Relationships xmlns="http://schemas.openxmlformats.org/package/2006/relationships"><Relationship Id="rId13" Type="http://schemas.openxmlformats.org/officeDocument/2006/relationships/customXml" Target="../ink/ink1705.xml"/><Relationship Id="rId18" Type="http://schemas.openxmlformats.org/officeDocument/2006/relationships/image" Target="../media/image148.png"/><Relationship Id="rId26" Type="http://schemas.openxmlformats.org/officeDocument/2006/relationships/image" Target="../media/image152.png"/><Relationship Id="rId39" Type="http://schemas.openxmlformats.org/officeDocument/2006/relationships/image" Target="../media/image159.png"/><Relationship Id="rId21" Type="http://schemas.openxmlformats.org/officeDocument/2006/relationships/customXml" Target="../ink/ink1709.xml"/><Relationship Id="rId34" Type="http://schemas.openxmlformats.org/officeDocument/2006/relationships/image" Target="../media/image156.png"/><Relationship Id="rId7" Type="http://schemas.openxmlformats.org/officeDocument/2006/relationships/customXml" Target="../ink/ink1702.xml"/><Relationship Id="rId12" Type="http://schemas.openxmlformats.org/officeDocument/2006/relationships/image" Target="../media/image145.png"/><Relationship Id="rId17" Type="http://schemas.openxmlformats.org/officeDocument/2006/relationships/customXml" Target="../ink/ink1707.xml"/><Relationship Id="rId25" Type="http://schemas.openxmlformats.org/officeDocument/2006/relationships/customXml" Target="../ink/ink1711.xml"/><Relationship Id="rId33" Type="http://schemas.openxmlformats.org/officeDocument/2006/relationships/customXml" Target="../ink/ink1715.xml"/><Relationship Id="rId38" Type="http://schemas.openxmlformats.org/officeDocument/2006/relationships/image" Target="../media/image158.png"/><Relationship Id="rId2" Type="http://schemas.openxmlformats.org/officeDocument/2006/relationships/notesSlide" Target="../notesSlides/notesSlide40.xml"/><Relationship Id="rId16" Type="http://schemas.openxmlformats.org/officeDocument/2006/relationships/image" Target="../media/image147.png"/><Relationship Id="rId20" Type="http://schemas.openxmlformats.org/officeDocument/2006/relationships/image" Target="../media/image149.png"/><Relationship Id="rId29" Type="http://schemas.openxmlformats.org/officeDocument/2006/relationships/customXml" Target="../ink/ink1713.xml"/><Relationship Id="rId1" Type="http://schemas.openxmlformats.org/officeDocument/2006/relationships/slideLayout" Target="../slideLayouts/slideLayout9.xml"/><Relationship Id="rId6" Type="http://schemas.openxmlformats.org/officeDocument/2006/relationships/image" Target="../media/image142.png"/><Relationship Id="rId11" Type="http://schemas.openxmlformats.org/officeDocument/2006/relationships/customXml" Target="../ink/ink1704.xml"/><Relationship Id="rId24" Type="http://schemas.openxmlformats.org/officeDocument/2006/relationships/image" Target="../media/image151.png"/><Relationship Id="rId32" Type="http://schemas.openxmlformats.org/officeDocument/2006/relationships/image" Target="../media/image155.png"/><Relationship Id="rId37" Type="http://schemas.openxmlformats.org/officeDocument/2006/relationships/customXml" Target="../ink/ink1717.xml"/><Relationship Id="rId5" Type="http://schemas.openxmlformats.org/officeDocument/2006/relationships/customXml" Target="../ink/ink1701.xml"/><Relationship Id="rId15" Type="http://schemas.openxmlformats.org/officeDocument/2006/relationships/customXml" Target="../ink/ink1706.xml"/><Relationship Id="rId23" Type="http://schemas.openxmlformats.org/officeDocument/2006/relationships/customXml" Target="../ink/ink1710.xml"/><Relationship Id="rId28" Type="http://schemas.openxmlformats.org/officeDocument/2006/relationships/image" Target="../media/image153.png"/><Relationship Id="rId36" Type="http://schemas.openxmlformats.org/officeDocument/2006/relationships/image" Target="../media/image157.png"/><Relationship Id="rId10" Type="http://schemas.openxmlformats.org/officeDocument/2006/relationships/image" Target="../media/image144.png"/><Relationship Id="rId19" Type="http://schemas.openxmlformats.org/officeDocument/2006/relationships/customXml" Target="../ink/ink1708.xml"/><Relationship Id="rId31" Type="http://schemas.openxmlformats.org/officeDocument/2006/relationships/customXml" Target="../ink/ink1714.xml"/><Relationship Id="rId4" Type="http://schemas.openxmlformats.org/officeDocument/2006/relationships/image" Target="../media/image141.png"/><Relationship Id="rId9" Type="http://schemas.openxmlformats.org/officeDocument/2006/relationships/customXml" Target="../ink/ink1703.xml"/><Relationship Id="rId14" Type="http://schemas.openxmlformats.org/officeDocument/2006/relationships/image" Target="../media/image146.png"/><Relationship Id="rId22" Type="http://schemas.openxmlformats.org/officeDocument/2006/relationships/image" Target="../media/image150.png"/><Relationship Id="rId27" Type="http://schemas.openxmlformats.org/officeDocument/2006/relationships/customXml" Target="../ink/ink1712.xml"/><Relationship Id="rId30" Type="http://schemas.openxmlformats.org/officeDocument/2006/relationships/image" Target="../media/image154.png"/><Relationship Id="rId35" Type="http://schemas.openxmlformats.org/officeDocument/2006/relationships/customXml" Target="../ink/ink1716.xml"/><Relationship Id="rId8" Type="http://schemas.openxmlformats.org/officeDocument/2006/relationships/image" Target="../media/image143.png"/><Relationship Id="rId3" Type="http://schemas.openxmlformats.org/officeDocument/2006/relationships/customXml" Target="../ink/ink170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3.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83.png"/></Relationships>
</file>

<file path=ppt/slides/_rels/slide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3.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83.png"/></Relationships>
</file>

<file path=ppt/slides/_rels/slide48.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20.svg"/><Relationship Id="rId2" Type="http://schemas.openxmlformats.org/officeDocument/2006/relationships/image" Target="../media/image163.pn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83.png"/></Relationships>
</file>

<file path=ppt/slides/_rels/slide4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3.png"/><Relationship Id="rId1" Type="http://schemas.openxmlformats.org/officeDocument/2006/relationships/slideLayout" Target="../slideLayouts/slideLayout9.xml"/><Relationship Id="rId4" Type="http://schemas.openxmlformats.org/officeDocument/2006/relationships/image" Target="../media/image18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3.png"/><Relationship Id="rId1" Type="http://schemas.openxmlformats.org/officeDocument/2006/relationships/slideLayout" Target="../slideLayouts/slideLayout9.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3.png"/></Relationships>
</file>

<file path=ppt/slides/_rels/slide51.xml.rels><?xml version="1.0" encoding="UTF-8" standalone="yes"?>
<Relationships xmlns="http://schemas.openxmlformats.org/package/2006/relationships"><Relationship Id="rId3" Type="http://schemas.openxmlformats.org/officeDocument/2006/relationships/image" Target="../media/image6010.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165.png"/></Relationships>
</file>

<file path=ppt/slides/_rels/slide52.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210.pn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1100.png"/><Relationship Id="rId5" Type="http://schemas.openxmlformats.org/officeDocument/2006/relationships/image" Target="../media/image168.png"/><Relationship Id="rId4" Type="http://schemas.openxmlformats.org/officeDocument/2006/relationships/image" Target="../media/image167.png"/></Relationships>
</file>

<file path=ppt/slides/_rels/slide5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170.png"/><Relationship Id="rId5" Type="http://schemas.openxmlformats.org/officeDocument/2006/relationships/image" Target="../media/image1600.png"/><Relationship Id="rId4" Type="http://schemas.openxmlformats.org/officeDocument/2006/relationships/image" Target="../media/image1500.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hyperlink" Target="https://pomegranate.readthedocs.io/en/latest/index.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hyperlink" Target="https://pomegranate.readthedocs.io/en/latest/index.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pomegranate.readthedocs.io/en/latest/index.html" TargetMode="Externa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image" Target="../media/image1110.png"/><Relationship Id="rId1" Type="http://schemas.openxmlformats.org/officeDocument/2006/relationships/slideLayout" Target="../slideLayouts/slideLayout14.xml"/><Relationship Id="rId4" Type="http://schemas.openxmlformats.org/officeDocument/2006/relationships/image" Target="../media/image60.jpe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730.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3.png"/><Relationship Id="rId3" Type="http://schemas.openxmlformats.org/officeDocument/2006/relationships/image" Target="../media/image2811.png"/><Relationship Id="rId7" Type="http://schemas.openxmlformats.org/officeDocument/2006/relationships/image" Target="../media/image3210.png"/><Relationship Id="rId12" Type="http://schemas.openxmlformats.org/officeDocument/2006/relationships/image" Target="../media/image3710.png"/><Relationship Id="rId17" Type="http://schemas.openxmlformats.org/officeDocument/2006/relationships/image" Target="../media/image4200.png"/><Relationship Id="rId2" Type="http://schemas.openxmlformats.org/officeDocument/2006/relationships/image" Target="../media/image21.png"/><Relationship Id="rId16" Type="http://schemas.openxmlformats.org/officeDocument/2006/relationships/image" Target="../media/image4100.png"/><Relationship Id="rId1" Type="http://schemas.openxmlformats.org/officeDocument/2006/relationships/slideLayout" Target="../slideLayouts/slideLayout14.xml"/><Relationship Id="rId6" Type="http://schemas.openxmlformats.org/officeDocument/2006/relationships/image" Target="../media/image3110.png"/><Relationship Id="rId11" Type="http://schemas.openxmlformats.org/officeDocument/2006/relationships/image" Target="../media/image3610.png"/><Relationship Id="rId5" Type="http://schemas.openxmlformats.org/officeDocument/2006/relationships/image" Target="../media/image3010.png"/><Relationship Id="rId15" Type="http://schemas.openxmlformats.org/officeDocument/2006/relationships/image" Target="../media/image4000.png"/><Relationship Id="rId10" Type="http://schemas.openxmlformats.org/officeDocument/2006/relationships/image" Target="../media/image351.png"/><Relationship Id="rId4" Type="http://schemas.openxmlformats.org/officeDocument/2006/relationships/image" Target="../media/image2910.png"/><Relationship Id="rId9" Type="http://schemas.openxmlformats.org/officeDocument/2006/relationships/image" Target="../media/image346.png"/><Relationship Id="rId14" Type="http://schemas.openxmlformats.org/officeDocument/2006/relationships/image" Target="../media/image397.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12.png"/><Relationship Id="rId26" Type="http://schemas.openxmlformats.org/officeDocument/2006/relationships/image" Target="../media/image216.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38.png"/><Relationship Id="rId42" Type="http://schemas.openxmlformats.org/officeDocument/2006/relationships/image" Target="../media/image242.png"/><Relationship Id="rId7" Type="http://schemas.openxmlformats.org/officeDocument/2006/relationships/customXml" Target="../ink/ink3.xml"/><Relationship Id="rId2" Type="http://schemas.openxmlformats.org/officeDocument/2006/relationships/notesSlide" Target="../notesSlides/notesSlide4.xml"/><Relationship Id="rId16" Type="http://schemas.openxmlformats.org/officeDocument/2006/relationships/image" Target="../media/image211.png"/><Relationship Id="rId20" Type="http://schemas.openxmlformats.org/officeDocument/2006/relationships/image" Target="../media/image213.png"/><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9.xml"/><Relationship Id="rId6" Type="http://schemas.openxmlformats.org/officeDocument/2006/relationships/image" Target="../media/image206.png"/><Relationship Id="rId11" Type="http://schemas.openxmlformats.org/officeDocument/2006/relationships/customXml" Target="../ink/ink5.xml"/><Relationship Id="rId24" Type="http://schemas.openxmlformats.org/officeDocument/2006/relationships/image" Target="../media/image215.png"/><Relationship Id="rId32" Type="http://schemas.openxmlformats.org/officeDocument/2006/relationships/image" Target="../media/image219.png"/><Relationship Id="rId37" Type="http://schemas.openxmlformats.org/officeDocument/2006/relationships/customXml" Target="../ink/ink18.xml"/><Relationship Id="rId40" Type="http://schemas.openxmlformats.org/officeDocument/2006/relationships/image" Target="../media/image241.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17.png"/><Relationship Id="rId36" Type="http://schemas.openxmlformats.org/officeDocument/2006/relationships/image" Target="../media/image239.png"/><Relationship Id="rId10" Type="http://schemas.openxmlformats.org/officeDocument/2006/relationships/image" Target="../media/image208.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53.png"/><Relationship Id="rId4" Type="http://schemas.openxmlformats.org/officeDocument/2006/relationships/image" Target="../media/image205.png"/><Relationship Id="rId9" Type="http://schemas.openxmlformats.org/officeDocument/2006/relationships/customXml" Target="../ink/ink4.xml"/><Relationship Id="rId14" Type="http://schemas.openxmlformats.org/officeDocument/2006/relationships/image" Target="../media/image210.png"/><Relationship Id="rId22" Type="http://schemas.openxmlformats.org/officeDocument/2006/relationships/image" Target="../media/image214.png"/><Relationship Id="rId27" Type="http://schemas.openxmlformats.org/officeDocument/2006/relationships/customXml" Target="../ink/ink13.xml"/><Relationship Id="rId30" Type="http://schemas.openxmlformats.org/officeDocument/2006/relationships/image" Target="../media/image218.png"/><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207.png"/><Relationship Id="rId3" Type="http://schemas.openxmlformats.org/officeDocument/2006/relationships/customXml" Target="../ink/ink1.xml"/><Relationship Id="rId12" Type="http://schemas.openxmlformats.org/officeDocument/2006/relationships/image" Target="../media/image20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40.png"/></Relationships>
</file>

<file path=ppt/slides/_rels/slide8.xml.rels><?xml version="1.0" encoding="UTF-8" standalone="yes"?>
<Relationships xmlns="http://schemas.openxmlformats.org/package/2006/relationships"><Relationship Id="rId26" Type="http://schemas.openxmlformats.org/officeDocument/2006/relationships/image" Target="../media/image265.png"/><Relationship Id="rId21" Type="http://schemas.openxmlformats.org/officeDocument/2006/relationships/customXml" Target="../ink/ink31.xml"/><Relationship Id="rId42" Type="http://schemas.openxmlformats.org/officeDocument/2006/relationships/image" Target="../media/image273.png"/><Relationship Id="rId47" Type="http://schemas.openxmlformats.org/officeDocument/2006/relationships/customXml" Target="../ink/ink44.xml"/><Relationship Id="rId63" Type="http://schemas.openxmlformats.org/officeDocument/2006/relationships/customXml" Target="../ink/ink52.xml"/><Relationship Id="rId68" Type="http://schemas.openxmlformats.org/officeDocument/2006/relationships/image" Target="../media/image213.png"/><Relationship Id="rId84" Type="http://schemas.openxmlformats.org/officeDocument/2006/relationships/image" Target="../media/image239.png"/><Relationship Id="rId89" Type="http://schemas.openxmlformats.org/officeDocument/2006/relationships/customXml" Target="../ink/ink65.xml"/><Relationship Id="rId16" Type="http://schemas.openxmlformats.org/officeDocument/2006/relationships/image" Target="../media/image260.png"/><Relationship Id="rId11" Type="http://schemas.openxmlformats.org/officeDocument/2006/relationships/customXml" Target="../ink/ink26.xml"/><Relationship Id="rId32" Type="http://schemas.openxmlformats.org/officeDocument/2006/relationships/image" Target="../media/image268.png"/><Relationship Id="rId37" Type="http://schemas.openxmlformats.org/officeDocument/2006/relationships/customXml" Target="../ink/ink39.xml"/><Relationship Id="rId53" Type="http://schemas.openxmlformats.org/officeDocument/2006/relationships/customXml" Target="../ink/ink47.xml"/><Relationship Id="rId58" Type="http://schemas.openxmlformats.org/officeDocument/2006/relationships/image" Target="../media/image208.png"/><Relationship Id="rId74" Type="http://schemas.openxmlformats.org/officeDocument/2006/relationships/image" Target="../media/image216.png"/><Relationship Id="rId79" Type="http://schemas.openxmlformats.org/officeDocument/2006/relationships/customXml" Target="../ink/ink60.xml"/><Relationship Id="rId5" Type="http://schemas.openxmlformats.org/officeDocument/2006/relationships/customXml" Target="../ink/ink23.xml"/><Relationship Id="rId90" Type="http://schemas.openxmlformats.org/officeDocument/2006/relationships/image" Target="../media/image242.png"/><Relationship Id="rId14" Type="http://schemas.openxmlformats.org/officeDocument/2006/relationships/image" Target="../media/image259.png"/><Relationship Id="rId22" Type="http://schemas.openxmlformats.org/officeDocument/2006/relationships/image" Target="../media/image263.png"/><Relationship Id="rId27" Type="http://schemas.openxmlformats.org/officeDocument/2006/relationships/customXml" Target="../ink/ink34.xml"/><Relationship Id="rId30" Type="http://schemas.openxmlformats.org/officeDocument/2006/relationships/image" Target="../media/image267.png"/><Relationship Id="rId35" Type="http://schemas.openxmlformats.org/officeDocument/2006/relationships/customXml" Target="../ink/ink38.xml"/><Relationship Id="rId43" Type="http://schemas.openxmlformats.org/officeDocument/2006/relationships/customXml" Target="../ink/ink42.xml"/><Relationship Id="rId48" Type="http://schemas.openxmlformats.org/officeDocument/2006/relationships/image" Target="../media/image276.png"/><Relationship Id="rId56" Type="http://schemas.openxmlformats.org/officeDocument/2006/relationships/image" Target="../media/image207.png"/><Relationship Id="rId64" Type="http://schemas.openxmlformats.org/officeDocument/2006/relationships/image" Target="../media/image211.png"/><Relationship Id="rId69" Type="http://schemas.openxmlformats.org/officeDocument/2006/relationships/customXml" Target="../ink/ink55.xml"/><Relationship Id="rId77" Type="http://schemas.openxmlformats.org/officeDocument/2006/relationships/customXml" Target="../ink/ink59.xml"/><Relationship Id="rId8" Type="http://schemas.openxmlformats.org/officeDocument/2006/relationships/image" Target="../media/image256.png"/><Relationship Id="rId51" Type="http://schemas.openxmlformats.org/officeDocument/2006/relationships/customXml" Target="../ink/ink46.xml"/><Relationship Id="rId72" Type="http://schemas.openxmlformats.org/officeDocument/2006/relationships/image" Target="../media/image215.png"/><Relationship Id="rId80" Type="http://schemas.openxmlformats.org/officeDocument/2006/relationships/image" Target="../media/image219.png"/><Relationship Id="rId85" Type="http://schemas.openxmlformats.org/officeDocument/2006/relationships/customXml" Target="../ink/ink63.xml"/><Relationship Id="rId3" Type="http://schemas.openxmlformats.org/officeDocument/2006/relationships/customXml" Target="../ink/ink22.xml"/><Relationship Id="rId12" Type="http://schemas.openxmlformats.org/officeDocument/2006/relationships/image" Target="../media/image258.png"/><Relationship Id="rId17" Type="http://schemas.openxmlformats.org/officeDocument/2006/relationships/customXml" Target="../ink/ink29.xml"/><Relationship Id="rId25" Type="http://schemas.openxmlformats.org/officeDocument/2006/relationships/customXml" Target="../ink/ink33.xml"/><Relationship Id="rId33" Type="http://schemas.openxmlformats.org/officeDocument/2006/relationships/customXml" Target="../ink/ink37.xml"/><Relationship Id="rId38" Type="http://schemas.openxmlformats.org/officeDocument/2006/relationships/image" Target="../media/image271.png"/><Relationship Id="rId46" Type="http://schemas.openxmlformats.org/officeDocument/2006/relationships/image" Target="../media/image275.png"/><Relationship Id="rId59" Type="http://schemas.openxmlformats.org/officeDocument/2006/relationships/customXml" Target="../ink/ink50.xml"/><Relationship Id="rId67" Type="http://schemas.openxmlformats.org/officeDocument/2006/relationships/customXml" Target="../ink/ink54.xml"/><Relationship Id="rId20" Type="http://schemas.openxmlformats.org/officeDocument/2006/relationships/image" Target="../media/image262.png"/><Relationship Id="rId41" Type="http://schemas.openxmlformats.org/officeDocument/2006/relationships/customXml" Target="../ink/ink41.xml"/><Relationship Id="rId54" Type="http://schemas.openxmlformats.org/officeDocument/2006/relationships/image" Target="../media/image206.png"/><Relationship Id="rId62" Type="http://schemas.openxmlformats.org/officeDocument/2006/relationships/image" Target="../media/image210.png"/><Relationship Id="rId70" Type="http://schemas.openxmlformats.org/officeDocument/2006/relationships/image" Target="../media/image214.png"/><Relationship Id="rId75" Type="http://schemas.openxmlformats.org/officeDocument/2006/relationships/customXml" Target="../ink/ink58.xml"/><Relationship Id="rId83" Type="http://schemas.openxmlformats.org/officeDocument/2006/relationships/customXml" Target="../ink/ink62.xml"/><Relationship Id="rId88" Type="http://schemas.openxmlformats.org/officeDocument/2006/relationships/image" Target="../media/image241.png"/><Relationship Id="rId91" Type="http://schemas.openxmlformats.org/officeDocument/2006/relationships/customXml" Target="../ink/ink66.xml"/><Relationship Id="rId1" Type="http://schemas.openxmlformats.org/officeDocument/2006/relationships/slideLayout" Target="../slideLayouts/slideLayout9.xml"/><Relationship Id="rId6" Type="http://schemas.openxmlformats.org/officeDocument/2006/relationships/image" Target="../media/image255.png"/><Relationship Id="rId15" Type="http://schemas.openxmlformats.org/officeDocument/2006/relationships/customXml" Target="../ink/ink28.xml"/><Relationship Id="rId23" Type="http://schemas.openxmlformats.org/officeDocument/2006/relationships/customXml" Target="../ink/ink32.xml"/><Relationship Id="rId28" Type="http://schemas.openxmlformats.org/officeDocument/2006/relationships/image" Target="../media/image266.png"/><Relationship Id="rId36" Type="http://schemas.openxmlformats.org/officeDocument/2006/relationships/image" Target="../media/image270.png"/><Relationship Id="rId49" Type="http://schemas.openxmlformats.org/officeDocument/2006/relationships/customXml" Target="../ink/ink45.xml"/><Relationship Id="rId57" Type="http://schemas.openxmlformats.org/officeDocument/2006/relationships/customXml" Target="../ink/ink49.xml"/><Relationship Id="rId10" Type="http://schemas.openxmlformats.org/officeDocument/2006/relationships/image" Target="../media/image257.png"/><Relationship Id="rId31" Type="http://schemas.openxmlformats.org/officeDocument/2006/relationships/customXml" Target="../ink/ink36.xml"/><Relationship Id="rId44" Type="http://schemas.openxmlformats.org/officeDocument/2006/relationships/image" Target="../media/image274.png"/><Relationship Id="rId52" Type="http://schemas.openxmlformats.org/officeDocument/2006/relationships/image" Target="../media/image205.png"/><Relationship Id="rId60" Type="http://schemas.openxmlformats.org/officeDocument/2006/relationships/image" Target="../media/image209.png"/><Relationship Id="rId65" Type="http://schemas.openxmlformats.org/officeDocument/2006/relationships/customXml" Target="../ink/ink53.xml"/><Relationship Id="rId73" Type="http://schemas.openxmlformats.org/officeDocument/2006/relationships/customXml" Target="../ink/ink57.xml"/><Relationship Id="rId78" Type="http://schemas.openxmlformats.org/officeDocument/2006/relationships/image" Target="../media/image218.png"/><Relationship Id="rId81" Type="http://schemas.openxmlformats.org/officeDocument/2006/relationships/customXml" Target="../ink/ink61.xml"/><Relationship Id="rId86" Type="http://schemas.openxmlformats.org/officeDocument/2006/relationships/image" Target="../media/image240.png"/><Relationship Id="rId4" Type="http://schemas.openxmlformats.org/officeDocument/2006/relationships/image" Target="../media/image254.png"/><Relationship Id="rId9" Type="http://schemas.openxmlformats.org/officeDocument/2006/relationships/customXml" Target="../ink/ink25.xml"/><Relationship Id="rId13" Type="http://schemas.openxmlformats.org/officeDocument/2006/relationships/customXml" Target="../ink/ink27.xml"/><Relationship Id="rId18" Type="http://schemas.openxmlformats.org/officeDocument/2006/relationships/image" Target="../media/image261.png"/><Relationship Id="rId39" Type="http://schemas.openxmlformats.org/officeDocument/2006/relationships/customXml" Target="../ink/ink40.xml"/><Relationship Id="rId34" Type="http://schemas.openxmlformats.org/officeDocument/2006/relationships/image" Target="../media/image269.png"/><Relationship Id="rId50" Type="http://schemas.openxmlformats.org/officeDocument/2006/relationships/image" Target="../media/image277.png"/><Relationship Id="rId55" Type="http://schemas.openxmlformats.org/officeDocument/2006/relationships/customXml" Target="../ink/ink48.xml"/><Relationship Id="rId76" Type="http://schemas.openxmlformats.org/officeDocument/2006/relationships/image" Target="../media/image217.png"/><Relationship Id="rId7" Type="http://schemas.openxmlformats.org/officeDocument/2006/relationships/customXml" Target="../ink/ink24.xml"/><Relationship Id="rId71" Type="http://schemas.openxmlformats.org/officeDocument/2006/relationships/customXml" Target="../ink/ink56.xml"/><Relationship Id="rId92" Type="http://schemas.openxmlformats.org/officeDocument/2006/relationships/image" Target="../media/image253.png"/><Relationship Id="rId2" Type="http://schemas.openxmlformats.org/officeDocument/2006/relationships/notesSlide" Target="../notesSlides/notesSlide5.xml"/><Relationship Id="rId29" Type="http://schemas.openxmlformats.org/officeDocument/2006/relationships/customXml" Target="../ink/ink35.xml"/><Relationship Id="rId24" Type="http://schemas.openxmlformats.org/officeDocument/2006/relationships/image" Target="../media/image264.png"/><Relationship Id="rId40" Type="http://schemas.openxmlformats.org/officeDocument/2006/relationships/image" Target="../media/image272.png"/><Relationship Id="rId45" Type="http://schemas.openxmlformats.org/officeDocument/2006/relationships/customXml" Target="../ink/ink43.xml"/><Relationship Id="rId66" Type="http://schemas.openxmlformats.org/officeDocument/2006/relationships/image" Target="../media/image212.png"/><Relationship Id="rId87" Type="http://schemas.openxmlformats.org/officeDocument/2006/relationships/customXml" Target="../ink/ink64.xml"/><Relationship Id="rId61" Type="http://schemas.openxmlformats.org/officeDocument/2006/relationships/customXml" Target="../ink/ink51.xml"/><Relationship Id="rId82" Type="http://schemas.openxmlformats.org/officeDocument/2006/relationships/image" Target="../media/image238.png"/><Relationship Id="rId19" Type="http://schemas.openxmlformats.org/officeDocument/2006/relationships/customXml" Target="../ink/ink30.xml"/></Relationships>
</file>

<file path=ppt/slides/_rels/slide9.xml.rels><?xml version="1.0" encoding="UTF-8" standalone="yes"?>
<Relationships xmlns="http://schemas.openxmlformats.org/package/2006/relationships"><Relationship Id="rId26" Type="http://schemas.openxmlformats.org/officeDocument/2006/relationships/image" Target="../media/image265.png"/><Relationship Id="rId21" Type="http://schemas.openxmlformats.org/officeDocument/2006/relationships/customXml" Target="../ink/ink76.xml"/><Relationship Id="rId42" Type="http://schemas.openxmlformats.org/officeDocument/2006/relationships/image" Target="../media/image273.png"/><Relationship Id="rId47" Type="http://schemas.openxmlformats.org/officeDocument/2006/relationships/customXml" Target="../ink/ink89.xml"/><Relationship Id="rId63" Type="http://schemas.openxmlformats.org/officeDocument/2006/relationships/customXml" Target="../ink/ink97.xml"/><Relationship Id="rId68" Type="http://schemas.openxmlformats.org/officeDocument/2006/relationships/image" Target="../media/image213.png"/><Relationship Id="rId84" Type="http://schemas.openxmlformats.org/officeDocument/2006/relationships/image" Target="../media/image239.png"/><Relationship Id="rId89" Type="http://schemas.openxmlformats.org/officeDocument/2006/relationships/customXml" Target="../ink/ink110.xml"/><Relationship Id="rId16" Type="http://schemas.openxmlformats.org/officeDocument/2006/relationships/image" Target="../media/image260.png"/><Relationship Id="rId11" Type="http://schemas.openxmlformats.org/officeDocument/2006/relationships/customXml" Target="../ink/ink71.xml"/><Relationship Id="rId32" Type="http://schemas.openxmlformats.org/officeDocument/2006/relationships/image" Target="../media/image268.png"/><Relationship Id="rId37" Type="http://schemas.openxmlformats.org/officeDocument/2006/relationships/customXml" Target="../ink/ink84.xml"/><Relationship Id="rId53" Type="http://schemas.openxmlformats.org/officeDocument/2006/relationships/customXml" Target="../ink/ink92.xml"/><Relationship Id="rId58" Type="http://schemas.openxmlformats.org/officeDocument/2006/relationships/image" Target="../media/image208.png"/><Relationship Id="rId74" Type="http://schemas.openxmlformats.org/officeDocument/2006/relationships/image" Target="../media/image216.png"/><Relationship Id="rId79" Type="http://schemas.openxmlformats.org/officeDocument/2006/relationships/customXml" Target="../ink/ink105.xml"/><Relationship Id="rId5" Type="http://schemas.openxmlformats.org/officeDocument/2006/relationships/customXml" Target="../ink/ink68.xml"/><Relationship Id="rId90" Type="http://schemas.openxmlformats.org/officeDocument/2006/relationships/image" Target="../media/image242.png"/><Relationship Id="rId22" Type="http://schemas.openxmlformats.org/officeDocument/2006/relationships/image" Target="../media/image263.png"/><Relationship Id="rId27" Type="http://schemas.openxmlformats.org/officeDocument/2006/relationships/customXml" Target="../ink/ink79.xml"/><Relationship Id="rId43" Type="http://schemas.openxmlformats.org/officeDocument/2006/relationships/customXml" Target="../ink/ink87.xml"/><Relationship Id="rId48" Type="http://schemas.openxmlformats.org/officeDocument/2006/relationships/image" Target="../media/image276.png"/><Relationship Id="rId64" Type="http://schemas.openxmlformats.org/officeDocument/2006/relationships/image" Target="../media/image211.png"/><Relationship Id="rId69" Type="http://schemas.openxmlformats.org/officeDocument/2006/relationships/customXml" Target="../ink/ink100.xml"/><Relationship Id="rId8" Type="http://schemas.openxmlformats.org/officeDocument/2006/relationships/image" Target="../media/image256.png"/><Relationship Id="rId51" Type="http://schemas.openxmlformats.org/officeDocument/2006/relationships/customXml" Target="../ink/ink91.xml"/><Relationship Id="rId72" Type="http://schemas.openxmlformats.org/officeDocument/2006/relationships/image" Target="../media/image215.png"/><Relationship Id="rId80" Type="http://schemas.openxmlformats.org/officeDocument/2006/relationships/image" Target="../media/image219.png"/><Relationship Id="rId85" Type="http://schemas.openxmlformats.org/officeDocument/2006/relationships/customXml" Target="../ink/ink108.xml"/><Relationship Id="rId93" Type="http://schemas.openxmlformats.org/officeDocument/2006/relationships/image" Target="../media/image278.png"/><Relationship Id="rId3" Type="http://schemas.openxmlformats.org/officeDocument/2006/relationships/customXml" Target="../ink/ink67.xml"/><Relationship Id="rId12" Type="http://schemas.openxmlformats.org/officeDocument/2006/relationships/image" Target="../media/image258.png"/><Relationship Id="rId17" Type="http://schemas.openxmlformats.org/officeDocument/2006/relationships/customXml" Target="../ink/ink74.xml"/><Relationship Id="rId25" Type="http://schemas.openxmlformats.org/officeDocument/2006/relationships/customXml" Target="../ink/ink78.xml"/><Relationship Id="rId33" Type="http://schemas.openxmlformats.org/officeDocument/2006/relationships/customXml" Target="../ink/ink82.xml"/><Relationship Id="rId38" Type="http://schemas.openxmlformats.org/officeDocument/2006/relationships/image" Target="../media/image271.png"/><Relationship Id="rId46" Type="http://schemas.openxmlformats.org/officeDocument/2006/relationships/image" Target="../media/image275.png"/><Relationship Id="rId59" Type="http://schemas.openxmlformats.org/officeDocument/2006/relationships/customXml" Target="../ink/ink95.xml"/><Relationship Id="rId67" Type="http://schemas.openxmlformats.org/officeDocument/2006/relationships/customXml" Target="../ink/ink99.xml"/><Relationship Id="rId20" Type="http://schemas.openxmlformats.org/officeDocument/2006/relationships/image" Target="../media/image262.png"/><Relationship Id="rId41" Type="http://schemas.openxmlformats.org/officeDocument/2006/relationships/customXml" Target="../ink/ink86.xml"/><Relationship Id="rId54" Type="http://schemas.openxmlformats.org/officeDocument/2006/relationships/image" Target="../media/image206.png"/><Relationship Id="rId62" Type="http://schemas.openxmlformats.org/officeDocument/2006/relationships/image" Target="../media/image210.png"/><Relationship Id="rId70" Type="http://schemas.openxmlformats.org/officeDocument/2006/relationships/image" Target="../media/image214.png"/><Relationship Id="rId75" Type="http://schemas.openxmlformats.org/officeDocument/2006/relationships/customXml" Target="../ink/ink103.xml"/><Relationship Id="rId83" Type="http://schemas.openxmlformats.org/officeDocument/2006/relationships/customXml" Target="../ink/ink107.xml"/><Relationship Id="rId88" Type="http://schemas.openxmlformats.org/officeDocument/2006/relationships/image" Target="../media/image241.png"/><Relationship Id="rId91" Type="http://schemas.openxmlformats.org/officeDocument/2006/relationships/customXml" Target="../ink/ink111.xml"/><Relationship Id="rId1" Type="http://schemas.openxmlformats.org/officeDocument/2006/relationships/slideLayout" Target="../slideLayouts/slideLayout9.xml"/><Relationship Id="rId6" Type="http://schemas.openxmlformats.org/officeDocument/2006/relationships/image" Target="../media/image255.png"/><Relationship Id="rId15" Type="http://schemas.openxmlformats.org/officeDocument/2006/relationships/customXml" Target="../ink/ink73.xml"/><Relationship Id="rId23" Type="http://schemas.openxmlformats.org/officeDocument/2006/relationships/customXml" Target="../ink/ink77.xml"/><Relationship Id="rId28" Type="http://schemas.openxmlformats.org/officeDocument/2006/relationships/image" Target="../media/image266.png"/><Relationship Id="rId36" Type="http://schemas.openxmlformats.org/officeDocument/2006/relationships/image" Target="../media/image270.png"/><Relationship Id="rId49" Type="http://schemas.openxmlformats.org/officeDocument/2006/relationships/customXml" Target="../ink/ink90.xml"/><Relationship Id="rId57" Type="http://schemas.openxmlformats.org/officeDocument/2006/relationships/customXml" Target="../ink/ink94.xml"/><Relationship Id="rId10" Type="http://schemas.openxmlformats.org/officeDocument/2006/relationships/image" Target="../media/image257.png"/><Relationship Id="rId31" Type="http://schemas.openxmlformats.org/officeDocument/2006/relationships/customXml" Target="../ink/ink81.xml"/><Relationship Id="rId44" Type="http://schemas.openxmlformats.org/officeDocument/2006/relationships/image" Target="../media/image274.png"/><Relationship Id="rId52" Type="http://schemas.openxmlformats.org/officeDocument/2006/relationships/image" Target="../media/image205.png"/><Relationship Id="rId60" Type="http://schemas.openxmlformats.org/officeDocument/2006/relationships/image" Target="../media/image209.png"/><Relationship Id="rId65" Type="http://schemas.openxmlformats.org/officeDocument/2006/relationships/customXml" Target="../ink/ink98.xml"/><Relationship Id="rId73" Type="http://schemas.openxmlformats.org/officeDocument/2006/relationships/customXml" Target="../ink/ink102.xml"/><Relationship Id="rId78" Type="http://schemas.openxmlformats.org/officeDocument/2006/relationships/image" Target="../media/image218.png"/><Relationship Id="rId81" Type="http://schemas.openxmlformats.org/officeDocument/2006/relationships/customXml" Target="../ink/ink106.xml"/><Relationship Id="rId86" Type="http://schemas.openxmlformats.org/officeDocument/2006/relationships/image" Target="../media/image240.png"/><Relationship Id="rId4" Type="http://schemas.openxmlformats.org/officeDocument/2006/relationships/image" Target="../media/image254.png"/><Relationship Id="rId9" Type="http://schemas.openxmlformats.org/officeDocument/2006/relationships/customXml" Target="../ink/ink70.xml"/><Relationship Id="rId13" Type="http://schemas.openxmlformats.org/officeDocument/2006/relationships/customXml" Target="../ink/ink72.xml"/><Relationship Id="rId18" Type="http://schemas.openxmlformats.org/officeDocument/2006/relationships/image" Target="../media/image261.png"/><Relationship Id="rId39" Type="http://schemas.openxmlformats.org/officeDocument/2006/relationships/customXml" Target="../ink/ink85.xml"/><Relationship Id="rId34" Type="http://schemas.openxmlformats.org/officeDocument/2006/relationships/image" Target="../media/image269.png"/><Relationship Id="rId50" Type="http://schemas.openxmlformats.org/officeDocument/2006/relationships/image" Target="../media/image277.png"/><Relationship Id="rId55" Type="http://schemas.openxmlformats.org/officeDocument/2006/relationships/customXml" Target="../ink/ink93.xml"/><Relationship Id="rId76" Type="http://schemas.openxmlformats.org/officeDocument/2006/relationships/image" Target="../media/image217.png"/><Relationship Id="rId7" Type="http://schemas.openxmlformats.org/officeDocument/2006/relationships/customXml" Target="../ink/ink69.xml"/><Relationship Id="rId71" Type="http://schemas.openxmlformats.org/officeDocument/2006/relationships/customXml" Target="../ink/ink101.xml"/><Relationship Id="rId92" Type="http://schemas.openxmlformats.org/officeDocument/2006/relationships/image" Target="../media/image253.png"/><Relationship Id="rId2" Type="http://schemas.openxmlformats.org/officeDocument/2006/relationships/notesSlide" Target="../notesSlides/notesSlide6.xml"/><Relationship Id="rId29" Type="http://schemas.openxmlformats.org/officeDocument/2006/relationships/customXml" Target="../ink/ink80.xml"/><Relationship Id="rId24" Type="http://schemas.openxmlformats.org/officeDocument/2006/relationships/image" Target="../media/image264.png"/><Relationship Id="rId40" Type="http://schemas.openxmlformats.org/officeDocument/2006/relationships/image" Target="../media/image272.png"/><Relationship Id="rId45" Type="http://schemas.openxmlformats.org/officeDocument/2006/relationships/customXml" Target="../ink/ink88.xml"/><Relationship Id="rId66" Type="http://schemas.openxmlformats.org/officeDocument/2006/relationships/image" Target="../media/image212.png"/><Relationship Id="rId87" Type="http://schemas.openxmlformats.org/officeDocument/2006/relationships/customXml" Target="../ink/ink109.xml"/><Relationship Id="rId61" Type="http://schemas.openxmlformats.org/officeDocument/2006/relationships/customXml" Target="../ink/ink96.xml"/><Relationship Id="rId82" Type="http://schemas.openxmlformats.org/officeDocument/2006/relationships/image" Target="../media/image238.png"/><Relationship Id="rId19" Type="http://schemas.openxmlformats.org/officeDocument/2006/relationships/customXml" Target="../ink/ink75.xml"/><Relationship Id="rId14" Type="http://schemas.openxmlformats.org/officeDocument/2006/relationships/image" Target="../media/image259.png"/><Relationship Id="rId30" Type="http://schemas.openxmlformats.org/officeDocument/2006/relationships/image" Target="../media/image267.png"/><Relationship Id="rId35" Type="http://schemas.openxmlformats.org/officeDocument/2006/relationships/customXml" Target="../ink/ink83.xml"/><Relationship Id="rId56" Type="http://schemas.openxmlformats.org/officeDocument/2006/relationships/image" Target="../media/image207.png"/><Relationship Id="rId77" Type="http://schemas.openxmlformats.org/officeDocument/2006/relationships/customXml" Target="../ink/ink10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09078" y="1794999"/>
            <a:ext cx="7725844" cy="1259291"/>
          </a:xfrm>
        </p:spPr>
        <p:txBody>
          <a:bodyPr>
            <a:noAutofit/>
          </a:bodyPr>
          <a:lstStyle/>
          <a:p>
            <a:br>
              <a:rPr lang="ru-RU" sz="2800" dirty="0">
                <a:latin typeface="Muller Black" pitchFamily="50" charset="-52"/>
              </a:rPr>
            </a:br>
            <a:br>
              <a:rPr lang="en-US" sz="2800" dirty="0">
                <a:latin typeface="Muller Black" pitchFamily="50" charset="-52"/>
              </a:rPr>
            </a:br>
            <a:br>
              <a:rPr lang="ru-RU" dirty="0"/>
            </a:br>
            <a:r>
              <a:rPr lang="en-US" dirty="0"/>
              <a:t> </a:t>
            </a:r>
            <a:r>
              <a:rPr lang="en-US" b="1" dirty="0"/>
              <a:t>Multivariate random</a:t>
            </a:r>
            <a:r>
              <a:rPr lang="ru-RU" b="1" dirty="0"/>
              <a:t> </a:t>
            </a:r>
            <a:r>
              <a:rPr lang="en-US" b="1" dirty="0"/>
              <a:t>variables: modelling and simulation</a:t>
            </a:r>
            <a:br>
              <a:rPr lang="ru-RU" sz="2800" b="1" dirty="0">
                <a:latin typeface="Muller Black" pitchFamily="50" charset="-52"/>
              </a:rPr>
            </a:br>
            <a:endParaRPr lang="en-US" sz="2800" b="1" dirty="0">
              <a:latin typeface="Muller Black" pitchFamily="50" charset="-52"/>
            </a:endParaRPr>
          </a:p>
        </p:txBody>
      </p:sp>
      <p:sp>
        <p:nvSpPr>
          <p:cNvPr id="8" name="Text Placeholder 2">
            <a:extLst>
              <a:ext uri="{FF2B5EF4-FFF2-40B4-BE49-F238E27FC236}">
                <a16:creationId xmlns:a16="http://schemas.microsoft.com/office/drawing/2014/main" id="{2E5DA0FC-34F3-4370-A2F7-0566EAD46240}"/>
              </a:ext>
            </a:extLst>
          </p:cNvPr>
          <p:cNvSpPr txBox="1">
            <a:spLocks/>
          </p:cNvSpPr>
          <p:nvPr/>
        </p:nvSpPr>
        <p:spPr>
          <a:xfrm>
            <a:off x="419822" y="3945847"/>
            <a:ext cx="8229600" cy="1038204"/>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SzPct val="100000"/>
              <a:buFontTx/>
              <a:buNone/>
              <a:defRPr sz="1600" kern="1200" baseline="0">
                <a:solidFill>
                  <a:schemeClr val="bg1"/>
                </a:solidFill>
                <a:latin typeface="+mn-lt"/>
                <a:ea typeface="+mn-ea"/>
                <a:cs typeface="+mn-cs"/>
              </a:defRPr>
            </a:lvl1pPr>
            <a:lvl2pPr marL="457200" indent="0" algn="l" defTabSz="457200" rtl="0" eaLnBrk="1" latinLnBrk="0" hangingPunct="1">
              <a:spcBef>
                <a:spcPct val="20000"/>
              </a:spcBef>
              <a:buFontTx/>
              <a:buNone/>
              <a:defRPr sz="2000" kern="1200">
                <a:solidFill>
                  <a:schemeClr val="tx1"/>
                </a:solidFill>
                <a:latin typeface="+mn-lt"/>
                <a:ea typeface="+mn-ea"/>
                <a:cs typeface="+mn-cs"/>
              </a:defRPr>
            </a:lvl2pPr>
            <a:lvl3pPr marL="914400" indent="0" algn="l" defTabSz="457200" rtl="0" eaLnBrk="1" latinLnBrk="0" hangingPunct="1">
              <a:spcBef>
                <a:spcPct val="20000"/>
              </a:spcBef>
              <a:buFontTx/>
              <a:buNone/>
              <a:defRPr sz="1600" kern="1200">
                <a:solidFill>
                  <a:schemeClr val="tx1"/>
                </a:solidFill>
                <a:latin typeface="+mn-lt"/>
                <a:ea typeface="+mn-ea"/>
                <a:cs typeface="+mn-cs"/>
              </a:defRPr>
            </a:lvl3pPr>
            <a:lvl4pPr marL="1371600" indent="0" algn="l" defTabSz="457200" rtl="0" eaLnBrk="1" latinLnBrk="0" hangingPunct="1">
              <a:spcBef>
                <a:spcPct val="20000"/>
              </a:spcBef>
              <a:buFontTx/>
              <a:buNone/>
              <a:defRPr sz="1600" kern="1200">
                <a:solidFill>
                  <a:schemeClr val="tx1"/>
                </a:solidFill>
                <a:latin typeface="+mn-lt"/>
                <a:ea typeface="+mn-ea"/>
                <a:cs typeface="+mn-cs"/>
              </a:defRPr>
            </a:lvl4pPr>
            <a:lvl5pPr marL="1828800" indent="0" algn="l" defTabSz="457200" rtl="0" eaLnBrk="1" latinLnBrk="0" hangingPunct="1">
              <a:spcBef>
                <a:spcPct val="20000"/>
              </a:spcBef>
              <a:buFontTx/>
              <a:buNone/>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ru-RU" sz="1800" dirty="0" err="1">
                <a:ea typeface="+mn-lt"/>
                <a:cs typeface="+mn-lt"/>
              </a:rPr>
              <a:t>Teaching</a:t>
            </a:r>
            <a:r>
              <a:rPr lang="ru-RU" sz="1800" dirty="0">
                <a:ea typeface="+mn-lt"/>
                <a:cs typeface="+mn-lt"/>
              </a:rPr>
              <a:t> </a:t>
            </a:r>
            <a:r>
              <a:rPr lang="ru-RU" sz="1800" dirty="0" err="1">
                <a:ea typeface="+mn-lt"/>
                <a:cs typeface="+mn-lt"/>
              </a:rPr>
              <a:t>Assistant</a:t>
            </a:r>
            <a:r>
              <a:rPr lang="ru-RU" sz="1800" dirty="0">
                <a:ea typeface="+mn-lt"/>
                <a:cs typeface="+mn-lt"/>
              </a:rPr>
              <a:t> </a:t>
            </a:r>
            <a:r>
              <a:rPr lang="en-US" sz="1800" dirty="0">
                <a:ea typeface="+mn-lt"/>
                <a:cs typeface="+mn-lt"/>
              </a:rPr>
              <a:t>Anna </a:t>
            </a:r>
            <a:r>
              <a:rPr lang="en-US" sz="1800" dirty="0" err="1">
                <a:ea typeface="+mn-lt"/>
                <a:cs typeface="+mn-lt"/>
              </a:rPr>
              <a:t>Bubnova</a:t>
            </a:r>
            <a:r>
              <a:rPr lang="ru-RU" sz="1800" dirty="0">
                <a:ea typeface="+mn-lt"/>
                <a:cs typeface="+mn-lt"/>
              </a:rPr>
              <a:t>, </a:t>
            </a:r>
            <a:r>
              <a:rPr lang="en-US" sz="1800" dirty="0">
                <a:ea typeface="+mn-lt"/>
                <a:cs typeface="+mn-lt"/>
              </a:rPr>
              <a:t>Research Assistant</a:t>
            </a:r>
          </a:p>
        </p:txBody>
      </p:sp>
      <p:sp>
        <p:nvSpPr>
          <p:cNvPr id="2" name="Прямоугольник 1">
            <a:extLst>
              <a:ext uri="{FF2B5EF4-FFF2-40B4-BE49-F238E27FC236}">
                <a16:creationId xmlns:a16="http://schemas.microsoft.com/office/drawing/2014/main" id="{13192AB1-A5AC-48A7-94C5-4A61E54D032A}"/>
              </a:ext>
            </a:extLst>
          </p:cNvPr>
          <p:cNvSpPr/>
          <p:nvPr/>
        </p:nvSpPr>
        <p:spPr>
          <a:xfrm>
            <a:off x="3853474" y="2945308"/>
            <a:ext cx="1362296" cy="369332"/>
          </a:xfrm>
          <a:prstGeom prst="rect">
            <a:avLst/>
          </a:prstGeom>
        </p:spPr>
        <p:txBody>
          <a:bodyPr wrap="none">
            <a:spAutoFit/>
          </a:bodyPr>
          <a:lstStyle/>
          <a:p>
            <a:r>
              <a:rPr lang="en-US" dirty="0">
                <a:solidFill>
                  <a:srgbClr val="FFFFFF"/>
                </a:solidFill>
              </a:rPr>
              <a:t>Workshop</a:t>
            </a:r>
            <a:r>
              <a:rPr lang="ru-RU" dirty="0">
                <a:solidFill>
                  <a:srgbClr val="FFFFFF"/>
                </a:solidFill>
              </a:rPr>
              <a:t> 3 </a:t>
            </a:r>
            <a:endParaRPr lang="ru-RU" dirty="0"/>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866187" cy="461665"/>
          </a:xfrm>
          <a:prstGeom prst="rect">
            <a:avLst/>
          </a:prstGeom>
        </p:spPr>
        <p:txBody>
          <a:bodyPr wrap="none">
            <a:spAutoFit/>
          </a:bodyPr>
          <a:lstStyle/>
          <a:p>
            <a:r>
              <a:rPr lang="en-US" sz="2400" b="1" dirty="0"/>
              <a:t>Probability Density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30731" y="1090199"/>
            <a:ext cx="3567027" cy="369332"/>
          </a:xfrm>
          <a:prstGeom prst="rect">
            <a:avLst/>
          </a:prstGeom>
          <a:noFill/>
        </p:spPr>
        <p:txBody>
          <a:bodyPr wrap="square">
            <a:spAutoFit/>
          </a:bodyPr>
          <a:lstStyle/>
          <a:p>
            <a:r>
              <a:rPr lang="en-US" dirty="0"/>
              <a:t>Probability Density Function (PDF)</a:t>
            </a:r>
            <a:endParaRPr lang="ru-RU"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EC873EE-538F-471D-B57F-664BB2E32A26}"/>
                  </a:ext>
                </a:extLst>
              </p:cNvPr>
              <p:cNvSpPr txBox="1"/>
              <p:nvPr/>
            </p:nvSpPr>
            <p:spPr>
              <a:xfrm>
                <a:off x="45024" y="3583371"/>
                <a:ext cx="3885048" cy="1656031"/>
              </a:xfrm>
              <a:prstGeom prst="rect">
                <a:avLst/>
              </a:prstGeom>
              <a:noFill/>
            </p:spPr>
            <p:txBody>
              <a:bodyPr wrap="square">
                <a:spAutoFit/>
              </a:bodyPr>
              <a:lstStyle/>
              <a:p>
                <a:pPr marL="342900" indent="-342900">
                  <a:buAutoNum type="arabicParenR"/>
                </a:pP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342900" indent="-342900">
                  <a:buAutoNum type="arabicParenR"/>
                </a:pPr>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piecewise continuous</a:t>
                </a:r>
              </a:p>
              <a:p>
                <a:pPr marL="342900" indent="-342900">
                  <a:buAutoNum type="arabicParenR"/>
                </a:pPr>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e>
                    </m:nary>
                    <m:r>
                      <a:rPr lang="en-US" b="0" i="1" smtClean="0">
                        <a:latin typeface="Cambria Math" panose="02040503050406030204" pitchFamily="18" charset="0"/>
                      </a:rPr>
                      <m:t>=1</m:t>
                    </m:r>
                  </m:oMath>
                </a14:m>
                <a:endParaRPr lang="en-US" b="0" dirty="0"/>
              </a:p>
              <a:p>
                <a:pPr marL="342900" indent="-342900">
                  <a:buAutoNum type="arabicParenR"/>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a14:m>
                <a:endParaRPr lang="en-US" b="0" dirty="0"/>
              </a:p>
              <a:p>
                <a:pPr marL="342900" indent="-342900">
                  <a:buAutoNum type="arabicParenR"/>
                </a:pPr>
                <a:endParaRPr lang="en-US" dirty="0"/>
              </a:p>
            </p:txBody>
          </p:sp>
        </mc:Choice>
        <mc:Fallback xmlns="">
          <p:sp>
            <p:nvSpPr>
              <p:cNvPr id="79" name="TextBox 78">
                <a:extLst>
                  <a:ext uri="{FF2B5EF4-FFF2-40B4-BE49-F238E27FC236}">
                    <a16:creationId xmlns:a16="http://schemas.microsoft.com/office/drawing/2014/main" id="{7EC873EE-538F-471D-B57F-664BB2E32A26}"/>
                  </a:ext>
                </a:extLst>
              </p:cNvPr>
              <p:cNvSpPr txBox="1">
                <a:spLocks noRot="1" noChangeAspect="1" noMove="1" noResize="1" noEditPoints="1" noAdjustHandles="1" noChangeArrowheads="1" noChangeShapeType="1" noTextEdit="1"/>
              </p:cNvSpPr>
              <p:nvPr/>
            </p:nvSpPr>
            <p:spPr>
              <a:xfrm>
                <a:off x="45024" y="3583371"/>
                <a:ext cx="3885048" cy="1656031"/>
              </a:xfrm>
              <a:prstGeom prst="rect">
                <a:avLst/>
              </a:prstGeom>
              <a:blipFill>
                <a:blip r:embed="rId3"/>
                <a:stretch>
                  <a:fillRect l="-1724" t="-1845" b="-30996"/>
                </a:stretch>
              </a:blipFill>
            </p:spPr>
            <p:txBody>
              <a:bodyPr/>
              <a:lstStyle/>
              <a:p>
                <a:r>
                  <a:rPr lang="ru-RU">
                    <a:noFill/>
                  </a:rPr>
                  <a:t> </a:t>
                </a:r>
              </a:p>
            </p:txBody>
          </p:sp>
        </mc:Fallback>
      </mc:AlternateContent>
      <p:grpSp>
        <p:nvGrpSpPr>
          <p:cNvPr id="108" name="Группа 107">
            <a:extLst>
              <a:ext uri="{FF2B5EF4-FFF2-40B4-BE49-F238E27FC236}">
                <a16:creationId xmlns:a16="http://schemas.microsoft.com/office/drawing/2014/main" id="{56BEFE53-7B39-40F6-9D26-464773A09B40}"/>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4">
              <p14:nvContentPartPr>
                <p14:cNvPr id="109" name="Рукописный ввод 108">
                  <a:extLst>
                    <a:ext uri="{FF2B5EF4-FFF2-40B4-BE49-F238E27FC236}">
                      <a16:creationId xmlns:a16="http://schemas.microsoft.com/office/drawing/2014/main" id="{FA674EF1-26D0-4A61-A8C1-89D82BAAEA6D}"/>
                    </a:ext>
                  </a:extLst>
                </p14:cNvPr>
                <p14:cNvContentPartPr/>
                <p14:nvPr/>
              </p14:nvContentPartPr>
              <p14:xfrm>
                <a:off x="450843" y="3355368"/>
                <a:ext cx="67320" cy="86040"/>
              </p14:xfrm>
            </p:contentPart>
          </mc:Choice>
          <mc:Fallback xmlns="">
            <p:pic>
              <p:nvPicPr>
                <p:cNvPr id="109" name="Рукописный ввод 108">
                  <a:extLst>
                    <a:ext uri="{FF2B5EF4-FFF2-40B4-BE49-F238E27FC236}">
                      <a16:creationId xmlns:a16="http://schemas.microsoft.com/office/drawing/2014/main" id="{FA674EF1-26D0-4A61-A8C1-89D82BAAEA6D}"/>
                    </a:ext>
                  </a:extLst>
                </p:cNvPr>
                <p:cNvPicPr/>
                <p:nvPr/>
              </p:nvPicPr>
              <p:blipFill>
                <a:blip r:embed="rId5"/>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0" name="Рукописный ввод 109">
                  <a:extLst>
                    <a:ext uri="{FF2B5EF4-FFF2-40B4-BE49-F238E27FC236}">
                      <a16:creationId xmlns:a16="http://schemas.microsoft.com/office/drawing/2014/main" id="{A24931BB-03A5-4CB4-86B2-2DDD8CF4C994}"/>
                    </a:ext>
                  </a:extLst>
                </p14:cNvPr>
                <p14:cNvContentPartPr/>
                <p14:nvPr/>
              </p14:nvContentPartPr>
              <p14:xfrm>
                <a:off x="531123" y="3439608"/>
                <a:ext cx="2520" cy="29880"/>
              </p14:xfrm>
            </p:contentPart>
          </mc:Choice>
          <mc:Fallback xmlns="">
            <p:pic>
              <p:nvPicPr>
                <p:cNvPr id="110" name="Рукописный ввод 109">
                  <a:extLst>
                    <a:ext uri="{FF2B5EF4-FFF2-40B4-BE49-F238E27FC236}">
                      <a16:creationId xmlns:a16="http://schemas.microsoft.com/office/drawing/2014/main" id="{A24931BB-03A5-4CB4-86B2-2DDD8CF4C994}"/>
                    </a:ext>
                  </a:extLst>
                </p:cNvPr>
                <p:cNvPicPr/>
                <p:nvPr/>
              </p:nvPicPr>
              <p:blipFill>
                <a:blip r:embed="rId7"/>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1" name="Рукописный ввод 110">
                  <a:extLst>
                    <a:ext uri="{FF2B5EF4-FFF2-40B4-BE49-F238E27FC236}">
                      <a16:creationId xmlns:a16="http://schemas.microsoft.com/office/drawing/2014/main" id="{970BC608-C850-412A-86C1-A31A2BD4F324}"/>
                    </a:ext>
                  </a:extLst>
                </p14:cNvPr>
                <p14:cNvContentPartPr/>
                <p14:nvPr/>
              </p14:nvContentPartPr>
              <p14:xfrm>
                <a:off x="557403" y="3369768"/>
                <a:ext cx="83160" cy="79920"/>
              </p14:xfrm>
            </p:contentPart>
          </mc:Choice>
          <mc:Fallback xmlns="">
            <p:pic>
              <p:nvPicPr>
                <p:cNvPr id="111" name="Рукописный ввод 110">
                  <a:extLst>
                    <a:ext uri="{FF2B5EF4-FFF2-40B4-BE49-F238E27FC236}">
                      <a16:creationId xmlns:a16="http://schemas.microsoft.com/office/drawing/2014/main" id="{970BC608-C850-412A-86C1-A31A2BD4F324}"/>
                    </a:ext>
                  </a:extLst>
                </p:cNvPr>
                <p:cNvPicPr/>
                <p:nvPr/>
              </p:nvPicPr>
              <p:blipFill>
                <a:blip r:embed="rId9"/>
                <a:stretch>
                  <a:fillRect/>
                </a:stretch>
              </p:blipFill>
              <p:spPr>
                <a:xfrm>
                  <a:off x="548403" y="3361128"/>
                  <a:ext cx="100800" cy="97560"/>
                </a:xfrm>
                <a:prstGeom prst="rect">
                  <a:avLst/>
                </a:prstGeom>
              </p:spPr>
            </p:pic>
          </mc:Fallback>
        </mc:AlternateContent>
        <p:grpSp>
          <p:nvGrpSpPr>
            <p:cNvPr id="112" name="Группа 111">
              <a:extLst>
                <a:ext uri="{FF2B5EF4-FFF2-40B4-BE49-F238E27FC236}">
                  <a16:creationId xmlns:a16="http://schemas.microsoft.com/office/drawing/2014/main" id="{26BF2C56-CF9E-481C-BA88-987668AE191A}"/>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10">
                <p14:nvContentPartPr>
                  <p14:cNvPr id="159" name="Рукописный ввод 158">
                    <a:extLst>
                      <a:ext uri="{FF2B5EF4-FFF2-40B4-BE49-F238E27FC236}">
                        <a16:creationId xmlns:a16="http://schemas.microsoft.com/office/drawing/2014/main" id="{04646579-0343-44C2-9BFA-AD670AD30062}"/>
                      </a:ext>
                    </a:extLst>
                  </p14:cNvPr>
                  <p14:cNvContentPartPr/>
                  <p14:nvPr/>
                </p14:nvContentPartPr>
                <p14:xfrm>
                  <a:off x="514563" y="3225768"/>
                  <a:ext cx="22320" cy="59760"/>
                </p14:xfrm>
              </p:contentPart>
            </mc:Choice>
            <mc:Fallback xmlns="">
              <p:pic>
                <p:nvPicPr>
                  <p:cNvPr id="159" name="Рукописный ввод 158">
                    <a:extLst>
                      <a:ext uri="{FF2B5EF4-FFF2-40B4-BE49-F238E27FC236}">
                        <a16:creationId xmlns:a16="http://schemas.microsoft.com/office/drawing/2014/main" id="{04646579-0343-44C2-9BFA-AD670AD30062}"/>
                      </a:ext>
                    </a:extLst>
                  </p:cNvPr>
                  <p:cNvPicPr/>
                  <p:nvPr/>
                </p:nvPicPr>
                <p:blipFill>
                  <a:blip r:embed="rId11"/>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0" name="Рукописный ввод 159">
                    <a:extLst>
                      <a:ext uri="{FF2B5EF4-FFF2-40B4-BE49-F238E27FC236}">
                        <a16:creationId xmlns:a16="http://schemas.microsoft.com/office/drawing/2014/main" id="{5E2D5E1B-F046-4228-9A97-72900A8DEE93}"/>
                      </a:ext>
                    </a:extLst>
                  </p14:cNvPr>
                  <p14:cNvContentPartPr/>
                  <p14:nvPr/>
                </p14:nvContentPartPr>
                <p14:xfrm>
                  <a:off x="512403" y="3236208"/>
                  <a:ext cx="41400" cy="43920"/>
                </p14:xfrm>
              </p:contentPart>
            </mc:Choice>
            <mc:Fallback xmlns="">
              <p:pic>
                <p:nvPicPr>
                  <p:cNvPr id="160" name="Рукописный ввод 159">
                    <a:extLst>
                      <a:ext uri="{FF2B5EF4-FFF2-40B4-BE49-F238E27FC236}">
                        <a16:creationId xmlns:a16="http://schemas.microsoft.com/office/drawing/2014/main" id="{5E2D5E1B-F046-4228-9A97-72900A8DEE93}"/>
                      </a:ext>
                    </a:extLst>
                  </p:cNvPr>
                  <p:cNvPicPr/>
                  <p:nvPr/>
                </p:nvPicPr>
                <p:blipFill>
                  <a:blip r:embed="rId13"/>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1" name="Рукописный ввод 160">
                    <a:extLst>
                      <a:ext uri="{FF2B5EF4-FFF2-40B4-BE49-F238E27FC236}">
                        <a16:creationId xmlns:a16="http://schemas.microsoft.com/office/drawing/2014/main" id="{0BE8DB0F-E288-4C67-A118-C0EBC980CF02}"/>
                      </a:ext>
                    </a:extLst>
                  </p14:cNvPr>
                  <p14:cNvContentPartPr/>
                  <p14:nvPr/>
                </p14:nvContentPartPr>
                <p14:xfrm>
                  <a:off x="533643" y="3180048"/>
                  <a:ext cx="4680" cy="31320"/>
                </p14:xfrm>
              </p:contentPart>
            </mc:Choice>
            <mc:Fallback xmlns="">
              <p:pic>
                <p:nvPicPr>
                  <p:cNvPr id="161" name="Рукописный ввод 160">
                    <a:extLst>
                      <a:ext uri="{FF2B5EF4-FFF2-40B4-BE49-F238E27FC236}">
                        <a16:creationId xmlns:a16="http://schemas.microsoft.com/office/drawing/2014/main" id="{0BE8DB0F-E288-4C67-A118-C0EBC980CF02}"/>
                      </a:ext>
                    </a:extLst>
                  </p:cNvPr>
                  <p:cNvPicPr/>
                  <p:nvPr/>
                </p:nvPicPr>
                <p:blipFill>
                  <a:blip r:embed="rId15"/>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13" name="Рукописный ввод 112">
                  <a:extLst>
                    <a:ext uri="{FF2B5EF4-FFF2-40B4-BE49-F238E27FC236}">
                      <a16:creationId xmlns:a16="http://schemas.microsoft.com/office/drawing/2014/main" id="{C76DA5C9-5FD0-45F3-A62C-8A927283FE52}"/>
                    </a:ext>
                  </a:extLst>
                </p14:cNvPr>
                <p14:cNvContentPartPr/>
                <p14:nvPr/>
              </p14:nvContentPartPr>
              <p14:xfrm>
                <a:off x="540483" y="3065208"/>
                <a:ext cx="5040" cy="35280"/>
              </p14:xfrm>
            </p:contentPart>
          </mc:Choice>
          <mc:Fallback xmlns="">
            <p:pic>
              <p:nvPicPr>
                <p:cNvPr id="113" name="Рукописный ввод 112">
                  <a:extLst>
                    <a:ext uri="{FF2B5EF4-FFF2-40B4-BE49-F238E27FC236}">
                      <a16:creationId xmlns:a16="http://schemas.microsoft.com/office/drawing/2014/main" id="{C76DA5C9-5FD0-45F3-A62C-8A927283FE52}"/>
                    </a:ext>
                  </a:extLst>
                </p:cNvPr>
                <p:cNvPicPr/>
                <p:nvPr/>
              </p:nvPicPr>
              <p:blipFill>
                <a:blip r:embed="rId17"/>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4" name="Рукописный ввод 113">
                  <a:extLst>
                    <a:ext uri="{FF2B5EF4-FFF2-40B4-BE49-F238E27FC236}">
                      <a16:creationId xmlns:a16="http://schemas.microsoft.com/office/drawing/2014/main" id="{F381F361-4EB1-4D84-89E8-BAC117E2D443}"/>
                    </a:ext>
                  </a:extLst>
                </p14:cNvPr>
                <p14:cNvContentPartPr/>
                <p14:nvPr/>
              </p14:nvContentPartPr>
              <p14:xfrm>
                <a:off x="540483" y="2927328"/>
                <a:ext cx="3240" cy="39240"/>
              </p14:xfrm>
            </p:contentPart>
          </mc:Choice>
          <mc:Fallback xmlns="">
            <p:pic>
              <p:nvPicPr>
                <p:cNvPr id="114" name="Рукописный ввод 113">
                  <a:extLst>
                    <a:ext uri="{FF2B5EF4-FFF2-40B4-BE49-F238E27FC236}">
                      <a16:creationId xmlns:a16="http://schemas.microsoft.com/office/drawing/2014/main" id="{F381F361-4EB1-4D84-89E8-BAC117E2D443}"/>
                    </a:ext>
                  </a:extLst>
                </p:cNvPr>
                <p:cNvPicPr/>
                <p:nvPr/>
              </p:nvPicPr>
              <p:blipFill>
                <a:blip r:embed="rId19"/>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5" name="Рукописный ввод 114">
                  <a:extLst>
                    <a:ext uri="{FF2B5EF4-FFF2-40B4-BE49-F238E27FC236}">
                      <a16:creationId xmlns:a16="http://schemas.microsoft.com/office/drawing/2014/main" id="{8811C5DF-3DBC-407B-AFCE-FA593BFA2969}"/>
                    </a:ext>
                  </a:extLst>
                </p14:cNvPr>
                <p14:cNvContentPartPr/>
                <p14:nvPr/>
              </p14:nvContentPartPr>
              <p14:xfrm>
                <a:off x="540843" y="2772888"/>
                <a:ext cx="3600" cy="40320"/>
              </p14:xfrm>
            </p:contentPart>
          </mc:Choice>
          <mc:Fallback xmlns="">
            <p:pic>
              <p:nvPicPr>
                <p:cNvPr id="115" name="Рукописный ввод 114">
                  <a:extLst>
                    <a:ext uri="{FF2B5EF4-FFF2-40B4-BE49-F238E27FC236}">
                      <a16:creationId xmlns:a16="http://schemas.microsoft.com/office/drawing/2014/main" id="{8811C5DF-3DBC-407B-AFCE-FA593BFA2969}"/>
                    </a:ext>
                  </a:extLst>
                </p:cNvPr>
                <p:cNvPicPr/>
                <p:nvPr/>
              </p:nvPicPr>
              <p:blipFill>
                <a:blip r:embed="rId21"/>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6" name="Рукописный ввод 115">
                  <a:extLst>
                    <a:ext uri="{FF2B5EF4-FFF2-40B4-BE49-F238E27FC236}">
                      <a16:creationId xmlns:a16="http://schemas.microsoft.com/office/drawing/2014/main" id="{D7DA87FD-C544-427D-AFD8-F2780FEA5D35}"/>
                    </a:ext>
                  </a:extLst>
                </p14:cNvPr>
                <p14:cNvContentPartPr/>
                <p14:nvPr/>
              </p14:nvContentPartPr>
              <p14:xfrm>
                <a:off x="543723" y="2635008"/>
                <a:ext cx="11880" cy="56880"/>
              </p14:xfrm>
            </p:contentPart>
          </mc:Choice>
          <mc:Fallback xmlns="">
            <p:pic>
              <p:nvPicPr>
                <p:cNvPr id="116" name="Рукописный ввод 115">
                  <a:extLst>
                    <a:ext uri="{FF2B5EF4-FFF2-40B4-BE49-F238E27FC236}">
                      <a16:creationId xmlns:a16="http://schemas.microsoft.com/office/drawing/2014/main" id="{D7DA87FD-C544-427D-AFD8-F2780FEA5D35}"/>
                    </a:ext>
                  </a:extLst>
                </p:cNvPr>
                <p:cNvPicPr/>
                <p:nvPr/>
              </p:nvPicPr>
              <p:blipFill>
                <a:blip r:embed="rId23"/>
                <a:stretch>
                  <a:fillRect/>
                </a:stretch>
              </p:blipFill>
              <p:spPr>
                <a:xfrm>
                  <a:off x="534723" y="2626008"/>
                  <a:ext cx="29520" cy="74520"/>
                </a:xfrm>
                <a:prstGeom prst="rect">
                  <a:avLst/>
                </a:prstGeom>
              </p:spPr>
            </p:pic>
          </mc:Fallback>
        </mc:AlternateContent>
        <p:grpSp>
          <p:nvGrpSpPr>
            <p:cNvPr id="117" name="Группа 116">
              <a:extLst>
                <a:ext uri="{FF2B5EF4-FFF2-40B4-BE49-F238E27FC236}">
                  <a16:creationId xmlns:a16="http://schemas.microsoft.com/office/drawing/2014/main" id="{F744A6A0-64A3-47CA-A17F-AFCD7C6AC089}"/>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4">
                <p14:nvContentPartPr>
                  <p14:cNvPr id="157" name="Рукописный ввод 156">
                    <a:extLst>
                      <a:ext uri="{FF2B5EF4-FFF2-40B4-BE49-F238E27FC236}">
                        <a16:creationId xmlns:a16="http://schemas.microsoft.com/office/drawing/2014/main" id="{FC8CB941-447D-4E57-88FD-1DAC445A26B3}"/>
                      </a:ext>
                    </a:extLst>
                  </p14:cNvPr>
                  <p14:cNvContentPartPr/>
                  <p14:nvPr/>
                </p14:nvContentPartPr>
                <p14:xfrm>
                  <a:off x="554523" y="2519448"/>
                  <a:ext cx="3240" cy="36360"/>
                </p14:xfrm>
              </p:contentPart>
            </mc:Choice>
            <mc:Fallback xmlns="">
              <p:pic>
                <p:nvPicPr>
                  <p:cNvPr id="157" name="Рукописный ввод 156">
                    <a:extLst>
                      <a:ext uri="{FF2B5EF4-FFF2-40B4-BE49-F238E27FC236}">
                        <a16:creationId xmlns:a16="http://schemas.microsoft.com/office/drawing/2014/main" id="{FC8CB941-447D-4E57-88FD-1DAC445A26B3}"/>
                      </a:ext>
                    </a:extLst>
                  </p:cNvPr>
                  <p:cNvPicPr/>
                  <p:nvPr/>
                </p:nvPicPr>
                <p:blipFill>
                  <a:blip r:embed="rId25"/>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8" name="Рукописный ввод 157">
                    <a:extLst>
                      <a:ext uri="{FF2B5EF4-FFF2-40B4-BE49-F238E27FC236}">
                        <a16:creationId xmlns:a16="http://schemas.microsoft.com/office/drawing/2014/main" id="{6D1EF882-C77E-4693-8902-036BE0A0CAF4}"/>
                      </a:ext>
                    </a:extLst>
                  </p14:cNvPr>
                  <p14:cNvContentPartPr/>
                  <p14:nvPr/>
                </p14:nvContentPartPr>
                <p14:xfrm>
                  <a:off x="537963" y="2470488"/>
                  <a:ext cx="37440" cy="43560"/>
                </p14:xfrm>
              </p:contentPart>
            </mc:Choice>
            <mc:Fallback xmlns="">
              <p:pic>
                <p:nvPicPr>
                  <p:cNvPr id="158" name="Рукописный ввод 157">
                    <a:extLst>
                      <a:ext uri="{FF2B5EF4-FFF2-40B4-BE49-F238E27FC236}">
                        <a16:creationId xmlns:a16="http://schemas.microsoft.com/office/drawing/2014/main" id="{6D1EF882-C77E-4693-8902-036BE0A0CAF4}"/>
                      </a:ext>
                    </a:extLst>
                  </p:cNvPr>
                  <p:cNvPicPr/>
                  <p:nvPr/>
                </p:nvPicPr>
                <p:blipFill>
                  <a:blip r:embed="rId27"/>
                  <a:stretch>
                    <a:fillRect/>
                  </a:stretch>
                </p:blipFill>
                <p:spPr>
                  <a:xfrm>
                    <a:off x="529323" y="2461488"/>
                    <a:ext cx="55080" cy="61200"/>
                  </a:xfrm>
                  <a:prstGeom prst="rect">
                    <a:avLst/>
                  </a:prstGeom>
                </p:spPr>
              </p:pic>
            </mc:Fallback>
          </mc:AlternateContent>
        </p:grpSp>
        <p:grpSp>
          <p:nvGrpSpPr>
            <p:cNvPr id="118" name="Группа 117">
              <a:extLst>
                <a:ext uri="{FF2B5EF4-FFF2-40B4-BE49-F238E27FC236}">
                  <a16:creationId xmlns:a16="http://schemas.microsoft.com/office/drawing/2014/main" id="{5B00E496-6CB0-41A2-A5D3-4D5C443C40A4}"/>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8">
                <p14:nvContentPartPr>
                  <p14:cNvPr id="151" name="Рукописный ввод 150">
                    <a:extLst>
                      <a:ext uri="{FF2B5EF4-FFF2-40B4-BE49-F238E27FC236}">
                        <a16:creationId xmlns:a16="http://schemas.microsoft.com/office/drawing/2014/main" id="{71D902FB-15BB-43DE-BCAB-B7CBBB582BFA}"/>
                      </a:ext>
                    </a:extLst>
                  </p14:cNvPr>
                  <p14:cNvContentPartPr/>
                  <p14:nvPr/>
                </p14:nvContentPartPr>
                <p14:xfrm>
                  <a:off x="1249323" y="3216048"/>
                  <a:ext cx="19440" cy="60480"/>
                </p14:xfrm>
              </p:contentPart>
            </mc:Choice>
            <mc:Fallback xmlns="">
              <p:pic>
                <p:nvPicPr>
                  <p:cNvPr id="151" name="Рукописный ввод 150">
                    <a:extLst>
                      <a:ext uri="{FF2B5EF4-FFF2-40B4-BE49-F238E27FC236}">
                        <a16:creationId xmlns:a16="http://schemas.microsoft.com/office/drawing/2014/main" id="{71D902FB-15BB-43DE-BCAB-B7CBBB582BFA}"/>
                      </a:ext>
                    </a:extLst>
                  </p:cNvPr>
                  <p:cNvPicPr/>
                  <p:nvPr/>
                </p:nvPicPr>
                <p:blipFill>
                  <a:blip r:embed="rId29"/>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2" name="Рукописный ввод 151">
                    <a:extLst>
                      <a:ext uri="{FF2B5EF4-FFF2-40B4-BE49-F238E27FC236}">
                        <a16:creationId xmlns:a16="http://schemas.microsoft.com/office/drawing/2014/main" id="{4F8E7B94-C3B2-4765-B19E-5E8F08DD03E0}"/>
                      </a:ext>
                    </a:extLst>
                  </p14:cNvPr>
                  <p14:cNvContentPartPr/>
                  <p14:nvPr/>
                </p14:nvContentPartPr>
                <p14:xfrm>
                  <a:off x="1227363" y="3230088"/>
                  <a:ext cx="41400" cy="35280"/>
                </p14:xfrm>
              </p:contentPart>
            </mc:Choice>
            <mc:Fallback xmlns="">
              <p:pic>
                <p:nvPicPr>
                  <p:cNvPr id="152" name="Рукописный ввод 151">
                    <a:extLst>
                      <a:ext uri="{FF2B5EF4-FFF2-40B4-BE49-F238E27FC236}">
                        <a16:creationId xmlns:a16="http://schemas.microsoft.com/office/drawing/2014/main" id="{4F8E7B94-C3B2-4765-B19E-5E8F08DD03E0}"/>
                      </a:ext>
                    </a:extLst>
                  </p:cNvPr>
                  <p:cNvPicPr/>
                  <p:nvPr/>
                </p:nvPicPr>
                <p:blipFill>
                  <a:blip r:embed="rId31"/>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3" name="Рукописный ввод 152">
                    <a:extLst>
                      <a:ext uri="{FF2B5EF4-FFF2-40B4-BE49-F238E27FC236}">
                        <a16:creationId xmlns:a16="http://schemas.microsoft.com/office/drawing/2014/main" id="{AF33F396-B524-43F6-B399-250584FBDBD8}"/>
                      </a:ext>
                    </a:extLst>
                  </p14:cNvPr>
                  <p14:cNvContentPartPr/>
                  <p14:nvPr/>
                </p14:nvContentPartPr>
                <p14:xfrm>
                  <a:off x="1183443" y="3342408"/>
                  <a:ext cx="65520" cy="75960"/>
                </p14:xfrm>
              </p:contentPart>
            </mc:Choice>
            <mc:Fallback xmlns="">
              <p:pic>
                <p:nvPicPr>
                  <p:cNvPr id="153" name="Рукописный ввод 152">
                    <a:extLst>
                      <a:ext uri="{FF2B5EF4-FFF2-40B4-BE49-F238E27FC236}">
                        <a16:creationId xmlns:a16="http://schemas.microsoft.com/office/drawing/2014/main" id="{AF33F396-B524-43F6-B399-250584FBDBD8}"/>
                      </a:ext>
                    </a:extLst>
                  </p:cNvPr>
                  <p:cNvPicPr/>
                  <p:nvPr/>
                </p:nvPicPr>
                <p:blipFill>
                  <a:blip r:embed="rId33"/>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4" name="Рукописный ввод 153">
                    <a:extLst>
                      <a:ext uri="{FF2B5EF4-FFF2-40B4-BE49-F238E27FC236}">
                        <a16:creationId xmlns:a16="http://schemas.microsoft.com/office/drawing/2014/main" id="{0CE81125-632C-4AD4-9338-72BF54B39102}"/>
                      </a:ext>
                    </a:extLst>
                  </p14:cNvPr>
                  <p14:cNvContentPartPr/>
                  <p14:nvPr/>
                </p14:nvContentPartPr>
                <p14:xfrm>
                  <a:off x="1278123" y="3409368"/>
                  <a:ext cx="6840" cy="27000"/>
                </p14:xfrm>
              </p:contentPart>
            </mc:Choice>
            <mc:Fallback xmlns="">
              <p:pic>
                <p:nvPicPr>
                  <p:cNvPr id="154" name="Рукописный ввод 153">
                    <a:extLst>
                      <a:ext uri="{FF2B5EF4-FFF2-40B4-BE49-F238E27FC236}">
                        <a16:creationId xmlns:a16="http://schemas.microsoft.com/office/drawing/2014/main" id="{0CE81125-632C-4AD4-9338-72BF54B39102}"/>
                      </a:ext>
                    </a:extLst>
                  </p:cNvPr>
                  <p:cNvPicPr/>
                  <p:nvPr/>
                </p:nvPicPr>
                <p:blipFill>
                  <a:blip r:embed="rId35"/>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5" name="Рукописный ввод 154">
                    <a:extLst>
                      <a:ext uri="{FF2B5EF4-FFF2-40B4-BE49-F238E27FC236}">
                        <a16:creationId xmlns:a16="http://schemas.microsoft.com/office/drawing/2014/main" id="{143D3B11-65E2-4DAC-BF54-3A7BAA91C86F}"/>
                      </a:ext>
                    </a:extLst>
                  </p14:cNvPr>
                  <p14:cNvContentPartPr/>
                  <p14:nvPr/>
                </p14:nvContentPartPr>
                <p14:xfrm>
                  <a:off x="1311963" y="3312888"/>
                  <a:ext cx="48240" cy="104400"/>
                </p14:xfrm>
              </p:contentPart>
            </mc:Choice>
            <mc:Fallback xmlns="">
              <p:pic>
                <p:nvPicPr>
                  <p:cNvPr id="155" name="Рукописный ввод 154">
                    <a:extLst>
                      <a:ext uri="{FF2B5EF4-FFF2-40B4-BE49-F238E27FC236}">
                        <a16:creationId xmlns:a16="http://schemas.microsoft.com/office/drawing/2014/main" id="{143D3B11-65E2-4DAC-BF54-3A7BAA91C86F}"/>
                      </a:ext>
                    </a:extLst>
                  </p:cNvPr>
                  <p:cNvPicPr/>
                  <p:nvPr/>
                </p:nvPicPr>
                <p:blipFill>
                  <a:blip r:embed="rId37"/>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Рукописный ввод 155">
                    <a:extLst>
                      <a:ext uri="{FF2B5EF4-FFF2-40B4-BE49-F238E27FC236}">
                        <a16:creationId xmlns:a16="http://schemas.microsoft.com/office/drawing/2014/main" id="{D27028E5-D39F-48E0-92BE-5259EFC3761B}"/>
                      </a:ext>
                    </a:extLst>
                  </p14:cNvPr>
                  <p14:cNvContentPartPr/>
                  <p14:nvPr/>
                </p14:nvContentPartPr>
                <p14:xfrm>
                  <a:off x="1259043" y="3162408"/>
                  <a:ext cx="3600" cy="34560"/>
                </p14:xfrm>
              </p:contentPart>
            </mc:Choice>
            <mc:Fallback xmlns="">
              <p:pic>
                <p:nvPicPr>
                  <p:cNvPr id="156" name="Рукописный ввод 155">
                    <a:extLst>
                      <a:ext uri="{FF2B5EF4-FFF2-40B4-BE49-F238E27FC236}">
                        <a16:creationId xmlns:a16="http://schemas.microsoft.com/office/drawing/2014/main" id="{D27028E5-D39F-48E0-92BE-5259EFC3761B}"/>
                      </a:ext>
                    </a:extLst>
                  </p:cNvPr>
                  <p:cNvPicPr/>
                  <p:nvPr/>
                </p:nvPicPr>
                <p:blipFill>
                  <a:blip r:embed="rId39"/>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119" name="Рукописный ввод 118">
                  <a:extLst>
                    <a:ext uri="{FF2B5EF4-FFF2-40B4-BE49-F238E27FC236}">
                      <a16:creationId xmlns:a16="http://schemas.microsoft.com/office/drawing/2014/main" id="{35F63E7D-E680-4C78-A5E9-135D0694D9D5}"/>
                    </a:ext>
                  </a:extLst>
                </p14:cNvPr>
                <p14:cNvContentPartPr/>
                <p14:nvPr/>
              </p14:nvContentPartPr>
              <p14:xfrm>
                <a:off x="1258683" y="3037848"/>
                <a:ext cx="2160" cy="16560"/>
              </p14:xfrm>
            </p:contentPart>
          </mc:Choice>
          <mc:Fallback xmlns="">
            <p:pic>
              <p:nvPicPr>
                <p:cNvPr id="119" name="Рукописный ввод 118">
                  <a:extLst>
                    <a:ext uri="{FF2B5EF4-FFF2-40B4-BE49-F238E27FC236}">
                      <a16:creationId xmlns:a16="http://schemas.microsoft.com/office/drawing/2014/main" id="{35F63E7D-E680-4C78-A5E9-135D0694D9D5}"/>
                    </a:ext>
                  </a:extLst>
                </p:cNvPr>
                <p:cNvPicPr/>
                <p:nvPr/>
              </p:nvPicPr>
              <p:blipFill>
                <a:blip r:embed="rId41"/>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0" name="Рукописный ввод 119">
                  <a:extLst>
                    <a:ext uri="{FF2B5EF4-FFF2-40B4-BE49-F238E27FC236}">
                      <a16:creationId xmlns:a16="http://schemas.microsoft.com/office/drawing/2014/main" id="{F90B267C-E1CC-4513-8FB4-9131D570F997}"/>
                    </a:ext>
                  </a:extLst>
                </p14:cNvPr>
                <p14:cNvContentPartPr/>
                <p14:nvPr/>
              </p14:nvContentPartPr>
              <p14:xfrm>
                <a:off x="1259043" y="2907168"/>
                <a:ext cx="2520" cy="40680"/>
              </p14:xfrm>
            </p:contentPart>
          </mc:Choice>
          <mc:Fallback xmlns="">
            <p:pic>
              <p:nvPicPr>
                <p:cNvPr id="120" name="Рукописный ввод 119">
                  <a:extLst>
                    <a:ext uri="{FF2B5EF4-FFF2-40B4-BE49-F238E27FC236}">
                      <a16:creationId xmlns:a16="http://schemas.microsoft.com/office/drawing/2014/main" id="{F90B267C-E1CC-4513-8FB4-9131D570F997}"/>
                    </a:ext>
                  </a:extLst>
                </p:cNvPr>
                <p:cNvPicPr/>
                <p:nvPr/>
              </p:nvPicPr>
              <p:blipFill>
                <a:blip r:embed="rId43"/>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1" name="Рукописный ввод 120">
                  <a:extLst>
                    <a:ext uri="{FF2B5EF4-FFF2-40B4-BE49-F238E27FC236}">
                      <a16:creationId xmlns:a16="http://schemas.microsoft.com/office/drawing/2014/main" id="{FBD30B7F-C515-4A88-8118-03491A1E1EDD}"/>
                    </a:ext>
                  </a:extLst>
                </p14:cNvPr>
                <p14:cNvContentPartPr/>
                <p14:nvPr/>
              </p14:nvContentPartPr>
              <p14:xfrm>
                <a:off x="1259763" y="2728248"/>
                <a:ext cx="7920" cy="50400"/>
              </p14:xfrm>
            </p:contentPart>
          </mc:Choice>
          <mc:Fallback xmlns="">
            <p:pic>
              <p:nvPicPr>
                <p:cNvPr id="121" name="Рукописный ввод 120">
                  <a:extLst>
                    <a:ext uri="{FF2B5EF4-FFF2-40B4-BE49-F238E27FC236}">
                      <a16:creationId xmlns:a16="http://schemas.microsoft.com/office/drawing/2014/main" id="{FBD30B7F-C515-4A88-8118-03491A1E1EDD}"/>
                    </a:ext>
                  </a:extLst>
                </p:cNvPr>
                <p:cNvPicPr/>
                <p:nvPr/>
              </p:nvPicPr>
              <p:blipFill>
                <a:blip r:embed="rId45"/>
                <a:stretch>
                  <a:fillRect/>
                </a:stretch>
              </p:blipFill>
              <p:spPr>
                <a:xfrm>
                  <a:off x="1251123" y="2719608"/>
                  <a:ext cx="25560" cy="68040"/>
                </a:xfrm>
                <a:prstGeom prst="rect">
                  <a:avLst/>
                </a:prstGeom>
              </p:spPr>
            </p:pic>
          </mc:Fallback>
        </mc:AlternateContent>
        <p:grpSp>
          <p:nvGrpSpPr>
            <p:cNvPr id="122" name="Группа 121">
              <a:extLst>
                <a:ext uri="{FF2B5EF4-FFF2-40B4-BE49-F238E27FC236}">
                  <a16:creationId xmlns:a16="http://schemas.microsoft.com/office/drawing/2014/main" id="{1BE1959E-54CB-48BC-B66D-8EC00AAF4D5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6">
                <p14:nvContentPartPr>
                  <p14:cNvPr id="148" name="Рукописный ввод 147">
                    <a:extLst>
                      <a:ext uri="{FF2B5EF4-FFF2-40B4-BE49-F238E27FC236}">
                        <a16:creationId xmlns:a16="http://schemas.microsoft.com/office/drawing/2014/main" id="{16EBD7D4-3625-4A1C-AA49-86785A7DFCB8}"/>
                      </a:ext>
                    </a:extLst>
                  </p14:cNvPr>
                  <p14:cNvContentPartPr/>
                  <p14:nvPr/>
                </p14:nvContentPartPr>
                <p14:xfrm>
                  <a:off x="1262283" y="2565888"/>
                  <a:ext cx="10800" cy="59760"/>
                </p14:xfrm>
              </p:contentPart>
            </mc:Choice>
            <mc:Fallback xmlns="">
              <p:pic>
                <p:nvPicPr>
                  <p:cNvPr id="148" name="Рукописный ввод 147">
                    <a:extLst>
                      <a:ext uri="{FF2B5EF4-FFF2-40B4-BE49-F238E27FC236}">
                        <a16:creationId xmlns:a16="http://schemas.microsoft.com/office/drawing/2014/main" id="{16EBD7D4-3625-4A1C-AA49-86785A7DFCB8}"/>
                      </a:ext>
                    </a:extLst>
                  </p:cNvPr>
                  <p:cNvPicPr/>
                  <p:nvPr/>
                </p:nvPicPr>
                <p:blipFill>
                  <a:blip r:embed="rId47"/>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9" name="Рукописный ввод 148">
                    <a:extLst>
                      <a:ext uri="{FF2B5EF4-FFF2-40B4-BE49-F238E27FC236}">
                        <a16:creationId xmlns:a16="http://schemas.microsoft.com/office/drawing/2014/main" id="{2ED6D26D-B4A0-4FDC-8898-45901F5D46C0}"/>
                      </a:ext>
                    </a:extLst>
                  </p14:cNvPr>
                  <p14:cNvContentPartPr/>
                  <p14:nvPr/>
                </p14:nvContentPartPr>
                <p14:xfrm>
                  <a:off x="1265883" y="2482728"/>
                  <a:ext cx="5040" cy="33480"/>
                </p14:xfrm>
              </p:contentPart>
            </mc:Choice>
            <mc:Fallback xmlns="">
              <p:pic>
                <p:nvPicPr>
                  <p:cNvPr id="149" name="Рукописный ввод 148">
                    <a:extLst>
                      <a:ext uri="{FF2B5EF4-FFF2-40B4-BE49-F238E27FC236}">
                        <a16:creationId xmlns:a16="http://schemas.microsoft.com/office/drawing/2014/main" id="{2ED6D26D-B4A0-4FDC-8898-45901F5D46C0}"/>
                      </a:ext>
                    </a:extLst>
                  </p:cNvPr>
                  <p:cNvPicPr/>
                  <p:nvPr/>
                </p:nvPicPr>
                <p:blipFill>
                  <a:blip r:embed="rId49"/>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0" name="Рукописный ввод 149">
                    <a:extLst>
                      <a:ext uri="{FF2B5EF4-FFF2-40B4-BE49-F238E27FC236}">
                        <a16:creationId xmlns:a16="http://schemas.microsoft.com/office/drawing/2014/main" id="{00403EC9-EC11-4E21-805A-D426E2FB9CA2}"/>
                      </a:ext>
                    </a:extLst>
                  </p14:cNvPr>
                  <p14:cNvContentPartPr/>
                  <p14:nvPr/>
                </p14:nvContentPartPr>
                <p14:xfrm>
                  <a:off x="1255443" y="2456088"/>
                  <a:ext cx="35640" cy="52560"/>
                </p14:xfrm>
              </p:contentPart>
            </mc:Choice>
            <mc:Fallback xmlns="">
              <p:pic>
                <p:nvPicPr>
                  <p:cNvPr id="150" name="Рукописный ввод 149">
                    <a:extLst>
                      <a:ext uri="{FF2B5EF4-FFF2-40B4-BE49-F238E27FC236}">
                        <a16:creationId xmlns:a16="http://schemas.microsoft.com/office/drawing/2014/main" id="{00403EC9-EC11-4E21-805A-D426E2FB9CA2}"/>
                      </a:ext>
                    </a:extLst>
                  </p:cNvPr>
                  <p:cNvPicPr/>
                  <p:nvPr/>
                </p:nvPicPr>
                <p:blipFill>
                  <a:blip r:embed="rId51"/>
                  <a:stretch>
                    <a:fillRect/>
                  </a:stretch>
                </p:blipFill>
                <p:spPr>
                  <a:xfrm>
                    <a:off x="1246803" y="2447448"/>
                    <a:ext cx="53280" cy="70200"/>
                  </a:xfrm>
                  <a:prstGeom prst="rect">
                    <a:avLst/>
                  </a:prstGeom>
                </p:spPr>
              </p:pic>
            </mc:Fallback>
          </mc:AlternateContent>
        </p:grpSp>
        <p:grpSp>
          <p:nvGrpSpPr>
            <p:cNvPr id="123" name="Группа 122">
              <a:extLst>
                <a:ext uri="{FF2B5EF4-FFF2-40B4-BE49-F238E27FC236}">
                  <a16:creationId xmlns:a16="http://schemas.microsoft.com/office/drawing/2014/main" id="{623E3A82-9289-4A34-B1BE-A2026FFA263B}"/>
                </a:ext>
              </a:extLst>
            </p:cNvPr>
            <p:cNvGrpSpPr/>
            <p:nvPr/>
          </p:nvGrpSpPr>
          <p:grpSpPr>
            <a:xfrm>
              <a:off x="101051" y="1531089"/>
              <a:ext cx="1929278" cy="1934018"/>
              <a:chOff x="101051" y="1531089"/>
              <a:chExt cx="1929278" cy="1934018"/>
            </a:xfrm>
          </p:grpSpPr>
          <p:grpSp>
            <p:nvGrpSpPr>
              <p:cNvPr id="124" name="Группа 123">
                <a:extLst>
                  <a:ext uri="{FF2B5EF4-FFF2-40B4-BE49-F238E27FC236}">
                    <a16:creationId xmlns:a16="http://schemas.microsoft.com/office/drawing/2014/main" id="{6F385600-C26B-4556-AE4C-44F528161866}"/>
                  </a:ext>
                </a:extLst>
              </p:cNvPr>
              <p:cNvGrpSpPr/>
              <p:nvPr/>
            </p:nvGrpSpPr>
            <p:grpSpPr>
              <a:xfrm>
                <a:off x="124162" y="1531089"/>
                <a:ext cx="1906167" cy="1934018"/>
                <a:chOff x="795521" y="1546419"/>
                <a:chExt cx="1906167" cy="1934018"/>
              </a:xfrm>
            </p:grpSpPr>
            <p:grpSp>
              <p:nvGrpSpPr>
                <p:cNvPr id="126" name="Группа 125">
                  <a:extLst>
                    <a:ext uri="{FF2B5EF4-FFF2-40B4-BE49-F238E27FC236}">
                      <a16:creationId xmlns:a16="http://schemas.microsoft.com/office/drawing/2014/main" id="{C73A5328-A1E2-485D-BCE0-B4AF61F998C5}"/>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2">
                    <p14:nvContentPartPr>
                      <p14:cNvPr id="133" name="Рукописный ввод 132">
                        <a:extLst>
                          <a:ext uri="{FF2B5EF4-FFF2-40B4-BE49-F238E27FC236}">
                            <a16:creationId xmlns:a16="http://schemas.microsoft.com/office/drawing/2014/main" id="{712143CF-1287-4E01-847C-0E86DB4A21FE}"/>
                          </a:ext>
                        </a:extLst>
                      </p14:cNvPr>
                      <p14:cNvContentPartPr/>
                      <p14:nvPr/>
                    </p14:nvContentPartPr>
                    <p14:xfrm>
                      <a:off x="289721" y="1370894"/>
                      <a:ext cx="37080" cy="1925280"/>
                    </p14:xfrm>
                  </p:contentPart>
                </mc:Choice>
                <mc:Fallback xmlns="">
                  <p:pic>
                    <p:nvPicPr>
                      <p:cNvPr id="133" name="Рукописный ввод 132">
                        <a:extLst>
                          <a:ext uri="{FF2B5EF4-FFF2-40B4-BE49-F238E27FC236}">
                            <a16:creationId xmlns:a16="http://schemas.microsoft.com/office/drawing/2014/main" id="{712143CF-1287-4E01-847C-0E86DB4A21FE}"/>
                          </a:ext>
                        </a:extLst>
                      </p:cNvPr>
                      <p:cNvPicPr/>
                      <p:nvPr/>
                    </p:nvPicPr>
                    <p:blipFill>
                      <a:blip r:embed="rId53"/>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4" name="Рукописный ввод 133">
                        <a:extLst>
                          <a:ext uri="{FF2B5EF4-FFF2-40B4-BE49-F238E27FC236}">
                            <a16:creationId xmlns:a16="http://schemas.microsoft.com/office/drawing/2014/main" id="{5E5783AA-E6EC-47DE-AB98-12EB36D12B59}"/>
                          </a:ext>
                        </a:extLst>
                      </p14:cNvPr>
                      <p14:cNvContentPartPr/>
                      <p14:nvPr/>
                    </p14:nvContentPartPr>
                    <p14:xfrm>
                      <a:off x="238241" y="1299254"/>
                      <a:ext cx="113040" cy="222120"/>
                    </p14:xfrm>
                  </p:contentPart>
                </mc:Choice>
                <mc:Fallback xmlns="">
                  <p:pic>
                    <p:nvPicPr>
                      <p:cNvPr id="134" name="Рукописный ввод 133">
                        <a:extLst>
                          <a:ext uri="{FF2B5EF4-FFF2-40B4-BE49-F238E27FC236}">
                            <a16:creationId xmlns:a16="http://schemas.microsoft.com/office/drawing/2014/main" id="{5E5783AA-E6EC-47DE-AB98-12EB36D12B59}"/>
                          </a:ext>
                        </a:extLst>
                      </p:cNvPr>
                      <p:cNvPicPr/>
                      <p:nvPr/>
                    </p:nvPicPr>
                    <p:blipFill>
                      <a:blip r:embed="rId55"/>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5" name="Рукописный ввод 134">
                        <a:extLst>
                          <a:ext uri="{FF2B5EF4-FFF2-40B4-BE49-F238E27FC236}">
                            <a16:creationId xmlns:a16="http://schemas.microsoft.com/office/drawing/2014/main" id="{336D8D3D-E486-4AB6-B819-E746C58C7135}"/>
                          </a:ext>
                        </a:extLst>
                      </p14:cNvPr>
                      <p14:cNvContentPartPr/>
                      <p14:nvPr/>
                    </p14:nvContentPartPr>
                    <p14:xfrm>
                      <a:off x="302681" y="3292934"/>
                      <a:ext cx="2408040" cy="32760"/>
                    </p14:xfrm>
                  </p:contentPart>
                </mc:Choice>
                <mc:Fallback xmlns="">
                  <p:pic>
                    <p:nvPicPr>
                      <p:cNvPr id="135" name="Рукописный ввод 134">
                        <a:extLst>
                          <a:ext uri="{FF2B5EF4-FFF2-40B4-BE49-F238E27FC236}">
                            <a16:creationId xmlns:a16="http://schemas.microsoft.com/office/drawing/2014/main" id="{336D8D3D-E486-4AB6-B819-E746C58C7135}"/>
                          </a:ext>
                        </a:extLst>
                      </p:cNvPr>
                      <p:cNvPicPr/>
                      <p:nvPr/>
                    </p:nvPicPr>
                    <p:blipFill>
                      <a:blip r:embed="rId57"/>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6" name="Рукописный ввод 135">
                        <a:extLst>
                          <a:ext uri="{FF2B5EF4-FFF2-40B4-BE49-F238E27FC236}">
                            <a16:creationId xmlns:a16="http://schemas.microsoft.com/office/drawing/2014/main" id="{DF0A295B-D1AF-4B2B-8C61-A5E7FBCF47E6}"/>
                          </a:ext>
                        </a:extLst>
                      </p14:cNvPr>
                      <p14:cNvContentPartPr/>
                      <p14:nvPr/>
                    </p14:nvContentPartPr>
                    <p14:xfrm>
                      <a:off x="2631881" y="3241814"/>
                      <a:ext cx="185760" cy="115200"/>
                    </p14:xfrm>
                  </p:contentPart>
                </mc:Choice>
                <mc:Fallback xmlns="">
                  <p:pic>
                    <p:nvPicPr>
                      <p:cNvPr id="136" name="Рукописный ввод 135">
                        <a:extLst>
                          <a:ext uri="{FF2B5EF4-FFF2-40B4-BE49-F238E27FC236}">
                            <a16:creationId xmlns:a16="http://schemas.microsoft.com/office/drawing/2014/main" id="{DF0A295B-D1AF-4B2B-8C61-A5E7FBCF47E6}"/>
                          </a:ext>
                        </a:extLst>
                      </p:cNvPr>
                      <p:cNvPicPr/>
                      <p:nvPr/>
                    </p:nvPicPr>
                    <p:blipFill>
                      <a:blip r:embed="rId59"/>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Рукописный ввод 136">
                        <a:extLst>
                          <a:ext uri="{FF2B5EF4-FFF2-40B4-BE49-F238E27FC236}">
                            <a16:creationId xmlns:a16="http://schemas.microsoft.com/office/drawing/2014/main" id="{417D20BD-09FD-40B4-8C1F-CCBF10E8F848}"/>
                          </a:ext>
                        </a:extLst>
                      </p14:cNvPr>
                      <p14:cNvContentPartPr/>
                      <p14:nvPr/>
                    </p14:nvContentPartPr>
                    <p14:xfrm>
                      <a:off x="269201" y="3459614"/>
                      <a:ext cx="186840" cy="186840"/>
                    </p14:xfrm>
                  </p:contentPart>
                </mc:Choice>
                <mc:Fallback xmlns="">
                  <p:pic>
                    <p:nvPicPr>
                      <p:cNvPr id="137" name="Рукописный ввод 136">
                        <a:extLst>
                          <a:ext uri="{FF2B5EF4-FFF2-40B4-BE49-F238E27FC236}">
                            <a16:creationId xmlns:a16="http://schemas.microsoft.com/office/drawing/2014/main" id="{417D20BD-09FD-40B4-8C1F-CCBF10E8F848}"/>
                          </a:ext>
                        </a:extLst>
                      </p:cNvPr>
                      <p:cNvPicPr/>
                      <p:nvPr/>
                    </p:nvPicPr>
                    <p:blipFill>
                      <a:blip r:embed="rId61"/>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8" name="Рукописный ввод 137">
                        <a:extLst>
                          <a:ext uri="{FF2B5EF4-FFF2-40B4-BE49-F238E27FC236}">
                            <a16:creationId xmlns:a16="http://schemas.microsoft.com/office/drawing/2014/main" id="{3096D3C0-DF8F-4AF3-B440-2CEA7CCB6AD4}"/>
                          </a:ext>
                        </a:extLst>
                      </p14:cNvPr>
                      <p14:cNvContentPartPr/>
                      <p14:nvPr/>
                    </p14:nvContentPartPr>
                    <p14:xfrm>
                      <a:off x="2186021" y="3376814"/>
                      <a:ext cx="228600" cy="262440"/>
                    </p14:xfrm>
                  </p:contentPart>
                </mc:Choice>
                <mc:Fallback xmlns="">
                  <p:pic>
                    <p:nvPicPr>
                      <p:cNvPr id="138" name="Рукописный ввод 137">
                        <a:extLst>
                          <a:ext uri="{FF2B5EF4-FFF2-40B4-BE49-F238E27FC236}">
                            <a16:creationId xmlns:a16="http://schemas.microsoft.com/office/drawing/2014/main" id="{3096D3C0-DF8F-4AF3-B440-2CEA7CCB6AD4}"/>
                          </a:ext>
                        </a:extLst>
                      </p:cNvPr>
                      <p:cNvPicPr/>
                      <p:nvPr/>
                    </p:nvPicPr>
                    <p:blipFill>
                      <a:blip r:embed="rId63"/>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9" name="Рукописный ввод 138">
                        <a:extLst>
                          <a:ext uri="{FF2B5EF4-FFF2-40B4-BE49-F238E27FC236}">
                            <a16:creationId xmlns:a16="http://schemas.microsoft.com/office/drawing/2014/main" id="{400862F1-33A3-42F3-932D-071C33FFF6D2}"/>
                          </a:ext>
                        </a:extLst>
                      </p14:cNvPr>
                      <p14:cNvContentPartPr/>
                      <p14:nvPr/>
                    </p14:nvContentPartPr>
                    <p14:xfrm>
                      <a:off x="264161" y="2121494"/>
                      <a:ext cx="2006640" cy="40320"/>
                    </p14:xfrm>
                  </p:contentPart>
                </mc:Choice>
                <mc:Fallback xmlns="">
                  <p:pic>
                    <p:nvPicPr>
                      <p:cNvPr id="139" name="Рукописный ввод 138">
                        <a:extLst>
                          <a:ext uri="{FF2B5EF4-FFF2-40B4-BE49-F238E27FC236}">
                            <a16:creationId xmlns:a16="http://schemas.microsoft.com/office/drawing/2014/main" id="{400862F1-33A3-42F3-932D-071C33FFF6D2}"/>
                          </a:ext>
                        </a:extLst>
                      </p:cNvPr>
                      <p:cNvPicPr/>
                      <p:nvPr/>
                    </p:nvPicPr>
                    <p:blipFill>
                      <a:blip r:embed="rId65"/>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0" name="Рукописный ввод 139">
                        <a:extLst>
                          <a:ext uri="{FF2B5EF4-FFF2-40B4-BE49-F238E27FC236}">
                            <a16:creationId xmlns:a16="http://schemas.microsoft.com/office/drawing/2014/main" id="{D3F2C0C9-2207-4FA4-ABB4-53D9EA1FEE08}"/>
                          </a:ext>
                        </a:extLst>
                      </p14:cNvPr>
                      <p14:cNvContentPartPr/>
                      <p14:nvPr/>
                    </p14:nvContentPartPr>
                    <p14:xfrm>
                      <a:off x="2274761" y="2140934"/>
                      <a:ext cx="25560" cy="1144080"/>
                    </p14:xfrm>
                  </p:contentPart>
                </mc:Choice>
                <mc:Fallback xmlns="">
                  <p:pic>
                    <p:nvPicPr>
                      <p:cNvPr id="140" name="Рукописный ввод 139">
                        <a:extLst>
                          <a:ext uri="{FF2B5EF4-FFF2-40B4-BE49-F238E27FC236}">
                            <a16:creationId xmlns:a16="http://schemas.microsoft.com/office/drawing/2014/main" id="{D3F2C0C9-2207-4FA4-ABB4-53D9EA1FEE08}"/>
                          </a:ext>
                        </a:extLst>
                      </p:cNvPr>
                      <p:cNvPicPr/>
                      <p:nvPr/>
                    </p:nvPicPr>
                    <p:blipFill>
                      <a:blip r:embed="rId67"/>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1" name="Рукописный ввод 140">
                        <a:extLst>
                          <a:ext uri="{FF2B5EF4-FFF2-40B4-BE49-F238E27FC236}">
                            <a16:creationId xmlns:a16="http://schemas.microsoft.com/office/drawing/2014/main" id="{389F90D5-A739-4150-B819-6B323D53BEC6}"/>
                          </a:ext>
                        </a:extLst>
                      </p14:cNvPr>
                      <p14:cNvContentPartPr/>
                      <p14:nvPr/>
                    </p14:nvContentPartPr>
                    <p14:xfrm>
                      <a:off x="1915841" y="2175854"/>
                      <a:ext cx="17640" cy="1080000"/>
                    </p14:xfrm>
                  </p:contentPart>
                </mc:Choice>
                <mc:Fallback xmlns="">
                  <p:pic>
                    <p:nvPicPr>
                      <p:cNvPr id="141" name="Рукописный ввод 140">
                        <a:extLst>
                          <a:ext uri="{FF2B5EF4-FFF2-40B4-BE49-F238E27FC236}">
                            <a16:creationId xmlns:a16="http://schemas.microsoft.com/office/drawing/2014/main" id="{389F90D5-A739-4150-B819-6B323D53BEC6}"/>
                          </a:ext>
                        </a:extLst>
                      </p:cNvPr>
                      <p:cNvPicPr/>
                      <p:nvPr/>
                    </p:nvPicPr>
                    <p:blipFill>
                      <a:blip r:embed="rId69"/>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2" name="Рукописный ввод 141">
                        <a:extLst>
                          <a:ext uri="{FF2B5EF4-FFF2-40B4-BE49-F238E27FC236}">
                            <a16:creationId xmlns:a16="http://schemas.microsoft.com/office/drawing/2014/main" id="{E18F9ECF-119D-4054-812C-2DD356F0FDFF}"/>
                          </a:ext>
                        </a:extLst>
                      </p14:cNvPr>
                      <p14:cNvContentPartPr/>
                      <p14:nvPr/>
                    </p14:nvContentPartPr>
                    <p14:xfrm>
                      <a:off x="1580321" y="2175134"/>
                      <a:ext cx="39240" cy="1066680"/>
                    </p14:xfrm>
                  </p:contentPart>
                </mc:Choice>
                <mc:Fallback xmlns="">
                  <p:pic>
                    <p:nvPicPr>
                      <p:cNvPr id="142" name="Рукописный ввод 141">
                        <a:extLst>
                          <a:ext uri="{FF2B5EF4-FFF2-40B4-BE49-F238E27FC236}">
                            <a16:creationId xmlns:a16="http://schemas.microsoft.com/office/drawing/2014/main" id="{E18F9ECF-119D-4054-812C-2DD356F0FDFF}"/>
                          </a:ext>
                        </a:extLst>
                      </p:cNvPr>
                      <p:cNvPicPr/>
                      <p:nvPr/>
                    </p:nvPicPr>
                    <p:blipFill>
                      <a:blip r:embed="rId71"/>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3" name="Рукописный ввод 142">
                        <a:extLst>
                          <a:ext uri="{FF2B5EF4-FFF2-40B4-BE49-F238E27FC236}">
                            <a16:creationId xmlns:a16="http://schemas.microsoft.com/office/drawing/2014/main" id="{60E38F40-2982-48C0-B874-94B64BBA1E3E}"/>
                          </a:ext>
                        </a:extLst>
                      </p14:cNvPr>
                      <p14:cNvContentPartPr/>
                      <p14:nvPr/>
                    </p14:nvContentPartPr>
                    <p14:xfrm>
                      <a:off x="1246601" y="2205734"/>
                      <a:ext cx="29160" cy="986760"/>
                    </p14:xfrm>
                  </p:contentPart>
                </mc:Choice>
                <mc:Fallback xmlns="">
                  <p:pic>
                    <p:nvPicPr>
                      <p:cNvPr id="143" name="Рукописный ввод 142">
                        <a:extLst>
                          <a:ext uri="{FF2B5EF4-FFF2-40B4-BE49-F238E27FC236}">
                            <a16:creationId xmlns:a16="http://schemas.microsoft.com/office/drawing/2014/main" id="{60E38F40-2982-48C0-B874-94B64BBA1E3E}"/>
                          </a:ext>
                        </a:extLst>
                      </p:cNvPr>
                      <p:cNvPicPr/>
                      <p:nvPr/>
                    </p:nvPicPr>
                    <p:blipFill>
                      <a:blip r:embed="rId73"/>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4" name="Рукописный ввод 143">
                        <a:extLst>
                          <a:ext uri="{FF2B5EF4-FFF2-40B4-BE49-F238E27FC236}">
                            <a16:creationId xmlns:a16="http://schemas.microsoft.com/office/drawing/2014/main" id="{96D8F903-CCC0-4D22-B9E1-814E7CF56778}"/>
                          </a:ext>
                        </a:extLst>
                      </p14:cNvPr>
                      <p14:cNvContentPartPr/>
                      <p14:nvPr/>
                    </p14:nvContentPartPr>
                    <p14:xfrm>
                      <a:off x="893441" y="2291774"/>
                      <a:ext cx="27360" cy="942480"/>
                    </p14:xfrm>
                  </p:contentPart>
                </mc:Choice>
                <mc:Fallback xmlns="">
                  <p:pic>
                    <p:nvPicPr>
                      <p:cNvPr id="144" name="Рукописный ввод 143">
                        <a:extLst>
                          <a:ext uri="{FF2B5EF4-FFF2-40B4-BE49-F238E27FC236}">
                            <a16:creationId xmlns:a16="http://schemas.microsoft.com/office/drawing/2014/main" id="{96D8F903-CCC0-4D22-B9E1-814E7CF56778}"/>
                          </a:ext>
                        </a:extLst>
                      </p:cNvPr>
                      <p:cNvPicPr/>
                      <p:nvPr/>
                    </p:nvPicPr>
                    <p:blipFill>
                      <a:blip r:embed="rId75"/>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5" name="Рукописный ввод 144">
                        <a:extLst>
                          <a:ext uri="{FF2B5EF4-FFF2-40B4-BE49-F238E27FC236}">
                            <a16:creationId xmlns:a16="http://schemas.microsoft.com/office/drawing/2014/main" id="{40C007AE-9C06-4524-8506-CECBE9D7D062}"/>
                          </a:ext>
                        </a:extLst>
                      </p14:cNvPr>
                      <p14:cNvContentPartPr/>
                      <p14:nvPr/>
                    </p14:nvContentPartPr>
                    <p14:xfrm>
                      <a:off x="577001" y="2231654"/>
                      <a:ext cx="19440" cy="1015200"/>
                    </p14:xfrm>
                  </p:contentPart>
                </mc:Choice>
                <mc:Fallback xmlns="">
                  <p:pic>
                    <p:nvPicPr>
                      <p:cNvPr id="145" name="Рукописный ввод 144">
                        <a:extLst>
                          <a:ext uri="{FF2B5EF4-FFF2-40B4-BE49-F238E27FC236}">
                            <a16:creationId xmlns:a16="http://schemas.microsoft.com/office/drawing/2014/main" id="{40C007AE-9C06-4524-8506-CECBE9D7D062}"/>
                          </a:ext>
                        </a:extLst>
                      </p:cNvPr>
                      <p:cNvPicPr/>
                      <p:nvPr/>
                    </p:nvPicPr>
                    <p:blipFill>
                      <a:blip r:embed="rId77"/>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6" name="Рукописный ввод 145">
                        <a:extLst>
                          <a:ext uri="{FF2B5EF4-FFF2-40B4-BE49-F238E27FC236}">
                            <a16:creationId xmlns:a16="http://schemas.microsoft.com/office/drawing/2014/main" id="{55E65CFF-5D7E-4C11-9B34-C1759EED497F}"/>
                          </a:ext>
                        </a:extLst>
                      </p14:cNvPr>
                      <p14:cNvContentPartPr/>
                      <p14:nvPr/>
                    </p14:nvContentPartPr>
                    <p14:xfrm>
                      <a:off x="2868761" y="3399134"/>
                      <a:ext cx="138600" cy="222120"/>
                    </p14:xfrm>
                  </p:contentPart>
                </mc:Choice>
                <mc:Fallback xmlns="">
                  <p:pic>
                    <p:nvPicPr>
                      <p:cNvPr id="146" name="Рукописный ввод 145">
                        <a:extLst>
                          <a:ext uri="{FF2B5EF4-FFF2-40B4-BE49-F238E27FC236}">
                            <a16:creationId xmlns:a16="http://schemas.microsoft.com/office/drawing/2014/main" id="{55E65CFF-5D7E-4C11-9B34-C1759EED497F}"/>
                          </a:ext>
                        </a:extLst>
                      </p:cNvPr>
                      <p:cNvPicPr/>
                      <p:nvPr/>
                    </p:nvPicPr>
                    <p:blipFill>
                      <a:blip r:embed="rId79"/>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Рукописный ввод 146">
                        <a:extLst>
                          <a:ext uri="{FF2B5EF4-FFF2-40B4-BE49-F238E27FC236}">
                            <a16:creationId xmlns:a16="http://schemas.microsoft.com/office/drawing/2014/main" id="{FA091917-320E-4D90-9259-FABA2F321017}"/>
                          </a:ext>
                        </a:extLst>
                      </p14:cNvPr>
                      <p14:cNvContentPartPr/>
                      <p14:nvPr/>
                    </p14:nvContentPartPr>
                    <p14:xfrm>
                      <a:off x="2900441" y="3456014"/>
                      <a:ext cx="131400" cy="157320"/>
                    </p14:xfrm>
                  </p:contentPart>
                </mc:Choice>
                <mc:Fallback xmlns="">
                  <p:pic>
                    <p:nvPicPr>
                      <p:cNvPr id="147" name="Рукописный ввод 146">
                        <a:extLst>
                          <a:ext uri="{FF2B5EF4-FFF2-40B4-BE49-F238E27FC236}">
                            <a16:creationId xmlns:a16="http://schemas.microsoft.com/office/drawing/2014/main" id="{FA091917-320E-4D90-9259-FABA2F321017}"/>
                          </a:ext>
                        </a:extLst>
                      </p:cNvPr>
                      <p:cNvPicPr/>
                      <p:nvPr/>
                    </p:nvPicPr>
                    <p:blipFill>
                      <a:blip r:embed="rId81"/>
                      <a:stretch>
                        <a:fillRect/>
                      </a:stretch>
                    </p:blipFill>
                    <p:spPr>
                      <a:xfrm>
                        <a:off x="2886638" y="3442214"/>
                        <a:ext cx="158453" cy="184368"/>
                      </a:xfrm>
                      <a:prstGeom prst="rect">
                        <a:avLst/>
                      </a:prstGeom>
                    </p:spPr>
                  </p:pic>
                </mc:Fallback>
              </mc:AlternateContent>
            </p:grpSp>
            <p:grpSp>
              <p:nvGrpSpPr>
                <p:cNvPr id="127" name="Группа 126">
                  <a:extLst>
                    <a:ext uri="{FF2B5EF4-FFF2-40B4-BE49-F238E27FC236}">
                      <a16:creationId xmlns:a16="http://schemas.microsoft.com/office/drawing/2014/main" id="{080D1D22-23FA-4032-B235-F861D5B26947}"/>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2">
                    <p14:nvContentPartPr>
                      <p14:cNvPr id="128" name="Рукописный ввод 127">
                        <a:extLst>
                          <a:ext uri="{FF2B5EF4-FFF2-40B4-BE49-F238E27FC236}">
                            <a16:creationId xmlns:a16="http://schemas.microsoft.com/office/drawing/2014/main" id="{56F92F9E-E0F4-43E7-96EE-4CF43C8BA179}"/>
                          </a:ext>
                        </a:extLst>
                      </p14:cNvPr>
                      <p14:cNvContentPartPr/>
                      <p14:nvPr/>
                    </p14:nvContentPartPr>
                    <p14:xfrm>
                      <a:off x="824681" y="1546419"/>
                      <a:ext cx="56520" cy="352800"/>
                    </p14:xfrm>
                  </p:contentPart>
                </mc:Choice>
                <mc:Fallback xmlns="">
                  <p:pic>
                    <p:nvPicPr>
                      <p:cNvPr id="128" name="Рукописный ввод 127">
                        <a:extLst>
                          <a:ext uri="{FF2B5EF4-FFF2-40B4-BE49-F238E27FC236}">
                            <a16:creationId xmlns:a16="http://schemas.microsoft.com/office/drawing/2014/main" id="{56F92F9E-E0F4-43E7-96EE-4CF43C8BA179}"/>
                          </a:ext>
                        </a:extLst>
                      </p:cNvPr>
                      <p:cNvPicPr/>
                      <p:nvPr/>
                    </p:nvPicPr>
                    <p:blipFill>
                      <a:blip r:embed="rId83"/>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9" name="Рукописный ввод 128">
                        <a:extLst>
                          <a:ext uri="{FF2B5EF4-FFF2-40B4-BE49-F238E27FC236}">
                            <a16:creationId xmlns:a16="http://schemas.microsoft.com/office/drawing/2014/main" id="{577F9802-C77D-4455-92F1-F3C0B27656F1}"/>
                          </a:ext>
                        </a:extLst>
                      </p14:cNvPr>
                      <p14:cNvContentPartPr/>
                      <p14:nvPr/>
                    </p14:nvContentPartPr>
                    <p14:xfrm>
                      <a:off x="795521" y="1774299"/>
                      <a:ext cx="129960" cy="53280"/>
                    </p14:xfrm>
                  </p:contentPart>
                </mc:Choice>
                <mc:Fallback xmlns="">
                  <p:pic>
                    <p:nvPicPr>
                      <p:cNvPr id="129" name="Рукописный ввод 128">
                        <a:extLst>
                          <a:ext uri="{FF2B5EF4-FFF2-40B4-BE49-F238E27FC236}">
                            <a16:creationId xmlns:a16="http://schemas.microsoft.com/office/drawing/2014/main" id="{577F9802-C77D-4455-92F1-F3C0B27656F1}"/>
                          </a:ext>
                        </a:extLst>
                      </p:cNvPr>
                      <p:cNvPicPr/>
                      <p:nvPr/>
                    </p:nvPicPr>
                    <p:blipFill>
                      <a:blip r:embed="rId85"/>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0" name="Рукописный ввод 129">
                        <a:extLst>
                          <a:ext uri="{FF2B5EF4-FFF2-40B4-BE49-F238E27FC236}">
                            <a16:creationId xmlns:a16="http://schemas.microsoft.com/office/drawing/2014/main" id="{AFE2D03D-8837-4FD7-B995-0D43866F6A27}"/>
                          </a:ext>
                        </a:extLst>
                      </p14:cNvPr>
                      <p14:cNvContentPartPr/>
                      <p14:nvPr/>
                    </p14:nvContentPartPr>
                    <p14:xfrm>
                      <a:off x="945641" y="1645419"/>
                      <a:ext cx="45000" cy="198720"/>
                    </p14:xfrm>
                  </p:contentPart>
                </mc:Choice>
                <mc:Fallback xmlns="">
                  <p:pic>
                    <p:nvPicPr>
                      <p:cNvPr id="130" name="Рукописный ввод 129">
                        <a:extLst>
                          <a:ext uri="{FF2B5EF4-FFF2-40B4-BE49-F238E27FC236}">
                            <a16:creationId xmlns:a16="http://schemas.microsoft.com/office/drawing/2014/main" id="{AFE2D03D-8837-4FD7-B995-0D43866F6A27}"/>
                          </a:ext>
                        </a:extLst>
                      </p:cNvPr>
                      <p:cNvPicPr/>
                      <p:nvPr/>
                    </p:nvPicPr>
                    <p:blipFill>
                      <a:blip r:embed="rId87"/>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1" name="Рукописный ввод 130">
                        <a:extLst>
                          <a:ext uri="{FF2B5EF4-FFF2-40B4-BE49-F238E27FC236}">
                            <a16:creationId xmlns:a16="http://schemas.microsoft.com/office/drawing/2014/main" id="{93FECBC8-20E8-4026-B6A8-E9124D4C2840}"/>
                          </a:ext>
                        </a:extLst>
                      </p14:cNvPr>
                      <p14:cNvContentPartPr/>
                      <p14:nvPr/>
                    </p14:nvContentPartPr>
                    <p14:xfrm>
                      <a:off x="1014761" y="1727139"/>
                      <a:ext cx="43200" cy="86760"/>
                    </p14:xfrm>
                  </p:contentPart>
                </mc:Choice>
                <mc:Fallback xmlns="">
                  <p:pic>
                    <p:nvPicPr>
                      <p:cNvPr id="131" name="Рукописный ввод 130">
                        <a:extLst>
                          <a:ext uri="{FF2B5EF4-FFF2-40B4-BE49-F238E27FC236}">
                            <a16:creationId xmlns:a16="http://schemas.microsoft.com/office/drawing/2014/main" id="{93FECBC8-20E8-4026-B6A8-E9124D4C2840}"/>
                          </a:ext>
                        </a:extLst>
                      </p:cNvPr>
                      <p:cNvPicPr/>
                      <p:nvPr/>
                    </p:nvPicPr>
                    <p:blipFill>
                      <a:blip r:embed="rId89"/>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2" name="Рукописный ввод 131">
                        <a:extLst>
                          <a:ext uri="{FF2B5EF4-FFF2-40B4-BE49-F238E27FC236}">
                            <a16:creationId xmlns:a16="http://schemas.microsoft.com/office/drawing/2014/main" id="{4730E100-6C15-4216-96B4-E35D3CA7A85A}"/>
                          </a:ext>
                        </a:extLst>
                      </p14:cNvPr>
                      <p14:cNvContentPartPr/>
                      <p14:nvPr/>
                    </p14:nvContentPartPr>
                    <p14:xfrm>
                      <a:off x="1008641" y="1686819"/>
                      <a:ext cx="165600" cy="186840"/>
                    </p14:xfrm>
                  </p:contentPart>
                </mc:Choice>
                <mc:Fallback xmlns="">
                  <p:pic>
                    <p:nvPicPr>
                      <p:cNvPr id="132" name="Рукописный ввод 131">
                        <a:extLst>
                          <a:ext uri="{FF2B5EF4-FFF2-40B4-BE49-F238E27FC236}">
                            <a16:creationId xmlns:a16="http://schemas.microsoft.com/office/drawing/2014/main" id="{4730E100-6C15-4216-96B4-E35D3CA7A85A}"/>
                          </a:ext>
                        </a:extLst>
                      </p:cNvPr>
                      <p:cNvPicPr/>
                      <p:nvPr/>
                    </p:nvPicPr>
                    <p:blipFill>
                      <a:blip r:embed="rId91"/>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2">
                <p14:nvContentPartPr>
                  <p14:cNvPr id="125" name="Рукописный ввод 124">
                    <a:extLst>
                      <a:ext uri="{FF2B5EF4-FFF2-40B4-BE49-F238E27FC236}">
                        <a16:creationId xmlns:a16="http://schemas.microsoft.com/office/drawing/2014/main" id="{FDB0D20A-C92F-46DE-A905-C5F9749C56BF}"/>
                      </a:ext>
                    </a:extLst>
                  </p14:cNvPr>
                  <p14:cNvContentPartPr/>
                  <p14:nvPr/>
                </p14:nvContentPartPr>
                <p14:xfrm>
                  <a:off x="101051" y="2434200"/>
                  <a:ext cx="107280" cy="240120"/>
                </p14:xfrm>
              </p:contentPart>
            </mc:Choice>
            <mc:Fallback xmlns="">
              <p:pic>
                <p:nvPicPr>
                  <p:cNvPr id="125" name="Рукописный ввод 124">
                    <a:extLst>
                      <a:ext uri="{FF2B5EF4-FFF2-40B4-BE49-F238E27FC236}">
                        <a16:creationId xmlns:a16="http://schemas.microsoft.com/office/drawing/2014/main" id="{FDB0D20A-C92F-46DE-A905-C5F9749C56BF}"/>
                      </a:ext>
                    </a:extLst>
                  </p:cNvPr>
                  <p:cNvPicPr/>
                  <p:nvPr/>
                </p:nvPicPr>
                <p:blipFill>
                  <a:blip r:embed="rId93"/>
                  <a:stretch>
                    <a:fillRect/>
                  </a:stretch>
                </p:blipFill>
                <p:spPr>
                  <a:xfrm>
                    <a:off x="92051" y="2425200"/>
                    <a:ext cx="124920" cy="257760"/>
                  </a:xfrm>
                  <a:prstGeom prst="rect">
                    <a:avLst/>
                  </a:prstGeom>
                </p:spPr>
              </p:pic>
            </mc:Fallback>
          </mc:AlternateContent>
        </p:gr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498C4653-7F4A-49BC-8C36-98760A9A72A1}"/>
                  </a:ext>
                </a:extLst>
              </p:cNvPr>
              <p:cNvSpPr txBox="1"/>
              <p:nvPr/>
            </p:nvSpPr>
            <p:spPr>
              <a:xfrm>
                <a:off x="1712933" y="2204438"/>
                <a:ext cx="3854956" cy="9926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 </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e>
                            <m:e>
                              <m:r>
                                <a:rPr lang="en-US" b="0" i="1" dirty="0" smtClean="0">
                                  <a:latin typeface="Cambria Math" panose="02040503050406030204" pitchFamily="18" charset="0"/>
                                </a:rPr>
                                <m:t>0,</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&lt;</m:t>
                              </m:r>
                              <m:r>
                                <a:rPr lang="en-US" i="1" dirty="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𝑜𝑟</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&gt;</m:t>
                              </m:r>
                              <m:r>
                                <a:rPr lang="en-US" b="0" i="1" dirty="0" smtClean="0">
                                  <a:latin typeface="Cambria Math" panose="02040503050406030204" pitchFamily="18" charset="0"/>
                                  <a:ea typeface="Cambria Math" panose="02040503050406030204" pitchFamily="18" charset="0"/>
                                </a:rPr>
                                <m:t>𝑏</m:t>
                              </m:r>
                            </m:e>
                          </m:eqArr>
                        </m:e>
                      </m:d>
                    </m:oMath>
                  </m:oMathPara>
                </a14:m>
                <a:endParaRPr lang="ru-RU" dirty="0"/>
              </a:p>
            </p:txBody>
          </p:sp>
        </mc:Choice>
        <mc:Fallback xmlns="">
          <p:sp>
            <p:nvSpPr>
              <p:cNvPr id="98" name="TextBox 97">
                <a:extLst>
                  <a:ext uri="{FF2B5EF4-FFF2-40B4-BE49-F238E27FC236}">
                    <a16:creationId xmlns:a16="http://schemas.microsoft.com/office/drawing/2014/main" id="{498C4653-7F4A-49BC-8C36-98760A9A72A1}"/>
                  </a:ext>
                </a:extLst>
              </p:cNvPr>
              <p:cNvSpPr txBox="1">
                <a:spLocks noRot="1" noChangeAspect="1" noMove="1" noResize="1" noEditPoints="1" noAdjustHandles="1" noChangeArrowheads="1" noChangeShapeType="1" noTextEdit="1"/>
              </p:cNvSpPr>
              <p:nvPr/>
            </p:nvSpPr>
            <p:spPr>
              <a:xfrm>
                <a:off x="1712933" y="2204438"/>
                <a:ext cx="3854956" cy="992616"/>
              </a:xfrm>
              <a:prstGeom prst="rect">
                <a:avLst/>
              </a:prstGeom>
              <a:blipFill>
                <a:blip r:embed="rId13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930677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866187" cy="461665"/>
          </a:xfrm>
          <a:prstGeom prst="rect">
            <a:avLst/>
          </a:prstGeom>
        </p:spPr>
        <p:txBody>
          <a:bodyPr wrap="none">
            <a:spAutoFit/>
          </a:bodyPr>
          <a:lstStyle/>
          <a:p>
            <a:r>
              <a:rPr lang="en-US" sz="2400" b="1" dirty="0"/>
              <a:t>Probability Density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30731" y="1090199"/>
            <a:ext cx="3567027" cy="369332"/>
          </a:xfrm>
          <a:prstGeom prst="rect">
            <a:avLst/>
          </a:prstGeom>
          <a:noFill/>
        </p:spPr>
        <p:txBody>
          <a:bodyPr wrap="square">
            <a:spAutoFit/>
          </a:bodyPr>
          <a:lstStyle/>
          <a:p>
            <a:r>
              <a:rPr lang="en-US" dirty="0"/>
              <a:t>Probability Density Function (PDF)</a:t>
            </a:r>
            <a:endParaRPr lang="ru-RU"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EC873EE-538F-471D-B57F-664BB2E32A26}"/>
                  </a:ext>
                </a:extLst>
              </p:cNvPr>
              <p:cNvSpPr txBox="1"/>
              <p:nvPr/>
            </p:nvSpPr>
            <p:spPr>
              <a:xfrm>
                <a:off x="45024" y="3583371"/>
                <a:ext cx="3885048" cy="1656031"/>
              </a:xfrm>
              <a:prstGeom prst="rect">
                <a:avLst/>
              </a:prstGeom>
              <a:noFill/>
            </p:spPr>
            <p:txBody>
              <a:bodyPr wrap="square">
                <a:spAutoFit/>
              </a:bodyPr>
              <a:lstStyle/>
              <a:p>
                <a:pPr marL="342900" indent="-342900">
                  <a:buAutoNum type="arabicParenR"/>
                </a:pP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342900" indent="-342900">
                  <a:buAutoNum type="arabicParenR"/>
                </a:pPr>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piecewise continuous</a:t>
                </a:r>
              </a:p>
              <a:p>
                <a:pPr marL="342900" indent="-342900">
                  <a:buAutoNum type="arabicParenR"/>
                </a:pPr>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e>
                    </m:nary>
                    <m:r>
                      <a:rPr lang="en-US" b="0" i="1" smtClean="0">
                        <a:latin typeface="Cambria Math" panose="02040503050406030204" pitchFamily="18" charset="0"/>
                      </a:rPr>
                      <m:t>=1</m:t>
                    </m:r>
                  </m:oMath>
                </a14:m>
                <a:endParaRPr lang="en-US" b="0" dirty="0"/>
              </a:p>
              <a:p>
                <a:pPr marL="342900" indent="-342900">
                  <a:buAutoNum type="arabicParenR"/>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a14:m>
                <a:endParaRPr lang="en-US" b="0" dirty="0"/>
              </a:p>
              <a:p>
                <a:pPr marL="342900" indent="-342900">
                  <a:buAutoNum type="arabicParenR"/>
                </a:pPr>
                <a:endParaRPr lang="en-US" dirty="0"/>
              </a:p>
            </p:txBody>
          </p:sp>
        </mc:Choice>
        <mc:Fallback xmlns="">
          <p:sp>
            <p:nvSpPr>
              <p:cNvPr id="79" name="TextBox 78">
                <a:extLst>
                  <a:ext uri="{FF2B5EF4-FFF2-40B4-BE49-F238E27FC236}">
                    <a16:creationId xmlns:a16="http://schemas.microsoft.com/office/drawing/2014/main" id="{7EC873EE-538F-471D-B57F-664BB2E32A26}"/>
                  </a:ext>
                </a:extLst>
              </p:cNvPr>
              <p:cNvSpPr txBox="1">
                <a:spLocks noRot="1" noChangeAspect="1" noMove="1" noResize="1" noEditPoints="1" noAdjustHandles="1" noChangeArrowheads="1" noChangeShapeType="1" noTextEdit="1"/>
              </p:cNvSpPr>
              <p:nvPr/>
            </p:nvSpPr>
            <p:spPr>
              <a:xfrm>
                <a:off x="45024" y="3583371"/>
                <a:ext cx="3885048" cy="1656031"/>
              </a:xfrm>
              <a:prstGeom prst="rect">
                <a:avLst/>
              </a:prstGeom>
              <a:blipFill>
                <a:blip r:embed="rId3"/>
                <a:stretch>
                  <a:fillRect l="-1724" t="-1845" b="-30996"/>
                </a:stretch>
              </a:blipFill>
            </p:spPr>
            <p:txBody>
              <a:bodyPr/>
              <a:lstStyle/>
              <a:p>
                <a:r>
                  <a:rPr lang="ru-RU">
                    <a:noFill/>
                  </a:rPr>
                  <a:t> </a:t>
                </a:r>
              </a:p>
            </p:txBody>
          </p:sp>
        </mc:Fallback>
      </mc:AlternateContent>
      <p:grpSp>
        <p:nvGrpSpPr>
          <p:cNvPr id="108" name="Группа 107">
            <a:extLst>
              <a:ext uri="{FF2B5EF4-FFF2-40B4-BE49-F238E27FC236}">
                <a16:creationId xmlns:a16="http://schemas.microsoft.com/office/drawing/2014/main" id="{56BEFE53-7B39-40F6-9D26-464773A09B40}"/>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4">
              <p14:nvContentPartPr>
                <p14:cNvPr id="109" name="Рукописный ввод 108">
                  <a:extLst>
                    <a:ext uri="{FF2B5EF4-FFF2-40B4-BE49-F238E27FC236}">
                      <a16:creationId xmlns:a16="http://schemas.microsoft.com/office/drawing/2014/main" id="{FA674EF1-26D0-4A61-A8C1-89D82BAAEA6D}"/>
                    </a:ext>
                  </a:extLst>
                </p14:cNvPr>
                <p14:cNvContentPartPr/>
                <p14:nvPr/>
              </p14:nvContentPartPr>
              <p14:xfrm>
                <a:off x="450843" y="3355368"/>
                <a:ext cx="67320" cy="86040"/>
              </p14:xfrm>
            </p:contentPart>
          </mc:Choice>
          <mc:Fallback xmlns="">
            <p:pic>
              <p:nvPicPr>
                <p:cNvPr id="109" name="Рукописный ввод 108">
                  <a:extLst>
                    <a:ext uri="{FF2B5EF4-FFF2-40B4-BE49-F238E27FC236}">
                      <a16:creationId xmlns:a16="http://schemas.microsoft.com/office/drawing/2014/main" id="{FA674EF1-26D0-4A61-A8C1-89D82BAAEA6D}"/>
                    </a:ext>
                  </a:extLst>
                </p:cNvPr>
                <p:cNvPicPr/>
                <p:nvPr/>
              </p:nvPicPr>
              <p:blipFill>
                <a:blip r:embed="rId5"/>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0" name="Рукописный ввод 109">
                  <a:extLst>
                    <a:ext uri="{FF2B5EF4-FFF2-40B4-BE49-F238E27FC236}">
                      <a16:creationId xmlns:a16="http://schemas.microsoft.com/office/drawing/2014/main" id="{A24931BB-03A5-4CB4-86B2-2DDD8CF4C994}"/>
                    </a:ext>
                  </a:extLst>
                </p14:cNvPr>
                <p14:cNvContentPartPr/>
                <p14:nvPr/>
              </p14:nvContentPartPr>
              <p14:xfrm>
                <a:off x="531123" y="3439608"/>
                <a:ext cx="2520" cy="29880"/>
              </p14:xfrm>
            </p:contentPart>
          </mc:Choice>
          <mc:Fallback xmlns="">
            <p:pic>
              <p:nvPicPr>
                <p:cNvPr id="110" name="Рукописный ввод 109">
                  <a:extLst>
                    <a:ext uri="{FF2B5EF4-FFF2-40B4-BE49-F238E27FC236}">
                      <a16:creationId xmlns:a16="http://schemas.microsoft.com/office/drawing/2014/main" id="{A24931BB-03A5-4CB4-86B2-2DDD8CF4C994}"/>
                    </a:ext>
                  </a:extLst>
                </p:cNvPr>
                <p:cNvPicPr/>
                <p:nvPr/>
              </p:nvPicPr>
              <p:blipFill>
                <a:blip r:embed="rId7"/>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1" name="Рукописный ввод 110">
                  <a:extLst>
                    <a:ext uri="{FF2B5EF4-FFF2-40B4-BE49-F238E27FC236}">
                      <a16:creationId xmlns:a16="http://schemas.microsoft.com/office/drawing/2014/main" id="{970BC608-C850-412A-86C1-A31A2BD4F324}"/>
                    </a:ext>
                  </a:extLst>
                </p14:cNvPr>
                <p14:cNvContentPartPr/>
                <p14:nvPr/>
              </p14:nvContentPartPr>
              <p14:xfrm>
                <a:off x="557403" y="3369768"/>
                <a:ext cx="83160" cy="79920"/>
              </p14:xfrm>
            </p:contentPart>
          </mc:Choice>
          <mc:Fallback xmlns="">
            <p:pic>
              <p:nvPicPr>
                <p:cNvPr id="111" name="Рукописный ввод 110">
                  <a:extLst>
                    <a:ext uri="{FF2B5EF4-FFF2-40B4-BE49-F238E27FC236}">
                      <a16:creationId xmlns:a16="http://schemas.microsoft.com/office/drawing/2014/main" id="{970BC608-C850-412A-86C1-A31A2BD4F324}"/>
                    </a:ext>
                  </a:extLst>
                </p:cNvPr>
                <p:cNvPicPr/>
                <p:nvPr/>
              </p:nvPicPr>
              <p:blipFill>
                <a:blip r:embed="rId9"/>
                <a:stretch>
                  <a:fillRect/>
                </a:stretch>
              </p:blipFill>
              <p:spPr>
                <a:xfrm>
                  <a:off x="548403" y="3361128"/>
                  <a:ext cx="100800" cy="97560"/>
                </a:xfrm>
                <a:prstGeom prst="rect">
                  <a:avLst/>
                </a:prstGeom>
              </p:spPr>
            </p:pic>
          </mc:Fallback>
        </mc:AlternateContent>
        <p:grpSp>
          <p:nvGrpSpPr>
            <p:cNvPr id="112" name="Группа 111">
              <a:extLst>
                <a:ext uri="{FF2B5EF4-FFF2-40B4-BE49-F238E27FC236}">
                  <a16:creationId xmlns:a16="http://schemas.microsoft.com/office/drawing/2014/main" id="{26BF2C56-CF9E-481C-BA88-987668AE191A}"/>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10">
                <p14:nvContentPartPr>
                  <p14:cNvPr id="159" name="Рукописный ввод 158">
                    <a:extLst>
                      <a:ext uri="{FF2B5EF4-FFF2-40B4-BE49-F238E27FC236}">
                        <a16:creationId xmlns:a16="http://schemas.microsoft.com/office/drawing/2014/main" id="{04646579-0343-44C2-9BFA-AD670AD30062}"/>
                      </a:ext>
                    </a:extLst>
                  </p14:cNvPr>
                  <p14:cNvContentPartPr/>
                  <p14:nvPr/>
                </p14:nvContentPartPr>
                <p14:xfrm>
                  <a:off x="514563" y="3225768"/>
                  <a:ext cx="22320" cy="59760"/>
                </p14:xfrm>
              </p:contentPart>
            </mc:Choice>
            <mc:Fallback xmlns="">
              <p:pic>
                <p:nvPicPr>
                  <p:cNvPr id="159" name="Рукописный ввод 158">
                    <a:extLst>
                      <a:ext uri="{FF2B5EF4-FFF2-40B4-BE49-F238E27FC236}">
                        <a16:creationId xmlns:a16="http://schemas.microsoft.com/office/drawing/2014/main" id="{04646579-0343-44C2-9BFA-AD670AD30062}"/>
                      </a:ext>
                    </a:extLst>
                  </p:cNvPr>
                  <p:cNvPicPr/>
                  <p:nvPr/>
                </p:nvPicPr>
                <p:blipFill>
                  <a:blip r:embed="rId11"/>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0" name="Рукописный ввод 159">
                    <a:extLst>
                      <a:ext uri="{FF2B5EF4-FFF2-40B4-BE49-F238E27FC236}">
                        <a16:creationId xmlns:a16="http://schemas.microsoft.com/office/drawing/2014/main" id="{5E2D5E1B-F046-4228-9A97-72900A8DEE93}"/>
                      </a:ext>
                    </a:extLst>
                  </p14:cNvPr>
                  <p14:cNvContentPartPr/>
                  <p14:nvPr/>
                </p14:nvContentPartPr>
                <p14:xfrm>
                  <a:off x="512403" y="3236208"/>
                  <a:ext cx="41400" cy="43920"/>
                </p14:xfrm>
              </p:contentPart>
            </mc:Choice>
            <mc:Fallback xmlns="">
              <p:pic>
                <p:nvPicPr>
                  <p:cNvPr id="160" name="Рукописный ввод 159">
                    <a:extLst>
                      <a:ext uri="{FF2B5EF4-FFF2-40B4-BE49-F238E27FC236}">
                        <a16:creationId xmlns:a16="http://schemas.microsoft.com/office/drawing/2014/main" id="{5E2D5E1B-F046-4228-9A97-72900A8DEE93}"/>
                      </a:ext>
                    </a:extLst>
                  </p:cNvPr>
                  <p:cNvPicPr/>
                  <p:nvPr/>
                </p:nvPicPr>
                <p:blipFill>
                  <a:blip r:embed="rId13"/>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1" name="Рукописный ввод 160">
                    <a:extLst>
                      <a:ext uri="{FF2B5EF4-FFF2-40B4-BE49-F238E27FC236}">
                        <a16:creationId xmlns:a16="http://schemas.microsoft.com/office/drawing/2014/main" id="{0BE8DB0F-E288-4C67-A118-C0EBC980CF02}"/>
                      </a:ext>
                    </a:extLst>
                  </p14:cNvPr>
                  <p14:cNvContentPartPr/>
                  <p14:nvPr/>
                </p14:nvContentPartPr>
                <p14:xfrm>
                  <a:off x="533643" y="3180048"/>
                  <a:ext cx="4680" cy="31320"/>
                </p14:xfrm>
              </p:contentPart>
            </mc:Choice>
            <mc:Fallback xmlns="">
              <p:pic>
                <p:nvPicPr>
                  <p:cNvPr id="161" name="Рукописный ввод 160">
                    <a:extLst>
                      <a:ext uri="{FF2B5EF4-FFF2-40B4-BE49-F238E27FC236}">
                        <a16:creationId xmlns:a16="http://schemas.microsoft.com/office/drawing/2014/main" id="{0BE8DB0F-E288-4C67-A118-C0EBC980CF02}"/>
                      </a:ext>
                    </a:extLst>
                  </p:cNvPr>
                  <p:cNvPicPr/>
                  <p:nvPr/>
                </p:nvPicPr>
                <p:blipFill>
                  <a:blip r:embed="rId15"/>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13" name="Рукописный ввод 112">
                  <a:extLst>
                    <a:ext uri="{FF2B5EF4-FFF2-40B4-BE49-F238E27FC236}">
                      <a16:creationId xmlns:a16="http://schemas.microsoft.com/office/drawing/2014/main" id="{C76DA5C9-5FD0-45F3-A62C-8A927283FE52}"/>
                    </a:ext>
                  </a:extLst>
                </p14:cNvPr>
                <p14:cNvContentPartPr/>
                <p14:nvPr/>
              </p14:nvContentPartPr>
              <p14:xfrm>
                <a:off x="540483" y="3065208"/>
                <a:ext cx="5040" cy="35280"/>
              </p14:xfrm>
            </p:contentPart>
          </mc:Choice>
          <mc:Fallback xmlns="">
            <p:pic>
              <p:nvPicPr>
                <p:cNvPr id="113" name="Рукописный ввод 112">
                  <a:extLst>
                    <a:ext uri="{FF2B5EF4-FFF2-40B4-BE49-F238E27FC236}">
                      <a16:creationId xmlns:a16="http://schemas.microsoft.com/office/drawing/2014/main" id="{C76DA5C9-5FD0-45F3-A62C-8A927283FE52}"/>
                    </a:ext>
                  </a:extLst>
                </p:cNvPr>
                <p:cNvPicPr/>
                <p:nvPr/>
              </p:nvPicPr>
              <p:blipFill>
                <a:blip r:embed="rId17"/>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4" name="Рукописный ввод 113">
                  <a:extLst>
                    <a:ext uri="{FF2B5EF4-FFF2-40B4-BE49-F238E27FC236}">
                      <a16:creationId xmlns:a16="http://schemas.microsoft.com/office/drawing/2014/main" id="{F381F361-4EB1-4D84-89E8-BAC117E2D443}"/>
                    </a:ext>
                  </a:extLst>
                </p14:cNvPr>
                <p14:cNvContentPartPr/>
                <p14:nvPr/>
              </p14:nvContentPartPr>
              <p14:xfrm>
                <a:off x="540483" y="2927328"/>
                <a:ext cx="3240" cy="39240"/>
              </p14:xfrm>
            </p:contentPart>
          </mc:Choice>
          <mc:Fallback xmlns="">
            <p:pic>
              <p:nvPicPr>
                <p:cNvPr id="114" name="Рукописный ввод 113">
                  <a:extLst>
                    <a:ext uri="{FF2B5EF4-FFF2-40B4-BE49-F238E27FC236}">
                      <a16:creationId xmlns:a16="http://schemas.microsoft.com/office/drawing/2014/main" id="{F381F361-4EB1-4D84-89E8-BAC117E2D443}"/>
                    </a:ext>
                  </a:extLst>
                </p:cNvPr>
                <p:cNvPicPr/>
                <p:nvPr/>
              </p:nvPicPr>
              <p:blipFill>
                <a:blip r:embed="rId19"/>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5" name="Рукописный ввод 114">
                  <a:extLst>
                    <a:ext uri="{FF2B5EF4-FFF2-40B4-BE49-F238E27FC236}">
                      <a16:creationId xmlns:a16="http://schemas.microsoft.com/office/drawing/2014/main" id="{8811C5DF-3DBC-407B-AFCE-FA593BFA2969}"/>
                    </a:ext>
                  </a:extLst>
                </p14:cNvPr>
                <p14:cNvContentPartPr/>
                <p14:nvPr/>
              </p14:nvContentPartPr>
              <p14:xfrm>
                <a:off x="540843" y="2772888"/>
                <a:ext cx="3600" cy="40320"/>
              </p14:xfrm>
            </p:contentPart>
          </mc:Choice>
          <mc:Fallback xmlns="">
            <p:pic>
              <p:nvPicPr>
                <p:cNvPr id="115" name="Рукописный ввод 114">
                  <a:extLst>
                    <a:ext uri="{FF2B5EF4-FFF2-40B4-BE49-F238E27FC236}">
                      <a16:creationId xmlns:a16="http://schemas.microsoft.com/office/drawing/2014/main" id="{8811C5DF-3DBC-407B-AFCE-FA593BFA2969}"/>
                    </a:ext>
                  </a:extLst>
                </p:cNvPr>
                <p:cNvPicPr/>
                <p:nvPr/>
              </p:nvPicPr>
              <p:blipFill>
                <a:blip r:embed="rId21"/>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6" name="Рукописный ввод 115">
                  <a:extLst>
                    <a:ext uri="{FF2B5EF4-FFF2-40B4-BE49-F238E27FC236}">
                      <a16:creationId xmlns:a16="http://schemas.microsoft.com/office/drawing/2014/main" id="{D7DA87FD-C544-427D-AFD8-F2780FEA5D35}"/>
                    </a:ext>
                  </a:extLst>
                </p14:cNvPr>
                <p14:cNvContentPartPr/>
                <p14:nvPr/>
              </p14:nvContentPartPr>
              <p14:xfrm>
                <a:off x="543723" y="2635008"/>
                <a:ext cx="11880" cy="56880"/>
              </p14:xfrm>
            </p:contentPart>
          </mc:Choice>
          <mc:Fallback xmlns="">
            <p:pic>
              <p:nvPicPr>
                <p:cNvPr id="116" name="Рукописный ввод 115">
                  <a:extLst>
                    <a:ext uri="{FF2B5EF4-FFF2-40B4-BE49-F238E27FC236}">
                      <a16:creationId xmlns:a16="http://schemas.microsoft.com/office/drawing/2014/main" id="{D7DA87FD-C544-427D-AFD8-F2780FEA5D35}"/>
                    </a:ext>
                  </a:extLst>
                </p:cNvPr>
                <p:cNvPicPr/>
                <p:nvPr/>
              </p:nvPicPr>
              <p:blipFill>
                <a:blip r:embed="rId23"/>
                <a:stretch>
                  <a:fillRect/>
                </a:stretch>
              </p:blipFill>
              <p:spPr>
                <a:xfrm>
                  <a:off x="534723" y="2626008"/>
                  <a:ext cx="29520" cy="74520"/>
                </a:xfrm>
                <a:prstGeom prst="rect">
                  <a:avLst/>
                </a:prstGeom>
              </p:spPr>
            </p:pic>
          </mc:Fallback>
        </mc:AlternateContent>
        <p:grpSp>
          <p:nvGrpSpPr>
            <p:cNvPr id="117" name="Группа 116">
              <a:extLst>
                <a:ext uri="{FF2B5EF4-FFF2-40B4-BE49-F238E27FC236}">
                  <a16:creationId xmlns:a16="http://schemas.microsoft.com/office/drawing/2014/main" id="{F744A6A0-64A3-47CA-A17F-AFCD7C6AC089}"/>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4">
                <p14:nvContentPartPr>
                  <p14:cNvPr id="157" name="Рукописный ввод 156">
                    <a:extLst>
                      <a:ext uri="{FF2B5EF4-FFF2-40B4-BE49-F238E27FC236}">
                        <a16:creationId xmlns:a16="http://schemas.microsoft.com/office/drawing/2014/main" id="{FC8CB941-447D-4E57-88FD-1DAC445A26B3}"/>
                      </a:ext>
                    </a:extLst>
                  </p14:cNvPr>
                  <p14:cNvContentPartPr/>
                  <p14:nvPr/>
                </p14:nvContentPartPr>
                <p14:xfrm>
                  <a:off x="554523" y="2519448"/>
                  <a:ext cx="3240" cy="36360"/>
                </p14:xfrm>
              </p:contentPart>
            </mc:Choice>
            <mc:Fallback xmlns="">
              <p:pic>
                <p:nvPicPr>
                  <p:cNvPr id="157" name="Рукописный ввод 156">
                    <a:extLst>
                      <a:ext uri="{FF2B5EF4-FFF2-40B4-BE49-F238E27FC236}">
                        <a16:creationId xmlns:a16="http://schemas.microsoft.com/office/drawing/2014/main" id="{FC8CB941-447D-4E57-88FD-1DAC445A26B3}"/>
                      </a:ext>
                    </a:extLst>
                  </p:cNvPr>
                  <p:cNvPicPr/>
                  <p:nvPr/>
                </p:nvPicPr>
                <p:blipFill>
                  <a:blip r:embed="rId25"/>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8" name="Рукописный ввод 157">
                    <a:extLst>
                      <a:ext uri="{FF2B5EF4-FFF2-40B4-BE49-F238E27FC236}">
                        <a16:creationId xmlns:a16="http://schemas.microsoft.com/office/drawing/2014/main" id="{6D1EF882-C77E-4693-8902-036BE0A0CAF4}"/>
                      </a:ext>
                    </a:extLst>
                  </p14:cNvPr>
                  <p14:cNvContentPartPr/>
                  <p14:nvPr/>
                </p14:nvContentPartPr>
                <p14:xfrm>
                  <a:off x="537963" y="2470488"/>
                  <a:ext cx="37440" cy="43560"/>
                </p14:xfrm>
              </p:contentPart>
            </mc:Choice>
            <mc:Fallback xmlns="">
              <p:pic>
                <p:nvPicPr>
                  <p:cNvPr id="158" name="Рукописный ввод 157">
                    <a:extLst>
                      <a:ext uri="{FF2B5EF4-FFF2-40B4-BE49-F238E27FC236}">
                        <a16:creationId xmlns:a16="http://schemas.microsoft.com/office/drawing/2014/main" id="{6D1EF882-C77E-4693-8902-036BE0A0CAF4}"/>
                      </a:ext>
                    </a:extLst>
                  </p:cNvPr>
                  <p:cNvPicPr/>
                  <p:nvPr/>
                </p:nvPicPr>
                <p:blipFill>
                  <a:blip r:embed="rId27"/>
                  <a:stretch>
                    <a:fillRect/>
                  </a:stretch>
                </p:blipFill>
                <p:spPr>
                  <a:xfrm>
                    <a:off x="529323" y="2461488"/>
                    <a:ext cx="55080" cy="61200"/>
                  </a:xfrm>
                  <a:prstGeom prst="rect">
                    <a:avLst/>
                  </a:prstGeom>
                </p:spPr>
              </p:pic>
            </mc:Fallback>
          </mc:AlternateContent>
        </p:grpSp>
        <p:grpSp>
          <p:nvGrpSpPr>
            <p:cNvPr id="118" name="Группа 117">
              <a:extLst>
                <a:ext uri="{FF2B5EF4-FFF2-40B4-BE49-F238E27FC236}">
                  <a16:creationId xmlns:a16="http://schemas.microsoft.com/office/drawing/2014/main" id="{5B00E496-6CB0-41A2-A5D3-4D5C443C40A4}"/>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8">
                <p14:nvContentPartPr>
                  <p14:cNvPr id="151" name="Рукописный ввод 150">
                    <a:extLst>
                      <a:ext uri="{FF2B5EF4-FFF2-40B4-BE49-F238E27FC236}">
                        <a16:creationId xmlns:a16="http://schemas.microsoft.com/office/drawing/2014/main" id="{71D902FB-15BB-43DE-BCAB-B7CBBB582BFA}"/>
                      </a:ext>
                    </a:extLst>
                  </p14:cNvPr>
                  <p14:cNvContentPartPr/>
                  <p14:nvPr/>
                </p14:nvContentPartPr>
                <p14:xfrm>
                  <a:off x="1249323" y="3216048"/>
                  <a:ext cx="19440" cy="60480"/>
                </p14:xfrm>
              </p:contentPart>
            </mc:Choice>
            <mc:Fallback xmlns="">
              <p:pic>
                <p:nvPicPr>
                  <p:cNvPr id="151" name="Рукописный ввод 150">
                    <a:extLst>
                      <a:ext uri="{FF2B5EF4-FFF2-40B4-BE49-F238E27FC236}">
                        <a16:creationId xmlns:a16="http://schemas.microsoft.com/office/drawing/2014/main" id="{71D902FB-15BB-43DE-BCAB-B7CBBB582BFA}"/>
                      </a:ext>
                    </a:extLst>
                  </p:cNvPr>
                  <p:cNvPicPr/>
                  <p:nvPr/>
                </p:nvPicPr>
                <p:blipFill>
                  <a:blip r:embed="rId29"/>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2" name="Рукописный ввод 151">
                    <a:extLst>
                      <a:ext uri="{FF2B5EF4-FFF2-40B4-BE49-F238E27FC236}">
                        <a16:creationId xmlns:a16="http://schemas.microsoft.com/office/drawing/2014/main" id="{4F8E7B94-C3B2-4765-B19E-5E8F08DD03E0}"/>
                      </a:ext>
                    </a:extLst>
                  </p14:cNvPr>
                  <p14:cNvContentPartPr/>
                  <p14:nvPr/>
                </p14:nvContentPartPr>
                <p14:xfrm>
                  <a:off x="1227363" y="3230088"/>
                  <a:ext cx="41400" cy="35280"/>
                </p14:xfrm>
              </p:contentPart>
            </mc:Choice>
            <mc:Fallback xmlns="">
              <p:pic>
                <p:nvPicPr>
                  <p:cNvPr id="152" name="Рукописный ввод 151">
                    <a:extLst>
                      <a:ext uri="{FF2B5EF4-FFF2-40B4-BE49-F238E27FC236}">
                        <a16:creationId xmlns:a16="http://schemas.microsoft.com/office/drawing/2014/main" id="{4F8E7B94-C3B2-4765-B19E-5E8F08DD03E0}"/>
                      </a:ext>
                    </a:extLst>
                  </p:cNvPr>
                  <p:cNvPicPr/>
                  <p:nvPr/>
                </p:nvPicPr>
                <p:blipFill>
                  <a:blip r:embed="rId31"/>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3" name="Рукописный ввод 152">
                    <a:extLst>
                      <a:ext uri="{FF2B5EF4-FFF2-40B4-BE49-F238E27FC236}">
                        <a16:creationId xmlns:a16="http://schemas.microsoft.com/office/drawing/2014/main" id="{AF33F396-B524-43F6-B399-250584FBDBD8}"/>
                      </a:ext>
                    </a:extLst>
                  </p14:cNvPr>
                  <p14:cNvContentPartPr/>
                  <p14:nvPr/>
                </p14:nvContentPartPr>
                <p14:xfrm>
                  <a:off x="1183443" y="3342408"/>
                  <a:ext cx="65520" cy="75960"/>
                </p14:xfrm>
              </p:contentPart>
            </mc:Choice>
            <mc:Fallback xmlns="">
              <p:pic>
                <p:nvPicPr>
                  <p:cNvPr id="153" name="Рукописный ввод 152">
                    <a:extLst>
                      <a:ext uri="{FF2B5EF4-FFF2-40B4-BE49-F238E27FC236}">
                        <a16:creationId xmlns:a16="http://schemas.microsoft.com/office/drawing/2014/main" id="{AF33F396-B524-43F6-B399-250584FBDBD8}"/>
                      </a:ext>
                    </a:extLst>
                  </p:cNvPr>
                  <p:cNvPicPr/>
                  <p:nvPr/>
                </p:nvPicPr>
                <p:blipFill>
                  <a:blip r:embed="rId33"/>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4" name="Рукописный ввод 153">
                    <a:extLst>
                      <a:ext uri="{FF2B5EF4-FFF2-40B4-BE49-F238E27FC236}">
                        <a16:creationId xmlns:a16="http://schemas.microsoft.com/office/drawing/2014/main" id="{0CE81125-632C-4AD4-9338-72BF54B39102}"/>
                      </a:ext>
                    </a:extLst>
                  </p14:cNvPr>
                  <p14:cNvContentPartPr/>
                  <p14:nvPr/>
                </p14:nvContentPartPr>
                <p14:xfrm>
                  <a:off x="1278123" y="3409368"/>
                  <a:ext cx="6840" cy="27000"/>
                </p14:xfrm>
              </p:contentPart>
            </mc:Choice>
            <mc:Fallback xmlns="">
              <p:pic>
                <p:nvPicPr>
                  <p:cNvPr id="154" name="Рукописный ввод 153">
                    <a:extLst>
                      <a:ext uri="{FF2B5EF4-FFF2-40B4-BE49-F238E27FC236}">
                        <a16:creationId xmlns:a16="http://schemas.microsoft.com/office/drawing/2014/main" id="{0CE81125-632C-4AD4-9338-72BF54B39102}"/>
                      </a:ext>
                    </a:extLst>
                  </p:cNvPr>
                  <p:cNvPicPr/>
                  <p:nvPr/>
                </p:nvPicPr>
                <p:blipFill>
                  <a:blip r:embed="rId35"/>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5" name="Рукописный ввод 154">
                    <a:extLst>
                      <a:ext uri="{FF2B5EF4-FFF2-40B4-BE49-F238E27FC236}">
                        <a16:creationId xmlns:a16="http://schemas.microsoft.com/office/drawing/2014/main" id="{143D3B11-65E2-4DAC-BF54-3A7BAA91C86F}"/>
                      </a:ext>
                    </a:extLst>
                  </p14:cNvPr>
                  <p14:cNvContentPartPr/>
                  <p14:nvPr/>
                </p14:nvContentPartPr>
                <p14:xfrm>
                  <a:off x="1311963" y="3312888"/>
                  <a:ext cx="48240" cy="104400"/>
                </p14:xfrm>
              </p:contentPart>
            </mc:Choice>
            <mc:Fallback xmlns="">
              <p:pic>
                <p:nvPicPr>
                  <p:cNvPr id="155" name="Рукописный ввод 154">
                    <a:extLst>
                      <a:ext uri="{FF2B5EF4-FFF2-40B4-BE49-F238E27FC236}">
                        <a16:creationId xmlns:a16="http://schemas.microsoft.com/office/drawing/2014/main" id="{143D3B11-65E2-4DAC-BF54-3A7BAA91C86F}"/>
                      </a:ext>
                    </a:extLst>
                  </p:cNvPr>
                  <p:cNvPicPr/>
                  <p:nvPr/>
                </p:nvPicPr>
                <p:blipFill>
                  <a:blip r:embed="rId37"/>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Рукописный ввод 155">
                    <a:extLst>
                      <a:ext uri="{FF2B5EF4-FFF2-40B4-BE49-F238E27FC236}">
                        <a16:creationId xmlns:a16="http://schemas.microsoft.com/office/drawing/2014/main" id="{D27028E5-D39F-48E0-92BE-5259EFC3761B}"/>
                      </a:ext>
                    </a:extLst>
                  </p14:cNvPr>
                  <p14:cNvContentPartPr/>
                  <p14:nvPr/>
                </p14:nvContentPartPr>
                <p14:xfrm>
                  <a:off x="1259043" y="3162408"/>
                  <a:ext cx="3600" cy="34560"/>
                </p14:xfrm>
              </p:contentPart>
            </mc:Choice>
            <mc:Fallback xmlns="">
              <p:pic>
                <p:nvPicPr>
                  <p:cNvPr id="156" name="Рукописный ввод 155">
                    <a:extLst>
                      <a:ext uri="{FF2B5EF4-FFF2-40B4-BE49-F238E27FC236}">
                        <a16:creationId xmlns:a16="http://schemas.microsoft.com/office/drawing/2014/main" id="{D27028E5-D39F-48E0-92BE-5259EFC3761B}"/>
                      </a:ext>
                    </a:extLst>
                  </p:cNvPr>
                  <p:cNvPicPr/>
                  <p:nvPr/>
                </p:nvPicPr>
                <p:blipFill>
                  <a:blip r:embed="rId39"/>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119" name="Рукописный ввод 118">
                  <a:extLst>
                    <a:ext uri="{FF2B5EF4-FFF2-40B4-BE49-F238E27FC236}">
                      <a16:creationId xmlns:a16="http://schemas.microsoft.com/office/drawing/2014/main" id="{35F63E7D-E680-4C78-A5E9-135D0694D9D5}"/>
                    </a:ext>
                  </a:extLst>
                </p14:cNvPr>
                <p14:cNvContentPartPr/>
                <p14:nvPr/>
              </p14:nvContentPartPr>
              <p14:xfrm>
                <a:off x="1258683" y="3037848"/>
                <a:ext cx="2160" cy="16560"/>
              </p14:xfrm>
            </p:contentPart>
          </mc:Choice>
          <mc:Fallback xmlns="">
            <p:pic>
              <p:nvPicPr>
                <p:cNvPr id="119" name="Рукописный ввод 118">
                  <a:extLst>
                    <a:ext uri="{FF2B5EF4-FFF2-40B4-BE49-F238E27FC236}">
                      <a16:creationId xmlns:a16="http://schemas.microsoft.com/office/drawing/2014/main" id="{35F63E7D-E680-4C78-A5E9-135D0694D9D5}"/>
                    </a:ext>
                  </a:extLst>
                </p:cNvPr>
                <p:cNvPicPr/>
                <p:nvPr/>
              </p:nvPicPr>
              <p:blipFill>
                <a:blip r:embed="rId41"/>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0" name="Рукописный ввод 119">
                  <a:extLst>
                    <a:ext uri="{FF2B5EF4-FFF2-40B4-BE49-F238E27FC236}">
                      <a16:creationId xmlns:a16="http://schemas.microsoft.com/office/drawing/2014/main" id="{F90B267C-E1CC-4513-8FB4-9131D570F997}"/>
                    </a:ext>
                  </a:extLst>
                </p14:cNvPr>
                <p14:cNvContentPartPr/>
                <p14:nvPr/>
              </p14:nvContentPartPr>
              <p14:xfrm>
                <a:off x="1259043" y="2907168"/>
                <a:ext cx="2520" cy="40680"/>
              </p14:xfrm>
            </p:contentPart>
          </mc:Choice>
          <mc:Fallback xmlns="">
            <p:pic>
              <p:nvPicPr>
                <p:cNvPr id="120" name="Рукописный ввод 119">
                  <a:extLst>
                    <a:ext uri="{FF2B5EF4-FFF2-40B4-BE49-F238E27FC236}">
                      <a16:creationId xmlns:a16="http://schemas.microsoft.com/office/drawing/2014/main" id="{F90B267C-E1CC-4513-8FB4-9131D570F997}"/>
                    </a:ext>
                  </a:extLst>
                </p:cNvPr>
                <p:cNvPicPr/>
                <p:nvPr/>
              </p:nvPicPr>
              <p:blipFill>
                <a:blip r:embed="rId43"/>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1" name="Рукописный ввод 120">
                  <a:extLst>
                    <a:ext uri="{FF2B5EF4-FFF2-40B4-BE49-F238E27FC236}">
                      <a16:creationId xmlns:a16="http://schemas.microsoft.com/office/drawing/2014/main" id="{FBD30B7F-C515-4A88-8118-03491A1E1EDD}"/>
                    </a:ext>
                  </a:extLst>
                </p14:cNvPr>
                <p14:cNvContentPartPr/>
                <p14:nvPr/>
              </p14:nvContentPartPr>
              <p14:xfrm>
                <a:off x="1259763" y="2728248"/>
                <a:ext cx="7920" cy="50400"/>
              </p14:xfrm>
            </p:contentPart>
          </mc:Choice>
          <mc:Fallback xmlns="">
            <p:pic>
              <p:nvPicPr>
                <p:cNvPr id="121" name="Рукописный ввод 120">
                  <a:extLst>
                    <a:ext uri="{FF2B5EF4-FFF2-40B4-BE49-F238E27FC236}">
                      <a16:creationId xmlns:a16="http://schemas.microsoft.com/office/drawing/2014/main" id="{FBD30B7F-C515-4A88-8118-03491A1E1EDD}"/>
                    </a:ext>
                  </a:extLst>
                </p:cNvPr>
                <p:cNvPicPr/>
                <p:nvPr/>
              </p:nvPicPr>
              <p:blipFill>
                <a:blip r:embed="rId45"/>
                <a:stretch>
                  <a:fillRect/>
                </a:stretch>
              </p:blipFill>
              <p:spPr>
                <a:xfrm>
                  <a:off x="1251123" y="2719608"/>
                  <a:ext cx="25560" cy="68040"/>
                </a:xfrm>
                <a:prstGeom prst="rect">
                  <a:avLst/>
                </a:prstGeom>
              </p:spPr>
            </p:pic>
          </mc:Fallback>
        </mc:AlternateContent>
        <p:grpSp>
          <p:nvGrpSpPr>
            <p:cNvPr id="122" name="Группа 121">
              <a:extLst>
                <a:ext uri="{FF2B5EF4-FFF2-40B4-BE49-F238E27FC236}">
                  <a16:creationId xmlns:a16="http://schemas.microsoft.com/office/drawing/2014/main" id="{1BE1959E-54CB-48BC-B66D-8EC00AAF4D5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6">
                <p14:nvContentPartPr>
                  <p14:cNvPr id="148" name="Рукописный ввод 147">
                    <a:extLst>
                      <a:ext uri="{FF2B5EF4-FFF2-40B4-BE49-F238E27FC236}">
                        <a16:creationId xmlns:a16="http://schemas.microsoft.com/office/drawing/2014/main" id="{16EBD7D4-3625-4A1C-AA49-86785A7DFCB8}"/>
                      </a:ext>
                    </a:extLst>
                  </p14:cNvPr>
                  <p14:cNvContentPartPr/>
                  <p14:nvPr/>
                </p14:nvContentPartPr>
                <p14:xfrm>
                  <a:off x="1262283" y="2565888"/>
                  <a:ext cx="10800" cy="59760"/>
                </p14:xfrm>
              </p:contentPart>
            </mc:Choice>
            <mc:Fallback xmlns="">
              <p:pic>
                <p:nvPicPr>
                  <p:cNvPr id="148" name="Рукописный ввод 147">
                    <a:extLst>
                      <a:ext uri="{FF2B5EF4-FFF2-40B4-BE49-F238E27FC236}">
                        <a16:creationId xmlns:a16="http://schemas.microsoft.com/office/drawing/2014/main" id="{16EBD7D4-3625-4A1C-AA49-86785A7DFCB8}"/>
                      </a:ext>
                    </a:extLst>
                  </p:cNvPr>
                  <p:cNvPicPr/>
                  <p:nvPr/>
                </p:nvPicPr>
                <p:blipFill>
                  <a:blip r:embed="rId47"/>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9" name="Рукописный ввод 148">
                    <a:extLst>
                      <a:ext uri="{FF2B5EF4-FFF2-40B4-BE49-F238E27FC236}">
                        <a16:creationId xmlns:a16="http://schemas.microsoft.com/office/drawing/2014/main" id="{2ED6D26D-B4A0-4FDC-8898-45901F5D46C0}"/>
                      </a:ext>
                    </a:extLst>
                  </p14:cNvPr>
                  <p14:cNvContentPartPr/>
                  <p14:nvPr/>
                </p14:nvContentPartPr>
                <p14:xfrm>
                  <a:off x="1265883" y="2482728"/>
                  <a:ext cx="5040" cy="33480"/>
                </p14:xfrm>
              </p:contentPart>
            </mc:Choice>
            <mc:Fallback xmlns="">
              <p:pic>
                <p:nvPicPr>
                  <p:cNvPr id="149" name="Рукописный ввод 148">
                    <a:extLst>
                      <a:ext uri="{FF2B5EF4-FFF2-40B4-BE49-F238E27FC236}">
                        <a16:creationId xmlns:a16="http://schemas.microsoft.com/office/drawing/2014/main" id="{2ED6D26D-B4A0-4FDC-8898-45901F5D46C0}"/>
                      </a:ext>
                    </a:extLst>
                  </p:cNvPr>
                  <p:cNvPicPr/>
                  <p:nvPr/>
                </p:nvPicPr>
                <p:blipFill>
                  <a:blip r:embed="rId49"/>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0" name="Рукописный ввод 149">
                    <a:extLst>
                      <a:ext uri="{FF2B5EF4-FFF2-40B4-BE49-F238E27FC236}">
                        <a16:creationId xmlns:a16="http://schemas.microsoft.com/office/drawing/2014/main" id="{00403EC9-EC11-4E21-805A-D426E2FB9CA2}"/>
                      </a:ext>
                    </a:extLst>
                  </p14:cNvPr>
                  <p14:cNvContentPartPr/>
                  <p14:nvPr/>
                </p14:nvContentPartPr>
                <p14:xfrm>
                  <a:off x="1255443" y="2456088"/>
                  <a:ext cx="35640" cy="52560"/>
                </p14:xfrm>
              </p:contentPart>
            </mc:Choice>
            <mc:Fallback xmlns="">
              <p:pic>
                <p:nvPicPr>
                  <p:cNvPr id="150" name="Рукописный ввод 149">
                    <a:extLst>
                      <a:ext uri="{FF2B5EF4-FFF2-40B4-BE49-F238E27FC236}">
                        <a16:creationId xmlns:a16="http://schemas.microsoft.com/office/drawing/2014/main" id="{00403EC9-EC11-4E21-805A-D426E2FB9CA2}"/>
                      </a:ext>
                    </a:extLst>
                  </p:cNvPr>
                  <p:cNvPicPr/>
                  <p:nvPr/>
                </p:nvPicPr>
                <p:blipFill>
                  <a:blip r:embed="rId51"/>
                  <a:stretch>
                    <a:fillRect/>
                  </a:stretch>
                </p:blipFill>
                <p:spPr>
                  <a:xfrm>
                    <a:off x="1246803" y="2447448"/>
                    <a:ext cx="53280" cy="70200"/>
                  </a:xfrm>
                  <a:prstGeom prst="rect">
                    <a:avLst/>
                  </a:prstGeom>
                </p:spPr>
              </p:pic>
            </mc:Fallback>
          </mc:AlternateContent>
        </p:grpSp>
        <p:grpSp>
          <p:nvGrpSpPr>
            <p:cNvPr id="123" name="Группа 122">
              <a:extLst>
                <a:ext uri="{FF2B5EF4-FFF2-40B4-BE49-F238E27FC236}">
                  <a16:creationId xmlns:a16="http://schemas.microsoft.com/office/drawing/2014/main" id="{623E3A82-9289-4A34-B1BE-A2026FFA263B}"/>
                </a:ext>
              </a:extLst>
            </p:cNvPr>
            <p:cNvGrpSpPr/>
            <p:nvPr/>
          </p:nvGrpSpPr>
          <p:grpSpPr>
            <a:xfrm>
              <a:off x="101051" y="1531089"/>
              <a:ext cx="1929278" cy="1934018"/>
              <a:chOff x="101051" y="1531089"/>
              <a:chExt cx="1929278" cy="1934018"/>
            </a:xfrm>
          </p:grpSpPr>
          <p:grpSp>
            <p:nvGrpSpPr>
              <p:cNvPr id="124" name="Группа 123">
                <a:extLst>
                  <a:ext uri="{FF2B5EF4-FFF2-40B4-BE49-F238E27FC236}">
                    <a16:creationId xmlns:a16="http://schemas.microsoft.com/office/drawing/2014/main" id="{6F385600-C26B-4556-AE4C-44F528161866}"/>
                  </a:ext>
                </a:extLst>
              </p:cNvPr>
              <p:cNvGrpSpPr/>
              <p:nvPr/>
            </p:nvGrpSpPr>
            <p:grpSpPr>
              <a:xfrm>
                <a:off x="124162" y="1531089"/>
                <a:ext cx="1906167" cy="1934018"/>
                <a:chOff x="795521" y="1546419"/>
                <a:chExt cx="1906167" cy="1934018"/>
              </a:xfrm>
            </p:grpSpPr>
            <p:grpSp>
              <p:nvGrpSpPr>
                <p:cNvPr id="126" name="Группа 125">
                  <a:extLst>
                    <a:ext uri="{FF2B5EF4-FFF2-40B4-BE49-F238E27FC236}">
                      <a16:creationId xmlns:a16="http://schemas.microsoft.com/office/drawing/2014/main" id="{C73A5328-A1E2-485D-BCE0-B4AF61F998C5}"/>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2">
                    <p14:nvContentPartPr>
                      <p14:cNvPr id="133" name="Рукописный ввод 132">
                        <a:extLst>
                          <a:ext uri="{FF2B5EF4-FFF2-40B4-BE49-F238E27FC236}">
                            <a16:creationId xmlns:a16="http://schemas.microsoft.com/office/drawing/2014/main" id="{712143CF-1287-4E01-847C-0E86DB4A21FE}"/>
                          </a:ext>
                        </a:extLst>
                      </p14:cNvPr>
                      <p14:cNvContentPartPr/>
                      <p14:nvPr/>
                    </p14:nvContentPartPr>
                    <p14:xfrm>
                      <a:off x="289721" y="1370894"/>
                      <a:ext cx="37080" cy="1925280"/>
                    </p14:xfrm>
                  </p:contentPart>
                </mc:Choice>
                <mc:Fallback xmlns="">
                  <p:pic>
                    <p:nvPicPr>
                      <p:cNvPr id="133" name="Рукописный ввод 132">
                        <a:extLst>
                          <a:ext uri="{FF2B5EF4-FFF2-40B4-BE49-F238E27FC236}">
                            <a16:creationId xmlns:a16="http://schemas.microsoft.com/office/drawing/2014/main" id="{712143CF-1287-4E01-847C-0E86DB4A21FE}"/>
                          </a:ext>
                        </a:extLst>
                      </p:cNvPr>
                      <p:cNvPicPr/>
                      <p:nvPr/>
                    </p:nvPicPr>
                    <p:blipFill>
                      <a:blip r:embed="rId53"/>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4" name="Рукописный ввод 133">
                        <a:extLst>
                          <a:ext uri="{FF2B5EF4-FFF2-40B4-BE49-F238E27FC236}">
                            <a16:creationId xmlns:a16="http://schemas.microsoft.com/office/drawing/2014/main" id="{5E5783AA-E6EC-47DE-AB98-12EB36D12B59}"/>
                          </a:ext>
                        </a:extLst>
                      </p14:cNvPr>
                      <p14:cNvContentPartPr/>
                      <p14:nvPr/>
                    </p14:nvContentPartPr>
                    <p14:xfrm>
                      <a:off x="238241" y="1299254"/>
                      <a:ext cx="113040" cy="222120"/>
                    </p14:xfrm>
                  </p:contentPart>
                </mc:Choice>
                <mc:Fallback xmlns="">
                  <p:pic>
                    <p:nvPicPr>
                      <p:cNvPr id="134" name="Рукописный ввод 133">
                        <a:extLst>
                          <a:ext uri="{FF2B5EF4-FFF2-40B4-BE49-F238E27FC236}">
                            <a16:creationId xmlns:a16="http://schemas.microsoft.com/office/drawing/2014/main" id="{5E5783AA-E6EC-47DE-AB98-12EB36D12B59}"/>
                          </a:ext>
                        </a:extLst>
                      </p:cNvPr>
                      <p:cNvPicPr/>
                      <p:nvPr/>
                    </p:nvPicPr>
                    <p:blipFill>
                      <a:blip r:embed="rId55"/>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5" name="Рукописный ввод 134">
                        <a:extLst>
                          <a:ext uri="{FF2B5EF4-FFF2-40B4-BE49-F238E27FC236}">
                            <a16:creationId xmlns:a16="http://schemas.microsoft.com/office/drawing/2014/main" id="{336D8D3D-E486-4AB6-B819-E746C58C7135}"/>
                          </a:ext>
                        </a:extLst>
                      </p14:cNvPr>
                      <p14:cNvContentPartPr/>
                      <p14:nvPr/>
                    </p14:nvContentPartPr>
                    <p14:xfrm>
                      <a:off x="302681" y="3292934"/>
                      <a:ext cx="2408040" cy="32760"/>
                    </p14:xfrm>
                  </p:contentPart>
                </mc:Choice>
                <mc:Fallback xmlns="">
                  <p:pic>
                    <p:nvPicPr>
                      <p:cNvPr id="135" name="Рукописный ввод 134">
                        <a:extLst>
                          <a:ext uri="{FF2B5EF4-FFF2-40B4-BE49-F238E27FC236}">
                            <a16:creationId xmlns:a16="http://schemas.microsoft.com/office/drawing/2014/main" id="{336D8D3D-E486-4AB6-B819-E746C58C7135}"/>
                          </a:ext>
                        </a:extLst>
                      </p:cNvPr>
                      <p:cNvPicPr/>
                      <p:nvPr/>
                    </p:nvPicPr>
                    <p:blipFill>
                      <a:blip r:embed="rId57"/>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6" name="Рукописный ввод 135">
                        <a:extLst>
                          <a:ext uri="{FF2B5EF4-FFF2-40B4-BE49-F238E27FC236}">
                            <a16:creationId xmlns:a16="http://schemas.microsoft.com/office/drawing/2014/main" id="{DF0A295B-D1AF-4B2B-8C61-A5E7FBCF47E6}"/>
                          </a:ext>
                        </a:extLst>
                      </p14:cNvPr>
                      <p14:cNvContentPartPr/>
                      <p14:nvPr/>
                    </p14:nvContentPartPr>
                    <p14:xfrm>
                      <a:off x="2631881" y="3241814"/>
                      <a:ext cx="185760" cy="115200"/>
                    </p14:xfrm>
                  </p:contentPart>
                </mc:Choice>
                <mc:Fallback xmlns="">
                  <p:pic>
                    <p:nvPicPr>
                      <p:cNvPr id="136" name="Рукописный ввод 135">
                        <a:extLst>
                          <a:ext uri="{FF2B5EF4-FFF2-40B4-BE49-F238E27FC236}">
                            <a16:creationId xmlns:a16="http://schemas.microsoft.com/office/drawing/2014/main" id="{DF0A295B-D1AF-4B2B-8C61-A5E7FBCF47E6}"/>
                          </a:ext>
                        </a:extLst>
                      </p:cNvPr>
                      <p:cNvPicPr/>
                      <p:nvPr/>
                    </p:nvPicPr>
                    <p:blipFill>
                      <a:blip r:embed="rId59"/>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Рукописный ввод 136">
                        <a:extLst>
                          <a:ext uri="{FF2B5EF4-FFF2-40B4-BE49-F238E27FC236}">
                            <a16:creationId xmlns:a16="http://schemas.microsoft.com/office/drawing/2014/main" id="{417D20BD-09FD-40B4-8C1F-CCBF10E8F848}"/>
                          </a:ext>
                        </a:extLst>
                      </p14:cNvPr>
                      <p14:cNvContentPartPr/>
                      <p14:nvPr/>
                    </p14:nvContentPartPr>
                    <p14:xfrm>
                      <a:off x="269201" y="3459614"/>
                      <a:ext cx="186840" cy="186840"/>
                    </p14:xfrm>
                  </p:contentPart>
                </mc:Choice>
                <mc:Fallback xmlns="">
                  <p:pic>
                    <p:nvPicPr>
                      <p:cNvPr id="137" name="Рукописный ввод 136">
                        <a:extLst>
                          <a:ext uri="{FF2B5EF4-FFF2-40B4-BE49-F238E27FC236}">
                            <a16:creationId xmlns:a16="http://schemas.microsoft.com/office/drawing/2014/main" id="{417D20BD-09FD-40B4-8C1F-CCBF10E8F848}"/>
                          </a:ext>
                        </a:extLst>
                      </p:cNvPr>
                      <p:cNvPicPr/>
                      <p:nvPr/>
                    </p:nvPicPr>
                    <p:blipFill>
                      <a:blip r:embed="rId61"/>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8" name="Рукописный ввод 137">
                        <a:extLst>
                          <a:ext uri="{FF2B5EF4-FFF2-40B4-BE49-F238E27FC236}">
                            <a16:creationId xmlns:a16="http://schemas.microsoft.com/office/drawing/2014/main" id="{3096D3C0-DF8F-4AF3-B440-2CEA7CCB6AD4}"/>
                          </a:ext>
                        </a:extLst>
                      </p14:cNvPr>
                      <p14:cNvContentPartPr/>
                      <p14:nvPr/>
                    </p14:nvContentPartPr>
                    <p14:xfrm>
                      <a:off x="2186021" y="3376814"/>
                      <a:ext cx="228600" cy="262440"/>
                    </p14:xfrm>
                  </p:contentPart>
                </mc:Choice>
                <mc:Fallback xmlns="">
                  <p:pic>
                    <p:nvPicPr>
                      <p:cNvPr id="138" name="Рукописный ввод 137">
                        <a:extLst>
                          <a:ext uri="{FF2B5EF4-FFF2-40B4-BE49-F238E27FC236}">
                            <a16:creationId xmlns:a16="http://schemas.microsoft.com/office/drawing/2014/main" id="{3096D3C0-DF8F-4AF3-B440-2CEA7CCB6AD4}"/>
                          </a:ext>
                        </a:extLst>
                      </p:cNvPr>
                      <p:cNvPicPr/>
                      <p:nvPr/>
                    </p:nvPicPr>
                    <p:blipFill>
                      <a:blip r:embed="rId63"/>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9" name="Рукописный ввод 138">
                        <a:extLst>
                          <a:ext uri="{FF2B5EF4-FFF2-40B4-BE49-F238E27FC236}">
                            <a16:creationId xmlns:a16="http://schemas.microsoft.com/office/drawing/2014/main" id="{400862F1-33A3-42F3-932D-071C33FFF6D2}"/>
                          </a:ext>
                        </a:extLst>
                      </p14:cNvPr>
                      <p14:cNvContentPartPr/>
                      <p14:nvPr/>
                    </p14:nvContentPartPr>
                    <p14:xfrm>
                      <a:off x="264161" y="2121494"/>
                      <a:ext cx="2006640" cy="40320"/>
                    </p14:xfrm>
                  </p:contentPart>
                </mc:Choice>
                <mc:Fallback xmlns="">
                  <p:pic>
                    <p:nvPicPr>
                      <p:cNvPr id="139" name="Рукописный ввод 138">
                        <a:extLst>
                          <a:ext uri="{FF2B5EF4-FFF2-40B4-BE49-F238E27FC236}">
                            <a16:creationId xmlns:a16="http://schemas.microsoft.com/office/drawing/2014/main" id="{400862F1-33A3-42F3-932D-071C33FFF6D2}"/>
                          </a:ext>
                        </a:extLst>
                      </p:cNvPr>
                      <p:cNvPicPr/>
                      <p:nvPr/>
                    </p:nvPicPr>
                    <p:blipFill>
                      <a:blip r:embed="rId65"/>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0" name="Рукописный ввод 139">
                        <a:extLst>
                          <a:ext uri="{FF2B5EF4-FFF2-40B4-BE49-F238E27FC236}">
                            <a16:creationId xmlns:a16="http://schemas.microsoft.com/office/drawing/2014/main" id="{D3F2C0C9-2207-4FA4-ABB4-53D9EA1FEE08}"/>
                          </a:ext>
                        </a:extLst>
                      </p14:cNvPr>
                      <p14:cNvContentPartPr/>
                      <p14:nvPr/>
                    </p14:nvContentPartPr>
                    <p14:xfrm>
                      <a:off x="2274761" y="2140934"/>
                      <a:ext cx="25560" cy="1144080"/>
                    </p14:xfrm>
                  </p:contentPart>
                </mc:Choice>
                <mc:Fallback xmlns="">
                  <p:pic>
                    <p:nvPicPr>
                      <p:cNvPr id="140" name="Рукописный ввод 139">
                        <a:extLst>
                          <a:ext uri="{FF2B5EF4-FFF2-40B4-BE49-F238E27FC236}">
                            <a16:creationId xmlns:a16="http://schemas.microsoft.com/office/drawing/2014/main" id="{D3F2C0C9-2207-4FA4-ABB4-53D9EA1FEE08}"/>
                          </a:ext>
                        </a:extLst>
                      </p:cNvPr>
                      <p:cNvPicPr/>
                      <p:nvPr/>
                    </p:nvPicPr>
                    <p:blipFill>
                      <a:blip r:embed="rId67"/>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1" name="Рукописный ввод 140">
                        <a:extLst>
                          <a:ext uri="{FF2B5EF4-FFF2-40B4-BE49-F238E27FC236}">
                            <a16:creationId xmlns:a16="http://schemas.microsoft.com/office/drawing/2014/main" id="{389F90D5-A739-4150-B819-6B323D53BEC6}"/>
                          </a:ext>
                        </a:extLst>
                      </p14:cNvPr>
                      <p14:cNvContentPartPr/>
                      <p14:nvPr/>
                    </p14:nvContentPartPr>
                    <p14:xfrm>
                      <a:off x="1915841" y="2175854"/>
                      <a:ext cx="17640" cy="1080000"/>
                    </p14:xfrm>
                  </p:contentPart>
                </mc:Choice>
                <mc:Fallback xmlns="">
                  <p:pic>
                    <p:nvPicPr>
                      <p:cNvPr id="141" name="Рукописный ввод 140">
                        <a:extLst>
                          <a:ext uri="{FF2B5EF4-FFF2-40B4-BE49-F238E27FC236}">
                            <a16:creationId xmlns:a16="http://schemas.microsoft.com/office/drawing/2014/main" id="{389F90D5-A739-4150-B819-6B323D53BEC6}"/>
                          </a:ext>
                        </a:extLst>
                      </p:cNvPr>
                      <p:cNvPicPr/>
                      <p:nvPr/>
                    </p:nvPicPr>
                    <p:blipFill>
                      <a:blip r:embed="rId69"/>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2" name="Рукописный ввод 141">
                        <a:extLst>
                          <a:ext uri="{FF2B5EF4-FFF2-40B4-BE49-F238E27FC236}">
                            <a16:creationId xmlns:a16="http://schemas.microsoft.com/office/drawing/2014/main" id="{E18F9ECF-119D-4054-812C-2DD356F0FDFF}"/>
                          </a:ext>
                        </a:extLst>
                      </p14:cNvPr>
                      <p14:cNvContentPartPr/>
                      <p14:nvPr/>
                    </p14:nvContentPartPr>
                    <p14:xfrm>
                      <a:off x="1580321" y="2175134"/>
                      <a:ext cx="39240" cy="1066680"/>
                    </p14:xfrm>
                  </p:contentPart>
                </mc:Choice>
                <mc:Fallback xmlns="">
                  <p:pic>
                    <p:nvPicPr>
                      <p:cNvPr id="142" name="Рукописный ввод 141">
                        <a:extLst>
                          <a:ext uri="{FF2B5EF4-FFF2-40B4-BE49-F238E27FC236}">
                            <a16:creationId xmlns:a16="http://schemas.microsoft.com/office/drawing/2014/main" id="{E18F9ECF-119D-4054-812C-2DD356F0FDFF}"/>
                          </a:ext>
                        </a:extLst>
                      </p:cNvPr>
                      <p:cNvPicPr/>
                      <p:nvPr/>
                    </p:nvPicPr>
                    <p:blipFill>
                      <a:blip r:embed="rId71"/>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3" name="Рукописный ввод 142">
                        <a:extLst>
                          <a:ext uri="{FF2B5EF4-FFF2-40B4-BE49-F238E27FC236}">
                            <a16:creationId xmlns:a16="http://schemas.microsoft.com/office/drawing/2014/main" id="{60E38F40-2982-48C0-B874-94B64BBA1E3E}"/>
                          </a:ext>
                        </a:extLst>
                      </p14:cNvPr>
                      <p14:cNvContentPartPr/>
                      <p14:nvPr/>
                    </p14:nvContentPartPr>
                    <p14:xfrm>
                      <a:off x="1246601" y="2205734"/>
                      <a:ext cx="29160" cy="986760"/>
                    </p14:xfrm>
                  </p:contentPart>
                </mc:Choice>
                <mc:Fallback xmlns="">
                  <p:pic>
                    <p:nvPicPr>
                      <p:cNvPr id="143" name="Рукописный ввод 142">
                        <a:extLst>
                          <a:ext uri="{FF2B5EF4-FFF2-40B4-BE49-F238E27FC236}">
                            <a16:creationId xmlns:a16="http://schemas.microsoft.com/office/drawing/2014/main" id="{60E38F40-2982-48C0-B874-94B64BBA1E3E}"/>
                          </a:ext>
                        </a:extLst>
                      </p:cNvPr>
                      <p:cNvPicPr/>
                      <p:nvPr/>
                    </p:nvPicPr>
                    <p:blipFill>
                      <a:blip r:embed="rId73"/>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4" name="Рукописный ввод 143">
                        <a:extLst>
                          <a:ext uri="{FF2B5EF4-FFF2-40B4-BE49-F238E27FC236}">
                            <a16:creationId xmlns:a16="http://schemas.microsoft.com/office/drawing/2014/main" id="{96D8F903-CCC0-4D22-B9E1-814E7CF56778}"/>
                          </a:ext>
                        </a:extLst>
                      </p14:cNvPr>
                      <p14:cNvContentPartPr/>
                      <p14:nvPr/>
                    </p14:nvContentPartPr>
                    <p14:xfrm>
                      <a:off x="893441" y="2291774"/>
                      <a:ext cx="27360" cy="942480"/>
                    </p14:xfrm>
                  </p:contentPart>
                </mc:Choice>
                <mc:Fallback xmlns="">
                  <p:pic>
                    <p:nvPicPr>
                      <p:cNvPr id="144" name="Рукописный ввод 143">
                        <a:extLst>
                          <a:ext uri="{FF2B5EF4-FFF2-40B4-BE49-F238E27FC236}">
                            <a16:creationId xmlns:a16="http://schemas.microsoft.com/office/drawing/2014/main" id="{96D8F903-CCC0-4D22-B9E1-814E7CF56778}"/>
                          </a:ext>
                        </a:extLst>
                      </p:cNvPr>
                      <p:cNvPicPr/>
                      <p:nvPr/>
                    </p:nvPicPr>
                    <p:blipFill>
                      <a:blip r:embed="rId75"/>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5" name="Рукописный ввод 144">
                        <a:extLst>
                          <a:ext uri="{FF2B5EF4-FFF2-40B4-BE49-F238E27FC236}">
                            <a16:creationId xmlns:a16="http://schemas.microsoft.com/office/drawing/2014/main" id="{40C007AE-9C06-4524-8506-CECBE9D7D062}"/>
                          </a:ext>
                        </a:extLst>
                      </p14:cNvPr>
                      <p14:cNvContentPartPr/>
                      <p14:nvPr/>
                    </p14:nvContentPartPr>
                    <p14:xfrm>
                      <a:off x="577001" y="2231654"/>
                      <a:ext cx="19440" cy="1015200"/>
                    </p14:xfrm>
                  </p:contentPart>
                </mc:Choice>
                <mc:Fallback xmlns="">
                  <p:pic>
                    <p:nvPicPr>
                      <p:cNvPr id="145" name="Рукописный ввод 144">
                        <a:extLst>
                          <a:ext uri="{FF2B5EF4-FFF2-40B4-BE49-F238E27FC236}">
                            <a16:creationId xmlns:a16="http://schemas.microsoft.com/office/drawing/2014/main" id="{40C007AE-9C06-4524-8506-CECBE9D7D062}"/>
                          </a:ext>
                        </a:extLst>
                      </p:cNvPr>
                      <p:cNvPicPr/>
                      <p:nvPr/>
                    </p:nvPicPr>
                    <p:blipFill>
                      <a:blip r:embed="rId77"/>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6" name="Рукописный ввод 145">
                        <a:extLst>
                          <a:ext uri="{FF2B5EF4-FFF2-40B4-BE49-F238E27FC236}">
                            <a16:creationId xmlns:a16="http://schemas.microsoft.com/office/drawing/2014/main" id="{55E65CFF-5D7E-4C11-9B34-C1759EED497F}"/>
                          </a:ext>
                        </a:extLst>
                      </p14:cNvPr>
                      <p14:cNvContentPartPr/>
                      <p14:nvPr/>
                    </p14:nvContentPartPr>
                    <p14:xfrm>
                      <a:off x="2868761" y="3399134"/>
                      <a:ext cx="138600" cy="222120"/>
                    </p14:xfrm>
                  </p:contentPart>
                </mc:Choice>
                <mc:Fallback xmlns="">
                  <p:pic>
                    <p:nvPicPr>
                      <p:cNvPr id="146" name="Рукописный ввод 145">
                        <a:extLst>
                          <a:ext uri="{FF2B5EF4-FFF2-40B4-BE49-F238E27FC236}">
                            <a16:creationId xmlns:a16="http://schemas.microsoft.com/office/drawing/2014/main" id="{55E65CFF-5D7E-4C11-9B34-C1759EED497F}"/>
                          </a:ext>
                        </a:extLst>
                      </p:cNvPr>
                      <p:cNvPicPr/>
                      <p:nvPr/>
                    </p:nvPicPr>
                    <p:blipFill>
                      <a:blip r:embed="rId79"/>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Рукописный ввод 146">
                        <a:extLst>
                          <a:ext uri="{FF2B5EF4-FFF2-40B4-BE49-F238E27FC236}">
                            <a16:creationId xmlns:a16="http://schemas.microsoft.com/office/drawing/2014/main" id="{FA091917-320E-4D90-9259-FABA2F321017}"/>
                          </a:ext>
                        </a:extLst>
                      </p14:cNvPr>
                      <p14:cNvContentPartPr/>
                      <p14:nvPr/>
                    </p14:nvContentPartPr>
                    <p14:xfrm>
                      <a:off x="2900441" y="3456014"/>
                      <a:ext cx="131400" cy="157320"/>
                    </p14:xfrm>
                  </p:contentPart>
                </mc:Choice>
                <mc:Fallback xmlns="">
                  <p:pic>
                    <p:nvPicPr>
                      <p:cNvPr id="147" name="Рукописный ввод 146">
                        <a:extLst>
                          <a:ext uri="{FF2B5EF4-FFF2-40B4-BE49-F238E27FC236}">
                            <a16:creationId xmlns:a16="http://schemas.microsoft.com/office/drawing/2014/main" id="{FA091917-320E-4D90-9259-FABA2F321017}"/>
                          </a:ext>
                        </a:extLst>
                      </p:cNvPr>
                      <p:cNvPicPr/>
                      <p:nvPr/>
                    </p:nvPicPr>
                    <p:blipFill>
                      <a:blip r:embed="rId81"/>
                      <a:stretch>
                        <a:fillRect/>
                      </a:stretch>
                    </p:blipFill>
                    <p:spPr>
                      <a:xfrm>
                        <a:off x="2886638" y="3442214"/>
                        <a:ext cx="158453" cy="184368"/>
                      </a:xfrm>
                      <a:prstGeom prst="rect">
                        <a:avLst/>
                      </a:prstGeom>
                    </p:spPr>
                  </p:pic>
                </mc:Fallback>
              </mc:AlternateContent>
            </p:grpSp>
            <p:grpSp>
              <p:nvGrpSpPr>
                <p:cNvPr id="127" name="Группа 126">
                  <a:extLst>
                    <a:ext uri="{FF2B5EF4-FFF2-40B4-BE49-F238E27FC236}">
                      <a16:creationId xmlns:a16="http://schemas.microsoft.com/office/drawing/2014/main" id="{080D1D22-23FA-4032-B235-F861D5B26947}"/>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2">
                    <p14:nvContentPartPr>
                      <p14:cNvPr id="128" name="Рукописный ввод 127">
                        <a:extLst>
                          <a:ext uri="{FF2B5EF4-FFF2-40B4-BE49-F238E27FC236}">
                            <a16:creationId xmlns:a16="http://schemas.microsoft.com/office/drawing/2014/main" id="{56F92F9E-E0F4-43E7-96EE-4CF43C8BA179}"/>
                          </a:ext>
                        </a:extLst>
                      </p14:cNvPr>
                      <p14:cNvContentPartPr/>
                      <p14:nvPr/>
                    </p14:nvContentPartPr>
                    <p14:xfrm>
                      <a:off x="824681" y="1546419"/>
                      <a:ext cx="56520" cy="352800"/>
                    </p14:xfrm>
                  </p:contentPart>
                </mc:Choice>
                <mc:Fallback xmlns="">
                  <p:pic>
                    <p:nvPicPr>
                      <p:cNvPr id="128" name="Рукописный ввод 127">
                        <a:extLst>
                          <a:ext uri="{FF2B5EF4-FFF2-40B4-BE49-F238E27FC236}">
                            <a16:creationId xmlns:a16="http://schemas.microsoft.com/office/drawing/2014/main" id="{56F92F9E-E0F4-43E7-96EE-4CF43C8BA179}"/>
                          </a:ext>
                        </a:extLst>
                      </p:cNvPr>
                      <p:cNvPicPr/>
                      <p:nvPr/>
                    </p:nvPicPr>
                    <p:blipFill>
                      <a:blip r:embed="rId83"/>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9" name="Рукописный ввод 128">
                        <a:extLst>
                          <a:ext uri="{FF2B5EF4-FFF2-40B4-BE49-F238E27FC236}">
                            <a16:creationId xmlns:a16="http://schemas.microsoft.com/office/drawing/2014/main" id="{577F9802-C77D-4455-92F1-F3C0B27656F1}"/>
                          </a:ext>
                        </a:extLst>
                      </p14:cNvPr>
                      <p14:cNvContentPartPr/>
                      <p14:nvPr/>
                    </p14:nvContentPartPr>
                    <p14:xfrm>
                      <a:off x="795521" y="1774299"/>
                      <a:ext cx="129960" cy="53280"/>
                    </p14:xfrm>
                  </p:contentPart>
                </mc:Choice>
                <mc:Fallback xmlns="">
                  <p:pic>
                    <p:nvPicPr>
                      <p:cNvPr id="129" name="Рукописный ввод 128">
                        <a:extLst>
                          <a:ext uri="{FF2B5EF4-FFF2-40B4-BE49-F238E27FC236}">
                            <a16:creationId xmlns:a16="http://schemas.microsoft.com/office/drawing/2014/main" id="{577F9802-C77D-4455-92F1-F3C0B27656F1}"/>
                          </a:ext>
                        </a:extLst>
                      </p:cNvPr>
                      <p:cNvPicPr/>
                      <p:nvPr/>
                    </p:nvPicPr>
                    <p:blipFill>
                      <a:blip r:embed="rId85"/>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0" name="Рукописный ввод 129">
                        <a:extLst>
                          <a:ext uri="{FF2B5EF4-FFF2-40B4-BE49-F238E27FC236}">
                            <a16:creationId xmlns:a16="http://schemas.microsoft.com/office/drawing/2014/main" id="{AFE2D03D-8837-4FD7-B995-0D43866F6A27}"/>
                          </a:ext>
                        </a:extLst>
                      </p14:cNvPr>
                      <p14:cNvContentPartPr/>
                      <p14:nvPr/>
                    </p14:nvContentPartPr>
                    <p14:xfrm>
                      <a:off x="945641" y="1645419"/>
                      <a:ext cx="45000" cy="198720"/>
                    </p14:xfrm>
                  </p:contentPart>
                </mc:Choice>
                <mc:Fallback xmlns="">
                  <p:pic>
                    <p:nvPicPr>
                      <p:cNvPr id="130" name="Рукописный ввод 129">
                        <a:extLst>
                          <a:ext uri="{FF2B5EF4-FFF2-40B4-BE49-F238E27FC236}">
                            <a16:creationId xmlns:a16="http://schemas.microsoft.com/office/drawing/2014/main" id="{AFE2D03D-8837-4FD7-B995-0D43866F6A27}"/>
                          </a:ext>
                        </a:extLst>
                      </p:cNvPr>
                      <p:cNvPicPr/>
                      <p:nvPr/>
                    </p:nvPicPr>
                    <p:blipFill>
                      <a:blip r:embed="rId87"/>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1" name="Рукописный ввод 130">
                        <a:extLst>
                          <a:ext uri="{FF2B5EF4-FFF2-40B4-BE49-F238E27FC236}">
                            <a16:creationId xmlns:a16="http://schemas.microsoft.com/office/drawing/2014/main" id="{93FECBC8-20E8-4026-B6A8-E9124D4C2840}"/>
                          </a:ext>
                        </a:extLst>
                      </p14:cNvPr>
                      <p14:cNvContentPartPr/>
                      <p14:nvPr/>
                    </p14:nvContentPartPr>
                    <p14:xfrm>
                      <a:off x="1014761" y="1727139"/>
                      <a:ext cx="43200" cy="86760"/>
                    </p14:xfrm>
                  </p:contentPart>
                </mc:Choice>
                <mc:Fallback xmlns="">
                  <p:pic>
                    <p:nvPicPr>
                      <p:cNvPr id="131" name="Рукописный ввод 130">
                        <a:extLst>
                          <a:ext uri="{FF2B5EF4-FFF2-40B4-BE49-F238E27FC236}">
                            <a16:creationId xmlns:a16="http://schemas.microsoft.com/office/drawing/2014/main" id="{93FECBC8-20E8-4026-B6A8-E9124D4C2840}"/>
                          </a:ext>
                        </a:extLst>
                      </p:cNvPr>
                      <p:cNvPicPr/>
                      <p:nvPr/>
                    </p:nvPicPr>
                    <p:blipFill>
                      <a:blip r:embed="rId89"/>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2" name="Рукописный ввод 131">
                        <a:extLst>
                          <a:ext uri="{FF2B5EF4-FFF2-40B4-BE49-F238E27FC236}">
                            <a16:creationId xmlns:a16="http://schemas.microsoft.com/office/drawing/2014/main" id="{4730E100-6C15-4216-96B4-E35D3CA7A85A}"/>
                          </a:ext>
                        </a:extLst>
                      </p14:cNvPr>
                      <p14:cNvContentPartPr/>
                      <p14:nvPr/>
                    </p14:nvContentPartPr>
                    <p14:xfrm>
                      <a:off x="1008641" y="1686819"/>
                      <a:ext cx="165600" cy="186840"/>
                    </p14:xfrm>
                  </p:contentPart>
                </mc:Choice>
                <mc:Fallback xmlns="">
                  <p:pic>
                    <p:nvPicPr>
                      <p:cNvPr id="132" name="Рукописный ввод 131">
                        <a:extLst>
                          <a:ext uri="{FF2B5EF4-FFF2-40B4-BE49-F238E27FC236}">
                            <a16:creationId xmlns:a16="http://schemas.microsoft.com/office/drawing/2014/main" id="{4730E100-6C15-4216-96B4-E35D3CA7A85A}"/>
                          </a:ext>
                        </a:extLst>
                      </p:cNvPr>
                      <p:cNvPicPr/>
                      <p:nvPr/>
                    </p:nvPicPr>
                    <p:blipFill>
                      <a:blip r:embed="rId91"/>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2">
                <p14:nvContentPartPr>
                  <p14:cNvPr id="125" name="Рукописный ввод 124">
                    <a:extLst>
                      <a:ext uri="{FF2B5EF4-FFF2-40B4-BE49-F238E27FC236}">
                        <a16:creationId xmlns:a16="http://schemas.microsoft.com/office/drawing/2014/main" id="{FDB0D20A-C92F-46DE-A905-C5F9749C56BF}"/>
                      </a:ext>
                    </a:extLst>
                  </p14:cNvPr>
                  <p14:cNvContentPartPr/>
                  <p14:nvPr/>
                </p14:nvContentPartPr>
                <p14:xfrm>
                  <a:off x="101051" y="2434200"/>
                  <a:ext cx="107280" cy="240120"/>
                </p14:xfrm>
              </p:contentPart>
            </mc:Choice>
            <mc:Fallback xmlns="">
              <p:pic>
                <p:nvPicPr>
                  <p:cNvPr id="125" name="Рукописный ввод 124">
                    <a:extLst>
                      <a:ext uri="{FF2B5EF4-FFF2-40B4-BE49-F238E27FC236}">
                        <a16:creationId xmlns:a16="http://schemas.microsoft.com/office/drawing/2014/main" id="{FDB0D20A-C92F-46DE-A905-C5F9749C56BF}"/>
                      </a:ext>
                    </a:extLst>
                  </p:cNvPr>
                  <p:cNvPicPr/>
                  <p:nvPr/>
                </p:nvPicPr>
                <p:blipFill>
                  <a:blip r:embed="rId93"/>
                  <a:stretch>
                    <a:fillRect/>
                  </a:stretch>
                </p:blipFill>
                <p:spPr>
                  <a:xfrm>
                    <a:off x="92051" y="2425200"/>
                    <a:ext cx="124920" cy="257760"/>
                  </a:xfrm>
                  <a:prstGeom prst="rect">
                    <a:avLst/>
                  </a:prstGeom>
                </p:spPr>
              </p:pic>
            </mc:Fallback>
          </mc:AlternateContent>
        </p:gr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498C4653-7F4A-49BC-8C36-98760A9A72A1}"/>
                  </a:ext>
                </a:extLst>
              </p:cNvPr>
              <p:cNvSpPr txBox="1"/>
              <p:nvPr/>
            </p:nvSpPr>
            <p:spPr>
              <a:xfrm>
                <a:off x="1712933" y="2204438"/>
                <a:ext cx="3854956" cy="9926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 </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e>
                            <m:e>
                              <m:r>
                                <a:rPr lang="en-US" b="0" i="1" dirty="0" smtClean="0">
                                  <a:latin typeface="Cambria Math" panose="02040503050406030204" pitchFamily="18" charset="0"/>
                                </a:rPr>
                                <m:t>0,</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&lt;</m:t>
                              </m:r>
                              <m:r>
                                <a:rPr lang="en-US" i="1" dirty="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𝑜𝑟</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&gt;</m:t>
                              </m:r>
                              <m:r>
                                <a:rPr lang="en-US" b="0" i="1" dirty="0" smtClean="0">
                                  <a:latin typeface="Cambria Math" panose="02040503050406030204" pitchFamily="18" charset="0"/>
                                  <a:ea typeface="Cambria Math" panose="02040503050406030204" pitchFamily="18" charset="0"/>
                                </a:rPr>
                                <m:t>𝑏</m:t>
                              </m:r>
                            </m:e>
                          </m:eqArr>
                        </m:e>
                      </m:d>
                    </m:oMath>
                  </m:oMathPara>
                </a14:m>
                <a:endParaRPr lang="ru-RU" dirty="0"/>
              </a:p>
            </p:txBody>
          </p:sp>
        </mc:Choice>
        <mc:Fallback xmlns="">
          <p:sp>
            <p:nvSpPr>
              <p:cNvPr id="98" name="TextBox 97">
                <a:extLst>
                  <a:ext uri="{FF2B5EF4-FFF2-40B4-BE49-F238E27FC236}">
                    <a16:creationId xmlns:a16="http://schemas.microsoft.com/office/drawing/2014/main" id="{498C4653-7F4A-49BC-8C36-98760A9A72A1}"/>
                  </a:ext>
                </a:extLst>
              </p:cNvPr>
              <p:cNvSpPr txBox="1">
                <a:spLocks noRot="1" noChangeAspect="1" noMove="1" noResize="1" noEditPoints="1" noAdjustHandles="1" noChangeArrowheads="1" noChangeShapeType="1" noTextEdit="1"/>
              </p:cNvSpPr>
              <p:nvPr/>
            </p:nvSpPr>
            <p:spPr>
              <a:xfrm>
                <a:off x="1712933" y="2204438"/>
                <a:ext cx="3854956" cy="992616"/>
              </a:xfrm>
              <a:prstGeom prst="rect">
                <a:avLst/>
              </a:prstGeom>
              <a:blipFill>
                <a:blip r:embed="rId139"/>
                <a:stretch>
                  <a:fillRect/>
                </a:stretch>
              </a:blipFill>
            </p:spPr>
            <p:txBody>
              <a:bodyPr/>
              <a:lstStyle/>
              <a:p>
                <a:r>
                  <a:rPr lang="ru-RU">
                    <a:noFill/>
                  </a:rPr>
                  <a:t> </a:t>
                </a:r>
              </a:p>
            </p:txBody>
          </p:sp>
        </mc:Fallback>
      </mc:AlternateContent>
      <p:sp>
        <p:nvSpPr>
          <p:cNvPr id="62" name="TextBox 61">
            <a:extLst>
              <a:ext uri="{FF2B5EF4-FFF2-40B4-BE49-F238E27FC236}">
                <a16:creationId xmlns:a16="http://schemas.microsoft.com/office/drawing/2014/main" id="{AEF4178C-A97B-463E-AB11-30A13AF63E3F}"/>
              </a:ext>
            </a:extLst>
          </p:cNvPr>
          <p:cNvSpPr txBox="1"/>
          <p:nvPr/>
        </p:nvSpPr>
        <p:spPr>
          <a:xfrm>
            <a:off x="5423651" y="1161757"/>
            <a:ext cx="3567027" cy="369332"/>
          </a:xfrm>
          <a:prstGeom prst="rect">
            <a:avLst/>
          </a:prstGeom>
          <a:noFill/>
        </p:spPr>
        <p:txBody>
          <a:bodyPr wrap="square">
            <a:spAutoFit/>
          </a:bodyPr>
          <a:lstStyle/>
          <a:p>
            <a:r>
              <a:rPr lang="en-US" dirty="0"/>
              <a:t>Probability Mass Function (PMF)</a:t>
            </a:r>
            <a:endParaRPr lang="ru-RU" dirty="0"/>
          </a:p>
        </p:txBody>
      </p:sp>
      <mc:AlternateContent xmlns:mc="http://schemas.openxmlformats.org/markup-compatibility/2006" xmlns:p14="http://schemas.microsoft.com/office/powerpoint/2010/main">
        <mc:Choice Requires="p14">
          <p:contentPart p14:bwMode="auto" r:id="rId140">
            <p14:nvContentPartPr>
              <p14:cNvPr id="2" name="Рукописный ввод 1">
                <a:extLst>
                  <a:ext uri="{FF2B5EF4-FFF2-40B4-BE49-F238E27FC236}">
                    <a16:creationId xmlns:a16="http://schemas.microsoft.com/office/drawing/2014/main" id="{332E3514-87B2-4852-9944-37F4722B1AD2}"/>
                  </a:ext>
                </a:extLst>
              </p14:cNvPr>
              <p14:cNvContentPartPr/>
              <p14:nvPr/>
            </p14:nvContentPartPr>
            <p14:xfrm>
              <a:off x="5604275" y="2039395"/>
              <a:ext cx="23040" cy="1375920"/>
            </p14:xfrm>
          </p:contentPart>
        </mc:Choice>
        <mc:Fallback xmlns="">
          <p:pic>
            <p:nvPicPr>
              <p:cNvPr id="2" name="Рукописный ввод 1">
                <a:extLst>
                  <a:ext uri="{FF2B5EF4-FFF2-40B4-BE49-F238E27FC236}">
                    <a16:creationId xmlns:a16="http://schemas.microsoft.com/office/drawing/2014/main" id="{332E3514-87B2-4852-9944-37F4722B1AD2}"/>
                  </a:ext>
                </a:extLst>
              </p:cNvPr>
              <p:cNvPicPr/>
              <p:nvPr/>
            </p:nvPicPr>
            <p:blipFill>
              <a:blip r:embed="rId141"/>
              <a:stretch>
                <a:fillRect/>
              </a:stretch>
            </p:blipFill>
            <p:spPr>
              <a:xfrm>
                <a:off x="5595635" y="2030755"/>
                <a:ext cx="40680" cy="1393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 name="Рукописный ввод 2">
                <a:extLst>
                  <a:ext uri="{FF2B5EF4-FFF2-40B4-BE49-F238E27FC236}">
                    <a16:creationId xmlns:a16="http://schemas.microsoft.com/office/drawing/2014/main" id="{C3E217AA-F827-47A6-8578-695F3BBC0226}"/>
                  </a:ext>
                </a:extLst>
              </p14:cNvPr>
              <p14:cNvContentPartPr/>
              <p14:nvPr/>
            </p14:nvContentPartPr>
            <p14:xfrm>
              <a:off x="5554955" y="1961275"/>
              <a:ext cx="96840" cy="152640"/>
            </p14:xfrm>
          </p:contentPart>
        </mc:Choice>
        <mc:Fallback xmlns="">
          <p:pic>
            <p:nvPicPr>
              <p:cNvPr id="3" name="Рукописный ввод 2">
                <a:extLst>
                  <a:ext uri="{FF2B5EF4-FFF2-40B4-BE49-F238E27FC236}">
                    <a16:creationId xmlns:a16="http://schemas.microsoft.com/office/drawing/2014/main" id="{C3E217AA-F827-47A6-8578-695F3BBC0226}"/>
                  </a:ext>
                </a:extLst>
              </p:cNvPr>
              <p:cNvPicPr/>
              <p:nvPr/>
            </p:nvPicPr>
            <p:blipFill>
              <a:blip r:embed="rId143"/>
              <a:stretch>
                <a:fillRect/>
              </a:stretch>
            </p:blipFill>
            <p:spPr>
              <a:xfrm>
                <a:off x="5545955" y="1952635"/>
                <a:ext cx="114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6" name="Рукописный ввод 55">
                <a:extLst>
                  <a:ext uri="{FF2B5EF4-FFF2-40B4-BE49-F238E27FC236}">
                    <a16:creationId xmlns:a16="http://schemas.microsoft.com/office/drawing/2014/main" id="{5B882F06-4B43-4DBF-84B3-B2C1DEF07D8C}"/>
                  </a:ext>
                </a:extLst>
              </p14:cNvPr>
              <p14:cNvContentPartPr/>
              <p14:nvPr/>
            </p14:nvContentPartPr>
            <p14:xfrm>
              <a:off x="5457395" y="1602355"/>
              <a:ext cx="55080" cy="397080"/>
            </p14:xfrm>
          </p:contentPart>
        </mc:Choice>
        <mc:Fallback xmlns="">
          <p:pic>
            <p:nvPicPr>
              <p:cNvPr id="56" name="Рукописный ввод 55">
                <a:extLst>
                  <a:ext uri="{FF2B5EF4-FFF2-40B4-BE49-F238E27FC236}">
                    <a16:creationId xmlns:a16="http://schemas.microsoft.com/office/drawing/2014/main" id="{5B882F06-4B43-4DBF-84B3-B2C1DEF07D8C}"/>
                  </a:ext>
                </a:extLst>
              </p:cNvPr>
              <p:cNvPicPr/>
              <p:nvPr/>
            </p:nvPicPr>
            <p:blipFill>
              <a:blip r:embed="rId145"/>
              <a:stretch>
                <a:fillRect/>
              </a:stretch>
            </p:blipFill>
            <p:spPr>
              <a:xfrm>
                <a:off x="5448755" y="1593355"/>
                <a:ext cx="727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7" name="Рукописный ввод 56">
                <a:extLst>
                  <a:ext uri="{FF2B5EF4-FFF2-40B4-BE49-F238E27FC236}">
                    <a16:creationId xmlns:a16="http://schemas.microsoft.com/office/drawing/2014/main" id="{B422A1AE-FC53-422C-A6E1-275D9C48391D}"/>
                  </a:ext>
                </a:extLst>
              </p14:cNvPr>
              <p14:cNvContentPartPr/>
              <p14:nvPr/>
            </p14:nvContentPartPr>
            <p14:xfrm>
              <a:off x="5401955" y="1852195"/>
              <a:ext cx="140400" cy="66600"/>
            </p14:xfrm>
          </p:contentPart>
        </mc:Choice>
        <mc:Fallback xmlns="">
          <p:pic>
            <p:nvPicPr>
              <p:cNvPr id="57" name="Рукописный ввод 56">
                <a:extLst>
                  <a:ext uri="{FF2B5EF4-FFF2-40B4-BE49-F238E27FC236}">
                    <a16:creationId xmlns:a16="http://schemas.microsoft.com/office/drawing/2014/main" id="{B422A1AE-FC53-422C-A6E1-275D9C48391D}"/>
                  </a:ext>
                </a:extLst>
              </p:cNvPr>
              <p:cNvPicPr/>
              <p:nvPr/>
            </p:nvPicPr>
            <p:blipFill>
              <a:blip r:embed="rId147"/>
              <a:stretch>
                <a:fillRect/>
              </a:stretch>
            </p:blipFill>
            <p:spPr>
              <a:xfrm>
                <a:off x="5393315" y="1843555"/>
                <a:ext cx="1580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8" name="Рукописный ввод 57">
                <a:extLst>
                  <a:ext uri="{FF2B5EF4-FFF2-40B4-BE49-F238E27FC236}">
                    <a16:creationId xmlns:a16="http://schemas.microsoft.com/office/drawing/2014/main" id="{2BF21461-58E8-402D-A91A-FC0E35EDB73E}"/>
                  </a:ext>
                </a:extLst>
              </p14:cNvPr>
              <p14:cNvContentPartPr/>
              <p14:nvPr/>
            </p14:nvContentPartPr>
            <p14:xfrm>
              <a:off x="5559995" y="1752475"/>
              <a:ext cx="40680" cy="153720"/>
            </p14:xfrm>
          </p:contentPart>
        </mc:Choice>
        <mc:Fallback xmlns="">
          <p:pic>
            <p:nvPicPr>
              <p:cNvPr id="58" name="Рукописный ввод 57">
                <a:extLst>
                  <a:ext uri="{FF2B5EF4-FFF2-40B4-BE49-F238E27FC236}">
                    <a16:creationId xmlns:a16="http://schemas.microsoft.com/office/drawing/2014/main" id="{2BF21461-58E8-402D-A91A-FC0E35EDB73E}"/>
                  </a:ext>
                </a:extLst>
              </p:cNvPr>
              <p:cNvPicPr/>
              <p:nvPr/>
            </p:nvPicPr>
            <p:blipFill>
              <a:blip r:embed="rId149"/>
              <a:stretch>
                <a:fillRect/>
              </a:stretch>
            </p:blipFill>
            <p:spPr>
              <a:xfrm>
                <a:off x="5551355" y="1743475"/>
                <a:ext cx="583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9" name="Рукописный ввод 58">
                <a:extLst>
                  <a:ext uri="{FF2B5EF4-FFF2-40B4-BE49-F238E27FC236}">
                    <a16:creationId xmlns:a16="http://schemas.microsoft.com/office/drawing/2014/main" id="{08D61100-49C5-4A90-B407-39B502D8AC2F}"/>
                  </a:ext>
                </a:extLst>
              </p14:cNvPr>
              <p14:cNvContentPartPr/>
              <p14:nvPr/>
            </p14:nvContentPartPr>
            <p14:xfrm>
              <a:off x="5634155" y="1689475"/>
              <a:ext cx="178560" cy="236520"/>
            </p14:xfrm>
          </p:contentPart>
        </mc:Choice>
        <mc:Fallback xmlns="">
          <p:pic>
            <p:nvPicPr>
              <p:cNvPr id="59" name="Рукописный ввод 58">
                <a:extLst>
                  <a:ext uri="{FF2B5EF4-FFF2-40B4-BE49-F238E27FC236}">
                    <a16:creationId xmlns:a16="http://schemas.microsoft.com/office/drawing/2014/main" id="{08D61100-49C5-4A90-B407-39B502D8AC2F}"/>
                  </a:ext>
                </a:extLst>
              </p:cNvPr>
              <p:cNvPicPr/>
              <p:nvPr/>
            </p:nvPicPr>
            <p:blipFill>
              <a:blip r:embed="rId151"/>
              <a:stretch>
                <a:fillRect/>
              </a:stretch>
            </p:blipFill>
            <p:spPr>
              <a:xfrm>
                <a:off x="5625515" y="1680475"/>
                <a:ext cx="196200" cy="254160"/>
              </a:xfrm>
              <a:prstGeom prst="rect">
                <a:avLst/>
              </a:prstGeom>
            </p:spPr>
          </p:pic>
        </mc:Fallback>
      </mc:AlternateContent>
      <p:grpSp>
        <p:nvGrpSpPr>
          <p:cNvPr id="63" name="Группа 62">
            <a:extLst>
              <a:ext uri="{FF2B5EF4-FFF2-40B4-BE49-F238E27FC236}">
                <a16:creationId xmlns:a16="http://schemas.microsoft.com/office/drawing/2014/main" id="{C1D5375F-2E9F-4DDA-8CD7-A850E565A98D}"/>
              </a:ext>
            </a:extLst>
          </p:cNvPr>
          <p:cNvGrpSpPr/>
          <p:nvPr/>
        </p:nvGrpSpPr>
        <p:grpSpPr>
          <a:xfrm>
            <a:off x="5354075" y="2384275"/>
            <a:ext cx="3449160" cy="1261080"/>
            <a:chOff x="5354075" y="2384275"/>
            <a:chExt cx="3449160" cy="1261080"/>
          </a:xfrm>
        </p:grpSpPr>
        <mc:AlternateContent xmlns:mc="http://schemas.openxmlformats.org/markup-compatibility/2006" xmlns:p14="http://schemas.microsoft.com/office/powerpoint/2010/main">
          <mc:Choice Requires="p14">
            <p:contentPart p14:bwMode="auto" r:id="rId152">
              <p14:nvContentPartPr>
                <p14:cNvPr id="18" name="Рукописный ввод 17">
                  <a:extLst>
                    <a:ext uri="{FF2B5EF4-FFF2-40B4-BE49-F238E27FC236}">
                      <a16:creationId xmlns:a16="http://schemas.microsoft.com/office/drawing/2014/main" id="{1C7031AD-8695-48F2-B10A-9FD3422884A1}"/>
                    </a:ext>
                  </a:extLst>
                </p14:cNvPr>
                <p14:cNvContentPartPr/>
                <p14:nvPr/>
              </p14:nvContentPartPr>
              <p14:xfrm>
                <a:off x="5566835" y="2552395"/>
                <a:ext cx="80280" cy="10080"/>
              </p14:xfrm>
            </p:contentPart>
          </mc:Choice>
          <mc:Fallback xmlns="">
            <p:pic>
              <p:nvPicPr>
                <p:cNvPr id="18" name="Рукописный ввод 17">
                  <a:extLst>
                    <a:ext uri="{FF2B5EF4-FFF2-40B4-BE49-F238E27FC236}">
                      <a16:creationId xmlns:a16="http://schemas.microsoft.com/office/drawing/2014/main" id="{1C7031AD-8695-48F2-B10A-9FD3422884A1}"/>
                    </a:ext>
                  </a:extLst>
                </p:cNvPr>
                <p:cNvPicPr/>
                <p:nvPr/>
              </p:nvPicPr>
              <p:blipFill>
                <a:blip r:embed="rId153"/>
                <a:stretch>
                  <a:fillRect/>
                </a:stretch>
              </p:blipFill>
              <p:spPr>
                <a:xfrm>
                  <a:off x="5557835" y="2543395"/>
                  <a:ext cx="97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9" name="Рукописный ввод 18">
                  <a:extLst>
                    <a:ext uri="{FF2B5EF4-FFF2-40B4-BE49-F238E27FC236}">
                      <a16:creationId xmlns:a16="http://schemas.microsoft.com/office/drawing/2014/main" id="{BC68A0AC-497E-4729-8F8A-0A7D01B27A93}"/>
                    </a:ext>
                  </a:extLst>
                </p14:cNvPr>
                <p14:cNvContentPartPr/>
                <p14:nvPr/>
              </p14:nvContentPartPr>
              <p14:xfrm>
                <a:off x="5354075" y="2384275"/>
                <a:ext cx="37080" cy="161640"/>
              </p14:xfrm>
            </p:contentPart>
          </mc:Choice>
          <mc:Fallback xmlns="">
            <p:pic>
              <p:nvPicPr>
                <p:cNvPr id="19" name="Рукописный ввод 18">
                  <a:extLst>
                    <a:ext uri="{FF2B5EF4-FFF2-40B4-BE49-F238E27FC236}">
                      <a16:creationId xmlns:a16="http://schemas.microsoft.com/office/drawing/2014/main" id="{BC68A0AC-497E-4729-8F8A-0A7D01B27A93}"/>
                    </a:ext>
                  </a:extLst>
                </p:cNvPr>
                <p:cNvPicPr/>
                <p:nvPr/>
              </p:nvPicPr>
              <p:blipFill>
                <a:blip r:embed="rId155"/>
                <a:stretch>
                  <a:fillRect/>
                </a:stretch>
              </p:blipFill>
              <p:spPr>
                <a:xfrm>
                  <a:off x="5345075" y="2375275"/>
                  <a:ext cx="547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 name="Рукописный ввод 19">
                  <a:extLst>
                    <a:ext uri="{FF2B5EF4-FFF2-40B4-BE49-F238E27FC236}">
                      <a16:creationId xmlns:a16="http://schemas.microsoft.com/office/drawing/2014/main" id="{041A2BC7-076F-4A61-A96F-0E35B29E47BE}"/>
                    </a:ext>
                  </a:extLst>
                </p14:cNvPr>
                <p14:cNvContentPartPr/>
                <p14:nvPr/>
              </p14:nvContentPartPr>
              <p14:xfrm>
                <a:off x="5357675" y="2491555"/>
                <a:ext cx="118440" cy="142200"/>
              </p14:xfrm>
            </p:contentPart>
          </mc:Choice>
          <mc:Fallback xmlns="">
            <p:pic>
              <p:nvPicPr>
                <p:cNvPr id="20" name="Рукописный ввод 19">
                  <a:extLst>
                    <a:ext uri="{FF2B5EF4-FFF2-40B4-BE49-F238E27FC236}">
                      <a16:creationId xmlns:a16="http://schemas.microsoft.com/office/drawing/2014/main" id="{041A2BC7-076F-4A61-A96F-0E35B29E47BE}"/>
                    </a:ext>
                  </a:extLst>
                </p:cNvPr>
                <p:cNvPicPr/>
                <p:nvPr/>
              </p:nvPicPr>
              <p:blipFill>
                <a:blip r:embed="rId157"/>
                <a:stretch>
                  <a:fillRect/>
                </a:stretch>
              </p:blipFill>
              <p:spPr>
                <a:xfrm>
                  <a:off x="5348675" y="2482555"/>
                  <a:ext cx="136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1" name="Рукописный ввод 20">
                  <a:extLst>
                    <a:ext uri="{FF2B5EF4-FFF2-40B4-BE49-F238E27FC236}">
                      <a16:creationId xmlns:a16="http://schemas.microsoft.com/office/drawing/2014/main" id="{2FEB3227-3974-4136-B323-3D5BAD3F9919}"/>
                    </a:ext>
                  </a:extLst>
                </p14:cNvPr>
                <p14:cNvContentPartPr/>
                <p14:nvPr/>
              </p14:nvContentPartPr>
              <p14:xfrm>
                <a:off x="5408075" y="2608195"/>
                <a:ext cx="103320" cy="128880"/>
              </p14:xfrm>
            </p:contentPart>
          </mc:Choice>
          <mc:Fallback xmlns="">
            <p:pic>
              <p:nvPicPr>
                <p:cNvPr id="21" name="Рукописный ввод 20">
                  <a:extLst>
                    <a:ext uri="{FF2B5EF4-FFF2-40B4-BE49-F238E27FC236}">
                      <a16:creationId xmlns:a16="http://schemas.microsoft.com/office/drawing/2014/main" id="{2FEB3227-3974-4136-B323-3D5BAD3F9919}"/>
                    </a:ext>
                  </a:extLst>
                </p:cNvPr>
                <p:cNvPicPr/>
                <p:nvPr/>
              </p:nvPicPr>
              <p:blipFill>
                <a:blip r:embed="rId159"/>
                <a:stretch>
                  <a:fillRect/>
                </a:stretch>
              </p:blipFill>
              <p:spPr>
                <a:xfrm>
                  <a:off x="5399075" y="2599555"/>
                  <a:ext cx="120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 name="Рукописный ввод 6">
                  <a:extLst>
                    <a:ext uri="{FF2B5EF4-FFF2-40B4-BE49-F238E27FC236}">
                      <a16:creationId xmlns:a16="http://schemas.microsoft.com/office/drawing/2014/main" id="{36EAEB6A-8F3D-4650-A162-C4D4942380BF}"/>
                    </a:ext>
                  </a:extLst>
                </p14:cNvPr>
                <p14:cNvContentPartPr/>
                <p14:nvPr/>
              </p14:nvContentPartPr>
              <p14:xfrm>
                <a:off x="5579435" y="3221995"/>
                <a:ext cx="2997360" cy="126360"/>
              </p14:xfrm>
            </p:contentPart>
          </mc:Choice>
          <mc:Fallback xmlns="">
            <p:pic>
              <p:nvPicPr>
                <p:cNvPr id="7" name="Рукописный ввод 6">
                  <a:extLst>
                    <a:ext uri="{FF2B5EF4-FFF2-40B4-BE49-F238E27FC236}">
                      <a16:creationId xmlns:a16="http://schemas.microsoft.com/office/drawing/2014/main" id="{36EAEB6A-8F3D-4650-A162-C4D4942380BF}"/>
                    </a:ext>
                  </a:extLst>
                </p:cNvPr>
                <p:cNvPicPr/>
                <p:nvPr/>
              </p:nvPicPr>
              <p:blipFill>
                <a:blip r:embed="rId161"/>
                <a:stretch>
                  <a:fillRect/>
                </a:stretch>
              </p:blipFill>
              <p:spPr>
                <a:xfrm>
                  <a:off x="5570795" y="3213355"/>
                  <a:ext cx="3015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 name="Рукописный ввод 7">
                  <a:extLst>
                    <a:ext uri="{FF2B5EF4-FFF2-40B4-BE49-F238E27FC236}">
                      <a16:creationId xmlns:a16="http://schemas.microsoft.com/office/drawing/2014/main" id="{7549E76D-A3D2-426A-984F-9A6536F222B6}"/>
                    </a:ext>
                  </a:extLst>
                </p14:cNvPr>
                <p14:cNvContentPartPr/>
                <p14:nvPr/>
              </p14:nvContentPartPr>
              <p14:xfrm>
                <a:off x="8589395" y="3199675"/>
                <a:ext cx="105120" cy="74520"/>
              </p14:xfrm>
            </p:contentPart>
          </mc:Choice>
          <mc:Fallback xmlns="">
            <p:pic>
              <p:nvPicPr>
                <p:cNvPr id="8" name="Рукописный ввод 7">
                  <a:extLst>
                    <a:ext uri="{FF2B5EF4-FFF2-40B4-BE49-F238E27FC236}">
                      <a16:creationId xmlns:a16="http://schemas.microsoft.com/office/drawing/2014/main" id="{7549E76D-A3D2-426A-984F-9A6536F222B6}"/>
                    </a:ext>
                  </a:extLst>
                </p:cNvPr>
                <p:cNvPicPr/>
                <p:nvPr/>
              </p:nvPicPr>
              <p:blipFill>
                <a:blip r:embed="rId163"/>
                <a:stretch>
                  <a:fillRect/>
                </a:stretch>
              </p:blipFill>
              <p:spPr>
                <a:xfrm>
                  <a:off x="8580755" y="3191035"/>
                  <a:ext cx="1227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 name="Рукописный ввод 9">
                  <a:extLst>
                    <a:ext uri="{FF2B5EF4-FFF2-40B4-BE49-F238E27FC236}">
                      <a16:creationId xmlns:a16="http://schemas.microsoft.com/office/drawing/2014/main" id="{1088BB41-5CA6-497D-BACC-B6041FF56B46}"/>
                    </a:ext>
                  </a:extLst>
                </p14:cNvPr>
                <p14:cNvContentPartPr/>
                <p14:nvPr/>
              </p14:nvContentPartPr>
              <p14:xfrm>
                <a:off x="5894435" y="3437995"/>
                <a:ext cx="95040" cy="207360"/>
              </p14:xfrm>
            </p:contentPart>
          </mc:Choice>
          <mc:Fallback xmlns="">
            <p:pic>
              <p:nvPicPr>
                <p:cNvPr id="10" name="Рукописный ввод 9">
                  <a:extLst>
                    <a:ext uri="{FF2B5EF4-FFF2-40B4-BE49-F238E27FC236}">
                      <a16:creationId xmlns:a16="http://schemas.microsoft.com/office/drawing/2014/main" id="{1088BB41-5CA6-497D-BACC-B6041FF56B46}"/>
                    </a:ext>
                  </a:extLst>
                </p:cNvPr>
                <p:cNvPicPr/>
                <p:nvPr/>
              </p:nvPicPr>
              <p:blipFill>
                <a:blip r:embed="rId165"/>
                <a:stretch>
                  <a:fillRect/>
                </a:stretch>
              </p:blipFill>
              <p:spPr>
                <a:xfrm>
                  <a:off x="5885435" y="3428995"/>
                  <a:ext cx="1126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 name="Рукописный ввод 10">
                  <a:extLst>
                    <a:ext uri="{FF2B5EF4-FFF2-40B4-BE49-F238E27FC236}">
                      <a16:creationId xmlns:a16="http://schemas.microsoft.com/office/drawing/2014/main" id="{11A616CD-CD0B-42AB-8F72-8B6ED1850D5B}"/>
                    </a:ext>
                  </a:extLst>
                </p14:cNvPr>
                <p14:cNvContentPartPr/>
                <p14:nvPr/>
              </p14:nvContentPartPr>
              <p14:xfrm>
                <a:off x="6310235" y="3466795"/>
                <a:ext cx="119880" cy="137880"/>
              </p14:xfrm>
            </p:contentPart>
          </mc:Choice>
          <mc:Fallback xmlns="">
            <p:pic>
              <p:nvPicPr>
                <p:cNvPr id="11" name="Рукописный ввод 10">
                  <a:extLst>
                    <a:ext uri="{FF2B5EF4-FFF2-40B4-BE49-F238E27FC236}">
                      <a16:creationId xmlns:a16="http://schemas.microsoft.com/office/drawing/2014/main" id="{11A616CD-CD0B-42AB-8F72-8B6ED1850D5B}"/>
                    </a:ext>
                  </a:extLst>
                </p:cNvPr>
                <p:cNvPicPr/>
                <p:nvPr/>
              </p:nvPicPr>
              <p:blipFill>
                <a:blip r:embed="rId167"/>
                <a:stretch>
                  <a:fillRect/>
                </a:stretch>
              </p:blipFill>
              <p:spPr>
                <a:xfrm>
                  <a:off x="6301235" y="3457795"/>
                  <a:ext cx="137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 name="Рукописный ввод 11">
                  <a:extLst>
                    <a:ext uri="{FF2B5EF4-FFF2-40B4-BE49-F238E27FC236}">
                      <a16:creationId xmlns:a16="http://schemas.microsoft.com/office/drawing/2014/main" id="{77995D9A-0DB0-43D1-B8A8-2F77DBCCC9D4}"/>
                    </a:ext>
                  </a:extLst>
                </p14:cNvPr>
                <p14:cNvContentPartPr/>
                <p14:nvPr/>
              </p14:nvContentPartPr>
              <p14:xfrm>
                <a:off x="6669875" y="3469315"/>
                <a:ext cx="105840" cy="145800"/>
              </p14:xfrm>
            </p:contentPart>
          </mc:Choice>
          <mc:Fallback xmlns="">
            <p:pic>
              <p:nvPicPr>
                <p:cNvPr id="12" name="Рукописный ввод 11">
                  <a:extLst>
                    <a:ext uri="{FF2B5EF4-FFF2-40B4-BE49-F238E27FC236}">
                      <a16:creationId xmlns:a16="http://schemas.microsoft.com/office/drawing/2014/main" id="{77995D9A-0DB0-43D1-B8A8-2F77DBCCC9D4}"/>
                    </a:ext>
                  </a:extLst>
                </p:cNvPr>
                <p:cNvPicPr/>
                <p:nvPr/>
              </p:nvPicPr>
              <p:blipFill>
                <a:blip r:embed="rId169"/>
                <a:stretch>
                  <a:fillRect/>
                </a:stretch>
              </p:blipFill>
              <p:spPr>
                <a:xfrm>
                  <a:off x="6661235" y="3460315"/>
                  <a:ext cx="123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 name="Рукописный ввод 12">
                  <a:extLst>
                    <a:ext uri="{FF2B5EF4-FFF2-40B4-BE49-F238E27FC236}">
                      <a16:creationId xmlns:a16="http://schemas.microsoft.com/office/drawing/2014/main" id="{D22D9AD8-06AD-42F0-B141-7B665F3431B1}"/>
                    </a:ext>
                  </a:extLst>
                </p14:cNvPr>
                <p14:cNvContentPartPr/>
                <p14:nvPr/>
              </p14:nvContentPartPr>
              <p14:xfrm>
                <a:off x="7035275" y="3454915"/>
                <a:ext cx="67320" cy="186480"/>
              </p14:xfrm>
            </p:contentPart>
          </mc:Choice>
          <mc:Fallback xmlns="">
            <p:pic>
              <p:nvPicPr>
                <p:cNvPr id="13" name="Рукописный ввод 12">
                  <a:extLst>
                    <a:ext uri="{FF2B5EF4-FFF2-40B4-BE49-F238E27FC236}">
                      <a16:creationId xmlns:a16="http://schemas.microsoft.com/office/drawing/2014/main" id="{D22D9AD8-06AD-42F0-B141-7B665F3431B1}"/>
                    </a:ext>
                  </a:extLst>
                </p:cNvPr>
                <p:cNvPicPr/>
                <p:nvPr/>
              </p:nvPicPr>
              <p:blipFill>
                <a:blip r:embed="rId171"/>
                <a:stretch>
                  <a:fillRect/>
                </a:stretch>
              </p:blipFill>
              <p:spPr>
                <a:xfrm>
                  <a:off x="7026275" y="3446275"/>
                  <a:ext cx="849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 name="Рукописный ввод 13">
                  <a:extLst>
                    <a:ext uri="{FF2B5EF4-FFF2-40B4-BE49-F238E27FC236}">
                      <a16:creationId xmlns:a16="http://schemas.microsoft.com/office/drawing/2014/main" id="{073D41F5-1A76-44F2-B7B8-F13FDBB5E061}"/>
                    </a:ext>
                  </a:extLst>
                </p14:cNvPr>
                <p14:cNvContentPartPr/>
                <p14:nvPr/>
              </p14:nvContentPartPr>
              <p14:xfrm>
                <a:off x="7394195" y="3495235"/>
                <a:ext cx="77400" cy="118800"/>
              </p14:xfrm>
            </p:contentPart>
          </mc:Choice>
          <mc:Fallback xmlns="">
            <p:pic>
              <p:nvPicPr>
                <p:cNvPr id="14" name="Рукописный ввод 13">
                  <a:extLst>
                    <a:ext uri="{FF2B5EF4-FFF2-40B4-BE49-F238E27FC236}">
                      <a16:creationId xmlns:a16="http://schemas.microsoft.com/office/drawing/2014/main" id="{073D41F5-1A76-44F2-B7B8-F13FDBB5E061}"/>
                    </a:ext>
                  </a:extLst>
                </p:cNvPr>
                <p:cNvPicPr/>
                <p:nvPr/>
              </p:nvPicPr>
              <p:blipFill>
                <a:blip r:embed="rId173"/>
                <a:stretch>
                  <a:fillRect/>
                </a:stretch>
              </p:blipFill>
              <p:spPr>
                <a:xfrm>
                  <a:off x="7385555" y="3486595"/>
                  <a:ext cx="950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 name="Рукописный ввод 14">
                  <a:extLst>
                    <a:ext uri="{FF2B5EF4-FFF2-40B4-BE49-F238E27FC236}">
                      <a16:creationId xmlns:a16="http://schemas.microsoft.com/office/drawing/2014/main" id="{74A3293A-6074-4E70-B55E-60BAE97827D5}"/>
                    </a:ext>
                  </a:extLst>
                </p14:cNvPr>
                <p14:cNvContentPartPr/>
                <p14:nvPr/>
              </p14:nvContentPartPr>
              <p14:xfrm>
                <a:off x="7421915" y="3440155"/>
                <a:ext cx="108000" cy="47880"/>
              </p14:xfrm>
            </p:contentPart>
          </mc:Choice>
          <mc:Fallback xmlns="">
            <p:pic>
              <p:nvPicPr>
                <p:cNvPr id="15" name="Рукописный ввод 14">
                  <a:extLst>
                    <a:ext uri="{FF2B5EF4-FFF2-40B4-BE49-F238E27FC236}">
                      <a16:creationId xmlns:a16="http://schemas.microsoft.com/office/drawing/2014/main" id="{74A3293A-6074-4E70-B55E-60BAE97827D5}"/>
                    </a:ext>
                  </a:extLst>
                </p:cNvPr>
                <p:cNvPicPr/>
                <p:nvPr/>
              </p:nvPicPr>
              <p:blipFill>
                <a:blip r:embed="rId175"/>
                <a:stretch>
                  <a:fillRect/>
                </a:stretch>
              </p:blipFill>
              <p:spPr>
                <a:xfrm>
                  <a:off x="7412915" y="3431155"/>
                  <a:ext cx="125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 name="Рукописный ввод 15">
                  <a:extLst>
                    <a:ext uri="{FF2B5EF4-FFF2-40B4-BE49-F238E27FC236}">
                      <a16:creationId xmlns:a16="http://schemas.microsoft.com/office/drawing/2014/main" id="{9BA85774-7E25-40AA-8ADF-6A213791E25F}"/>
                    </a:ext>
                  </a:extLst>
                </p14:cNvPr>
                <p14:cNvContentPartPr/>
                <p14:nvPr/>
              </p14:nvContentPartPr>
              <p14:xfrm>
                <a:off x="7860755" y="3452755"/>
                <a:ext cx="130680" cy="151920"/>
              </p14:xfrm>
            </p:contentPart>
          </mc:Choice>
          <mc:Fallback xmlns="">
            <p:pic>
              <p:nvPicPr>
                <p:cNvPr id="16" name="Рукописный ввод 15">
                  <a:extLst>
                    <a:ext uri="{FF2B5EF4-FFF2-40B4-BE49-F238E27FC236}">
                      <a16:creationId xmlns:a16="http://schemas.microsoft.com/office/drawing/2014/main" id="{9BA85774-7E25-40AA-8ADF-6A213791E25F}"/>
                    </a:ext>
                  </a:extLst>
                </p:cNvPr>
                <p:cNvPicPr/>
                <p:nvPr/>
              </p:nvPicPr>
              <p:blipFill>
                <a:blip r:embed="rId177"/>
                <a:stretch>
                  <a:fillRect/>
                </a:stretch>
              </p:blipFill>
              <p:spPr>
                <a:xfrm>
                  <a:off x="7851755" y="3444115"/>
                  <a:ext cx="148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1" name="Рукописный ввод 30">
                  <a:extLst>
                    <a:ext uri="{FF2B5EF4-FFF2-40B4-BE49-F238E27FC236}">
                      <a16:creationId xmlns:a16="http://schemas.microsoft.com/office/drawing/2014/main" id="{872E027F-927B-4FE8-8F40-E1A5571A5E7B}"/>
                    </a:ext>
                  </a:extLst>
                </p14:cNvPr>
                <p14:cNvContentPartPr/>
                <p14:nvPr/>
              </p14:nvContentPartPr>
              <p14:xfrm>
                <a:off x="5912435" y="3288595"/>
                <a:ext cx="32760" cy="46800"/>
              </p14:xfrm>
            </p:contentPart>
          </mc:Choice>
          <mc:Fallback xmlns="">
            <p:pic>
              <p:nvPicPr>
                <p:cNvPr id="31" name="Рукописный ввод 30">
                  <a:extLst>
                    <a:ext uri="{FF2B5EF4-FFF2-40B4-BE49-F238E27FC236}">
                      <a16:creationId xmlns:a16="http://schemas.microsoft.com/office/drawing/2014/main" id="{872E027F-927B-4FE8-8F40-E1A5571A5E7B}"/>
                    </a:ext>
                  </a:extLst>
                </p:cNvPr>
                <p:cNvPicPr/>
                <p:nvPr/>
              </p:nvPicPr>
              <p:blipFill>
                <a:blip r:embed="rId179"/>
                <a:stretch>
                  <a:fillRect/>
                </a:stretch>
              </p:blipFill>
              <p:spPr>
                <a:xfrm>
                  <a:off x="5903795" y="3279955"/>
                  <a:ext cx="504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2" name="Рукописный ввод 31">
                  <a:extLst>
                    <a:ext uri="{FF2B5EF4-FFF2-40B4-BE49-F238E27FC236}">
                      <a16:creationId xmlns:a16="http://schemas.microsoft.com/office/drawing/2014/main" id="{E061DBA8-532D-4F68-81AA-A106FD518D7E}"/>
                    </a:ext>
                  </a:extLst>
                </p14:cNvPr>
                <p14:cNvContentPartPr/>
                <p14:nvPr/>
              </p14:nvContentPartPr>
              <p14:xfrm>
                <a:off x="6326795" y="3247195"/>
                <a:ext cx="28080" cy="36360"/>
              </p14:xfrm>
            </p:contentPart>
          </mc:Choice>
          <mc:Fallback xmlns="">
            <p:pic>
              <p:nvPicPr>
                <p:cNvPr id="32" name="Рукописный ввод 31">
                  <a:extLst>
                    <a:ext uri="{FF2B5EF4-FFF2-40B4-BE49-F238E27FC236}">
                      <a16:creationId xmlns:a16="http://schemas.microsoft.com/office/drawing/2014/main" id="{E061DBA8-532D-4F68-81AA-A106FD518D7E}"/>
                    </a:ext>
                  </a:extLst>
                </p:cNvPr>
                <p:cNvPicPr/>
                <p:nvPr/>
              </p:nvPicPr>
              <p:blipFill>
                <a:blip r:embed="rId181"/>
                <a:stretch>
                  <a:fillRect/>
                </a:stretch>
              </p:blipFill>
              <p:spPr>
                <a:xfrm>
                  <a:off x="6318155" y="3238555"/>
                  <a:ext cx="457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3" name="Рукописный ввод 32">
                  <a:extLst>
                    <a:ext uri="{FF2B5EF4-FFF2-40B4-BE49-F238E27FC236}">
                      <a16:creationId xmlns:a16="http://schemas.microsoft.com/office/drawing/2014/main" id="{5A82F3BB-3C44-454B-B33C-ADAA8FB2FC33}"/>
                    </a:ext>
                  </a:extLst>
                </p14:cNvPr>
                <p14:cNvContentPartPr/>
                <p14:nvPr/>
              </p14:nvContentPartPr>
              <p14:xfrm>
                <a:off x="6687875" y="3265555"/>
                <a:ext cx="43200" cy="44280"/>
              </p14:xfrm>
            </p:contentPart>
          </mc:Choice>
          <mc:Fallback xmlns="">
            <p:pic>
              <p:nvPicPr>
                <p:cNvPr id="33" name="Рукописный ввод 32">
                  <a:extLst>
                    <a:ext uri="{FF2B5EF4-FFF2-40B4-BE49-F238E27FC236}">
                      <a16:creationId xmlns:a16="http://schemas.microsoft.com/office/drawing/2014/main" id="{5A82F3BB-3C44-454B-B33C-ADAA8FB2FC33}"/>
                    </a:ext>
                  </a:extLst>
                </p:cNvPr>
                <p:cNvPicPr/>
                <p:nvPr/>
              </p:nvPicPr>
              <p:blipFill>
                <a:blip r:embed="rId183"/>
                <a:stretch>
                  <a:fillRect/>
                </a:stretch>
              </p:blipFill>
              <p:spPr>
                <a:xfrm>
                  <a:off x="6678875" y="3256915"/>
                  <a:ext cx="608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5" name="Рукописный ввод 34">
                  <a:extLst>
                    <a:ext uri="{FF2B5EF4-FFF2-40B4-BE49-F238E27FC236}">
                      <a16:creationId xmlns:a16="http://schemas.microsoft.com/office/drawing/2014/main" id="{A367C8B6-FC2A-4ECB-AFBC-BB83021CDD48}"/>
                    </a:ext>
                  </a:extLst>
                </p14:cNvPr>
                <p14:cNvContentPartPr/>
                <p14:nvPr/>
              </p14:nvContentPartPr>
              <p14:xfrm>
                <a:off x="7049675" y="3258355"/>
                <a:ext cx="33120" cy="31320"/>
              </p14:xfrm>
            </p:contentPart>
          </mc:Choice>
          <mc:Fallback xmlns="">
            <p:pic>
              <p:nvPicPr>
                <p:cNvPr id="35" name="Рукописный ввод 34">
                  <a:extLst>
                    <a:ext uri="{FF2B5EF4-FFF2-40B4-BE49-F238E27FC236}">
                      <a16:creationId xmlns:a16="http://schemas.microsoft.com/office/drawing/2014/main" id="{A367C8B6-FC2A-4ECB-AFBC-BB83021CDD48}"/>
                    </a:ext>
                  </a:extLst>
                </p:cNvPr>
                <p:cNvPicPr/>
                <p:nvPr/>
              </p:nvPicPr>
              <p:blipFill>
                <a:blip r:embed="rId185"/>
                <a:stretch>
                  <a:fillRect/>
                </a:stretch>
              </p:blipFill>
              <p:spPr>
                <a:xfrm>
                  <a:off x="7041035" y="3249355"/>
                  <a:ext cx="50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6" name="Рукописный ввод 35">
                  <a:extLst>
                    <a:ext uri="{FF2B5EF4-FFF2-40B4-BE49-F238E27FC236}">
                      <a16:creationId xmlns:a16="http://schemas.microsoft.com/office/drawing/2014/main" id="{6FE5DA71-1F2D-423A-B0DA-6BD3C4EA7237}"/>
                    </a:ext>
                  </a:extLst>
                </p14:cNvPr>
                <p14:cNvContentPartPr/>
                <p14:nvPr/>
              </p14:nvContentPartPr>
              <p14:xfrm>
                <a:off x="7436315" y="3226315"/>
                <a:ext cx="29520" cy="40320"/>
              </p14:xfrm>
            </p:contentPart>
          </mc:Choice>
          <mc:Fallback xmlns="">
            <p:pic>
              <p:nvPicPr>
                <p:cNvPr id="36" name="Рукописный ввод 35">
                  <a:extLst>
                    <a:ext uri="{FF2B5EF4-FFF2-40B4-BE49-F238E27FC236}">
                      <a16:creationId xmlns:a16="http://schemas.microsoft.com/office/drawing/2014/main" id="{6FE5DA71-1F2D-423A-B0DA-6BD3C4EA7237}"/>
                    </a:ext>
                  </a:extLst>
                </p:cNvPr>
                <p:cNvPicPr/>
                <p:nvPr/>
              </p:nvPicPr>
              <p:blipFill>
                <a:blip r:embed="rId187"/>
                <a:stretch>
                  <a:fillRect/>
                </a:stretch>
              </p:blipFill>
              <p:spPr>
                <a:xfrm>
                  <a:off x="7427315" y="3217315"/>
                  <a:ext cx="471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7" name="Рукописный ввод 36">
                  <a:extLst>
                    <a:ext uri="{FF2B5EF4-FFF2-40B4-BE49-F238E27FC236}">
                      <a16:creationId xmlns:a16="http://schemas.microsoft.com/office/drawing/2014/main" id="{C8FD49E0-0F4C-492B-B2B2-6483E7318BF2}"/>
                    </a:ext>
                  </a:extLst>
                </p14:cNvPr>
                <p14:cNvContentPartPr/>
                <p14:nvPr/>
              </p14:nvContentPartPr>
              <p14:xfrm>
                <a:off x="7864355" y="3216235"/>
                <a:ext cx="39600" cy="45000"/>
              </p14:xfrm>
            </p:contentPart>
          </mc:Choice>
          <mc:Fallback xmlns="">
            <p:pic>
              <p:nvPicPr>
                <p:cNvPr id="37" name="Рукописный ввод 36">
                  <a:extLst>
                    <a:ext uri="{FF2B5EF4-FFF2-40B4-BE49-F238E27FC236}">
                      <a16:creationId xmlns:a16="http://schemas.microsoft.com/office/drawing/2014/main" id="{C8FD49E0-0F4C-492B-B2B2-6483E7318BF2}"/>
                    </a:ext>
                  </a:extLst>
                </p:cNvPr>
                <p:cNvPicPr/>
                <p:nvPr/>
              </p:nvPicPr>
              <p:blipFill>
                <a:blip r:embed="rId189"/>
                <a:stretch>
                  <a:fillRect/>
                </a:stretch>
              </p:blipFill>
              <p:spPr>
                <a:xfrm>
                  <a:off x="7855355" y="3207235"/>
                  <a:ext cx="572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0" name="Рукописный ввод 39">
                  <a:extLst>
                    <a:ext uri="{FF2B5EF4-FFF2-40B4-BE49-F238E27FC236}">
                      <a16:creationId xmlns:a16="http://schemas.microsoft.com/office/drawing/2014/main" id="{84C5F536-8F21-46A4-9033-84DE4E2E1AE7}"/>
                    </a:ext>
                  </a:extLst>
                </p14:cNvPr>
                <p14:cNvContentPartPr/>
                <p14:nvPr/>
              </p14:nvContentPartPr>
              <p14:xfrm>
                <a:off x="5910995" y="2541595"/>
                <a:ext cx="25920" cy="762840"/>
              </p14:xfrm>
            </p:contentPart>
          </mc:Choice>
          <mc:Fallback xmlns="">
            <p:pic>
              <p:nvPicPr>
                <p:cNvPr id="40" name="Рукописный ввод 39">
                  <a:extLst>
                    <a:ext uri="{FF2B5EF4-FFF2-40B4-BE49-F238E27FC236}">
                      <a16:creationId xmlns:a16="http://schemas.microsoft.com/office/drawing/2014/main" id="{84C5F536-8F21-46A4-9033-84DE4E2E1AE7}"/>
                    </a:ext>
                  </a:extLst>
                </p:cNvPr>
                <p:cNvPicPr/>
                <p:nvPr/>
              </p:nvPicPr>
              <p:blipFill>
                <a:blip r:embed="rId191"/>
                <a:stretch>
                  <a:fillRect/>
                </a:stretch>
              </p:blipFill>
              <p:spPr>
                <a:xfrm>
                  <a:off x="5901995" y="2532595"/>
                  <a:ext cx="43560" cy="780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4" name="Рукописный ввод 43">
                  <a:extLst>
                    <a:ext uri="{FF2B5EF4-FFF2-40B4-BE49-F238E27FC236}">
                      <a16:creationId xmlns:a16="http://schemas.microsoft.com/office/drawing/2014/main" id="{7E6C8120-C50A-4099-AEE8-7BD46A891BFE}"/>
                    </a:ext>
                  </a:extLst>
                </p14:cNvPr>
                <p14:cNvContentPartPr/>
                <p14:nvPr/>
              </p14:nvContentPartPr>
              <p14:xfrm>
                <a:off x="6667355" y="2541235"/>
                <a:ext cx="36360" cy="732960"/>
              </p14:xfrm>
            </p:contentPart>
          </mc:Choice>
          <mc:Fallback xmlns="">
            <p:pic>
              <p:nvPicPr>
                <p:cNvPr id="44" name="Рукописный ввод 43">
                  <a:extLst>
                    <a:ext uri="{FF2B5EF4-FFF2-40B4-BE49-F238E27FC236}">
                      <a16:creationId xmlns:a16="http://schemas.microsoft.com/office/drawing/2014/main" id="{7E6C8120-C50A-4099-AEE8-7BD46A891BFE}"/>
                    </a:ext>
                  </a:extLst>
                </p:cNvPr>
                <p:cNvPicPr/>
                <p:nvPr/>
              </p:nvPicPr>
              <p:blipFill>
                <a:blip r:embed="rId193"/>
                <a:stretch>
                  <a:fillRect/>
                </a:stretch>
              </p:blipFill>
              <p:spPr>
                <a:xfrm>
                  <a:off x="6658715" y="2532235"/>
                  <a:ext cx="5400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5" name="Рукописный ввод 44">
                  <a:extLst>
                    <a:ext uri="{FF2B5EF4-FFF2-40B4-BE49-F238E27FC236}">
                      <a16:creationId xmlns:a16="http://schemas.microsoft.com/office/drawing/2014/main" id="{A85F651F-BE8E-46A6-B439-532B330F3A37}"/>
                    </a:ext>
                  </a:extLst>
                </p14:cNvPr>
                <p14:cNvContentPartPr/>
                <p14:nvPr/>
              </p14:nvContentPartPr>
              <p14:xfrm>
                <a:off x="7032395" y="2550595"/>
                <a:ext cx="28440" cy="740160"/>
              </p14:xfrm>
            </p:contentPart>
          </mc:Choice>
          <mc:Fallback xmlns="">
            <p:pic>
              <p:nvPicPr>
                <p:cNvPr id="45" name="Рукописный ввод 44">
                  <a:extLst>
                    <a:ext uri="{FF2B5EF4-FFF2-40B4-BE49-F238E27FC236}">
                      <a16:creationId xmlns:a16="http://schemas.microsoft.com/office/drawing/2014/main" id="{A85F651F-BE8E-46A6-B439-532B330F3A37}"/>
                    </a:ext>
                  </a:extLst>
                </p:cNvPr>
                <p:cNvPicPr/>
                <p:nvPr/>
              </p:nvPicPr>
              <p:blipFill>
                <a:blip r:embed="rId195"/>
                <a:stretch>
                  <a:fillRect/>
                </a:stretch>
              </p:blipFill>
              <p:spPr>
                <a:xfrm>
                  <a:off x="7023395" y="2541955"/>
                  <a:ext cx="4608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6" name="Рукописный ввод 45">
                  <a:extLst>
                    <a:ext uri="{FF2B5EF4-FFF2-40B4-BE49-F238E27FC236}">
                      <a16:creationId xmlns:a16="http://schemas.microsoft.com/office/drawing/2014/main" id="{11A60E40-9BD2-4CE5-8FC0-B391692B3D5B}"/>
                    </a:ext>
                  </a:extLst>
                </p14:cNvPr>
                <p14:cNvContentPartPr/>
                <p14:nvPr/>
              </p14:nvContentPartPr>
              <p14:xfrm>
                <a:off x="7434155" y="2550235"/>
                <a:ext cx="22680" cy="658440"/>
              </p14:xfrm>
            </p:contentPart>
          </mc:Choice>
          <mc:Fallback xmlns="">
            <p:pic>
              <p:nvPicPr>
                <p:cNvPr id="46" name="Рукописный ввод 45">
                  <a:extLst>
                    <a:ext uri="{FF2B5EF4-FFF2-40B4-BE49-F238E27FC236}">
                      <a16:creationId xmlns:a16="http://schemas.microsoft.com/office/drawing/2014/main" id="{11A60E40-9BD2-4CE5-8FC0-B391692B3D5B}"/>
                    </a:ext>
                  </a:extLst>
                </p:cNvPr>
                <p:cNvPicPr/>
                <p:nvPr/>
              </p:nvPicPr>
              <p:blipFill>
                <a:blip r:embed="rId197"/>
                <a:stretch>
                  <a:fillRect/>
                </a:stretch>
              </p:blipFill>
              <p:spPr>
                <a:xfrm>
                  <a:off x="7425155" y="2541235"/>
                  <a:ext cx="4032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7" name="Рукописный ввод 46">
                  <a:extLst>
                    <a:ext uri="{FF2B5EF4-FFF2-40B4-BE49-F238E27FC236}">
                      <a16:creationId xmlns:a16="http://schemas.microsoft.com/office/drawing/2014/main" id="{9FC4F97B-E263-48D7-8BE7-FE0BE06DF4FB}"/>
                    </a:ext>
                  </a:extLst>
                </p14:cNvPr>
                <p14:cNvContentPartPr/>
                <p14:nvPr/>
              </p14:nvContentPartPr>
              <p14:xfrm>
                <a:off x="7876235" y="2554195"/>
                <a:ext cx="37080" cy="702000"/>
              </p14:xfrm>
            </p:contentPart>
          </mc:Choice>
          <mc:Fallback xmlns="">
            <p:pic>
              <p:nvPicPr>
                <p:cNvPr id="47" name="Рукописный ввод 46">
                  <a:extLst>
                    <a:ext uri="{FF2B5EF4-FFF2-40B4-BE49-F238E27FC236}">
                      <a16:creationId xmlns:a16="http://schemas.microsoft.com/office/drawing/2014/main" id="{9FC4F97B-E263-48D7-8BE7-FE0BE06DF4FB}"/>
                    </a:ext>
                  </a:extLst>
                </p:cNvPr>
                <p:cNvPicPr/>
                <p:nvPr/>
              </p:nvPicPr>
              <p:blipFill>
                <a:blip r:embed="rId199"/>
                <a:stretch>
                  <a:fillRect/>
                </a:stretch>
              </p:blipFill>
              <p:spPr>
                <a:xfrm>
                  <a:off x="7867235" y="2545555"/>
                  <a:ext cx="5472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9" name="Рукописный ввод 48">
                  <a:extLst>
                    <a:ext uri="{FF2B5EF4-FFF2-40B4-BE49-F238E27FC236}">
                      <a16:creationId xmlns:a16="http://schemas.microsoft.com/office/drawing/2014/main" id="{FE7ED803-5AB1-4283-96F4-73CD5FF8132E}"/>
                    </a:ext>
                  </a:extLst>
                </p14:cNvPr>
                <p14:cNvContentPartPr/>
                <p14:nvPr/>
              </p14:nvContentPartPr>
              <p14:xfrm>
                <a:off x="5917835" y="2562835"/>
                <a:ext cx="24840" cy="44280"/>
              </p14:xfrm>
            </p:contentPart>
          </mc:Choice>
          <mc:Fallback xmlns="">
            <p:pic>
              <p:nvPicPr>
                <p:cNvPr id="49" name="Рукописный ввод 48">
                  <a:extLst>
                    <a:ext uri="{FF2B5EF4-FFF2-40B4-BE49-F238E27FC236}">
                      <a16:creationId xmlns:a16="http://schemas.microsoft.com/office/drawing/2014/main" id="{FE7ED803-5AB1-4283-96F4-73CD5FF8132E}"/>
                    </a:ext>
                  </a:extLst>
                </p:cNvPr>
                <p:cNvPicPr/>
                <p:nvPr/>
              </p:nvPicPr>
              <p:blipFill>
                <a:blip r:embed="rId201"/>
                <a:stretch>
                  <a:fillRect/>
                </a:stretch>
              </p:blipFill>
              <p:spPr>
                <a:xfrm>
                  <a:off x="5908835" y="2554195"/>
                  <a:ext cx="424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1" name="Рукописный ввод 40">
                  <a:extLst>
                    <a:ext uri="{FF2B5EF4-FFF2-40B4-BE49-F238E27FC236}">
                      <a16:creationId xmlns:a16="http://schemas.microsoft.com/office/drawing/2014/main" id="{6F280E34-D982-4E7C-9C19-FAD44157A922}"/>
                    </a:ext>
                  </a:extLst>
                </p14:cNvPr>
                <p14:cNvContentPartPr/>
                <p14:nvPr/>
              </p14:nvContentPartPr>
              <p14:xfrm>
                <a:off x="6325355" y="2575075"/>
                <a:ext cx="720" cy="7920"/>
              </p14:xfrm>
            </p:contentPart>
          </mc:Choice>
          <mc:Fallback xmlns="">
            <p:pic>
              <p:nvPicPr>
                <p:cNvPr id="41" name="Рукописный ввод 40">
                  <a:extLst>
                    <a:ext uri="{FF2B5EF4-FFF2-40B4-BE49-F238E27FC236}">
                      <a16:creationId xmlns:a16="http://schemas.microsoft.com/office/drawing/2014/main" id="{6F280E34-D982-4E7C-9C19-FAD44157A922}"/>
                    </a:ext>
                  </a:extLst>
                </p:cNvPr>
                <p:cNvPicPr/>
                <p:nvPr/>
              </p:nvPicPr>
              <p:blipFill>
                <a:blip r:embed="rId203"/>
                <a:stretch>
                  <a:fillRect/>
                </a:stretch>
              </p:blipFill>
              <p:spPr>
                <a:xfrm>
                  <a:off x="6316715" y="2566075"/>
                  <a:ext cx="18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2" name="Рукописный ввод 41">
                  <a:extLst>
                    <a:ext uri="{FF2B5EF4-FFF2-40B4-BE49-F238E27FC236}">
                      <a16:creationId xmlns:a16="http://schemas.microsoft.com/office/drawing/2014/main" id="{F3197608-7287-437B-8770-85ADCBD28894}"/>
                    </a:ext>
                  </a:extLst>
                </p14:cNvPr>
                <p14:cNvContentPartPr/>
                <p14:nvPr/>
              </p14:nvContentPartPr>
              <p14:xfrm>
                <a:off x="6328595" y="2553115"/>
                <a:ext cx="35640" cy="685080"/>
              </p14:xfrm>
            </p:contentPart>
          </mc:Choice>
          <mc:Fallback xmlns="">
            <p:pic>
              <p:nvPicPr>
                <p:cNvPr id="42" name="Рукописный ввод 41">
                  <a:extLst>
                    <a:ext uri="{FF2B5EF4-FFF2-40B4-BE49-F238E27FC236}">
                      <a16:creationId xmlns:a16="http://schemas.microsoft.com/office/drawing/2014/main" id="{F3197608-7287-437B-8770-85ADCBD28894}"/>
                    </a:ext>
                  </a:extLst>
                </p:cNvPr>
                <p:cNvPicPr/>
                <p:nvPr/>
              </p:nvPicPr>
              <p:blipFill>
                <a:blip r:embed="rId205"/>
                <a:stretch>
                  <a:fillRect/>
                </a:stretch>
              </p:blipFill>
              <p:spPr>
                <a:xfrm>
                  <a:off x="6319595" y="2544475"/>
                  <a:ext cx="5328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0" name="Рукописный ввод 49">
                  <a:extLst>
                    <a:ext uri="{FF2B5EF4-FFF2-40B4-BE49-F238E27FC236}">
                      <a16:creationId xmlns:a16="http://schemas.microsoft.com/office/drawing/2014/main" id="{15183B83-1324-4FDE-B889-F205F6D49105}"/>
                    </a:ext>
                  </a:extLst>
                </p14:cNvPr>
                <p14:cNvContentPartPr/>
                <p14:nvPr/>
              </p14:nvContentPartPr>
              <p14:xfrm>
                <a:off x="6322115" y="2550595"/>
                <a:ext cx="40320" cy="37080"/>
              </p14:xfrm>
            </p:contentPart>
          </mc:Choice>
          <mc:Fallback xmlns="">
            <p:pic>
              <p:nvPicPr>
                <p:cNvPr id="50" name="Рукописный ввод 49">
                  <a:extLst>
                    <a:ext uri="{FF2B5EF4-FFF2-40B4-BE49-F238E27FC236}">
                      <a16:creationId xmlns:a16="http://schemas.microsoft.com/office/drawing/2014/main" id="{15183B83-1324-4FDE-B889-F205F6D49105}"/>
                    </a:ext>
                  </a:extLst>
                </p:cNvPr>
                <p:cNvPicPr/>
                <p:nvPr/>
              </p:nvPicPr>
              <p:blipFill>
                <a:blip r:embed="rId207"/>
                <a:stretch>
                  <a:fillRect/>
                </a:stretch>
              </p:blipFill>
              <p:spPr>
                <a:xfrm>
                  <a:off x="6313115" y="2541595"/>
                  <a:ext cx="57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1" name="Рукописный ввод 50">
                  <a:extLst>
                    <a:ext uri="{FF2B5EF4-FFF2-40B4-BE49-F238E27FC236}">
                      <a16:creationId xmlns:a16="http://schemas.microsoft.com/office/drawing/2014/main" id="{AD7B6DDF-D118-4151-B0B3-4B530281FD07}"/>
                    </a:ext>
                  </a:extLst>
                </p14:cNvPr>
                <p14:cNvContentPartPr/>
                <p14:nvPr/>
              </p14:nvContentPartPr>
              <p14:xfrm>
                <a:off x="6660875" y="2551315"/>
                <a:ext cx="35640" cy="38520"/>
              </p14:xfrm>
            </p:contentPart>
          </mc:Choice>
          <mc:Fallback xmlns="">
            <p:pic>
              <p:nvPicPr>
                <p:cNvPr id="51" name="Рукописный ввод 50">
                  <a:extLst>
                    <a:ext uri="{FF2B5EF4-FFF2-40B4-BE49-F238E27FC236}">
                      <a16:creationId xmlns:a16="http://schemas.microsoft.com/office/drawing/2014/main" id="{AD7B6DDF-D118-4151-B0B3-4B530281FD07}"/>
                    </a:ext>
                  </a:extLst>
                </p:cNvPr>
                <p:cNvPicPr/>
                <p:nvPr/>
              </p:nvPicPr>
              <p:blipFill>
                <a:blip r:embed="rId209"/>
                <a:stretch>
                  <a:fillRect/>
                </a:stretch>
              </p:blipFill>
              <p:spPr>
                <a:xfrm>
                  <a:off x="6651875" y="2542315"/>
                  <a:ext cx="53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2" name="Рукописный ввод 51">
                  <a:extLst>
                    <a:ext uri="{FF2B5EF4-FFF2-40B4-BE49-F238E27FC236}">
                      <a16:creationId xmlns:a16="http://schemas.microsoft.com/office/drawing/2014/main" id="{83594EF7-6371-4F38-9B48-115E45B29F02}"/>
                    </a:ext>
                  </a:extLst>
                </p14:cNvPr>
                <p14:cNvContentPartPr/>
                <p14:nvPr/>
              </p14:nvContentPartPr>
              <p14:xfrm>
                <a:off x="7008275" y="2558875"/>
                <a:ext cx="49680" cy="39600"/>
              </p14:xfrm>
            </p:contentPart>
          </mc:Choice>
          <mc:Fallback xmlns="">
            <p:pic>
              <p:nvPicPr>
                <p:cNvPr id="52" name="Рукописный ввод 51">
                  <a:extLst>
                    <a:ext uri="{FF2B5EF4-FFF2-40B4-BE49-F238E27FC236}">
                      <a16:creationId xmlns:a16="http://schemas.microsoft.com/office/drawing/2014/main" id="{83594EF7-6371-4F38-9B48-115E45B29F02}"/>
                    </a:ext>
                  </a:extLst>
                </p:cNvPr>
                <p:cNvPicPr/>
                <p:nvPr/>
              </p:nvPicPr>
              <p:blipFill>
                <a:blip r:embed="rId211"/>
                <a:stretch>
                  <a:fillRect/>
                </a:stretch>
              </p:blipFill>
              <p:spPr>
                <a:xfrm>
                  <a:off x="6999635" y="2550235"/>
                  <a:ext cx="673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3" name="Рукописный ввод 52">
                  <a:extLst>
                    <a:ext uri="{FF2B5EF4-FFF2-40B4-BE49-F238E27FC236}">
                      <a16:creationId xmlns:a16="http://schemas.microsoft.com/office/drawing/2014/main" id="{10EED1F4-D6E7-4D15-9EA4-A7331F1D6A28}"/>
                    </a:ext>
                  </a:extLst>
                </p14:cNvPr>
                <p14:cNvContentPartPr/>
                <p14:nvPr/>
              </p14:nvContentPartPr>
              <p14:xfrm>
                <a:off x="7423355" y="2561395"/>
                <a:ext cx="28800" cy="36360"/>
              </p14:xfrm>
            </p:contentPart>
          </mc:Choice>
          <mc:Fallback xmlns="">
            <p:pic>
              <p:nvPicPr>
                <p:cNvPr id="53" name="Рукописный ввод 52">
                  <a:extLst>
                    <a:ext uri="{FF2B5EF4-FFF2-40B4-BE49-F238E27FC236}">
                      <a16:creationId xmlns:a16="http://schemas.microsoft.com/office/drawing/2014/main" id="{10EED1F4-D6E7-4D15-9EA4-A7331F1D6A28}"/>
                    </a:ext>
                  </a:extLst>
                </p:cNvPr>
                <p:cNvPicPr/>
                <p:nvPr/>
              </p:nvPicPr>
              <p:blipFill>
                <a:blip r:embed="rId213"/>
                <a:stretch>
                  <a:fillRect/>
                </a:stretch>
              </p:blipFill>
              <p:spPr>
                <a:xfrm>
                  <a:off x="7414715" y="2552395"/>
                  <a:ext cx="464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4" name="Рукописный ввод 53">
                  <a:extLst>
                    <a:ext uri="{FF2B5EF4-FFF2-40B4-BE49-F238E27FC236}">
                      <a16:creationId xmlns:a16="http://schemas.microsoft.com/office/drawing/2014/main" id="{BA872BA6-F41F-4E1F-A14B-99CBA490D880}"/>
                    </a:ext>
                  </a:extLst>
                </p14:cNvPr>
                <p14:cNvContentPartPr/>
                <p14:nvPr/>
              </p14:nvContentPartPr>
              <p14:xfrm>
                <a:off x="7871555" y="2557435"/>
                <a:ext cx="25560" cy="38160"/>
              </p14:xfrm>
            </p:contentPart>
          </mc:Choice>
          <mc:Fallback xmlns="">
            <p:pic>
              <p:nvPicPr>
                <p:cNvPr id="54" name="Рукописный ввод 53">
                  <a:extLst>
                    <a:ext uri="{FF2B5EF4-FFF2-40B4-BE49-F238E27FC236}">
                      <a16:creationId xmlns:a16="http://schemas.microsoft.com/office/drawing/2014/main" id="{BA872BA6-F41F-4E1F-A14B-99CBA490D880}"/>
                    </a:ext>
                  </a:extLst>
                </p:cNvPr>
                <p:cNvPicPr/>
                <p:nvPr/>
              </p:nvPicPr>
              <p:blipFill>
                <a:blip r:embed="rId215"/>
                <a:stretch>
                  <a:fillRect/>
                </a:stretch>
              </p:blipFill>
              <p:spPr>
                <a:xfrm>
                  <a:off x="7862915" y="2548435"/>
                  <a:ext cx="43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1" name="Рукописный ввод 60">
                  <a:extLst>
                    <a:ext uri="{FF2B5EF4-FFF2-40B4-BE49-F238E27FC236}">
                      <a16:creationId xmlns:a16="http://schemas.microsoft.com/office/drawing/2014/main" id="{E7160E01-1571-47AB-B438-5AAC366888C1}"/>
                    </a:ext>
                  </a:extLst>
                </p14:cNvPr>
                <p14:cNvContentPartPr/>
                <p14:nvPr/>
              </p14:nvContentPartPr>
              <p14:xfrm>
                <a:off x="8622155" y="3333235"/>
                <a:ext cx="181080" cy="274680"/>
              </p14:xfrm>
            </p:contentPart>
          </mc:Choice>
          <mc:Fallback xmlns="">
            <p:pic>
              <p:nvPicPr>
                <p:cNvPr id="61" name="Рукописный ввод 60">
                  <a:extLst>
                    <a:ext uri="{FF2B5EF4-FFF2-40B4-BE49-F238E27FC236}">
                      <a16:creationId xmlns:a16="http://schemas.microsoft.com/office/drawing/2014/main" id="{E7160E01-1571-47AB-B438-5AAC366888C1}"/>
                    </a:ext>
                  </a:extLst>
                </p:cNvPr>
                <p:cNvPicPr/>
                <p:nvPr/>
              </p:nvPicPr>
              <p:blipFill>
                <a:blip r:embed="rId217"/>
                <a:stretch>
                  <a:fillRect/>
                </a:stretch>
              </p:blipFill>
              <p:spPr>
                <a:xfrm>
                  <a:off x="8613515" y="3324595"/>
                  <a:ext cx="198720" cy="292320"/>
                </a:xfrm>
                <a:prstGeom prst="rect">
                  <a:avLst/>
                </a:prstGeom>
              </p:spPr>
            </p:pic>
          </mc:Fallback>
        </mc:AlternateContent>
      </p:grpSp>
      <p:pic>
        <p:nvPicPr>
          <p:cNvPr id="162" name="Рисунок 161" descr="Восклицательный знак со сплошной заливкой">
            <a:extLst>
              <a:ext uri="{FF2B5EF4-FFF2-40B4-BE49-F238E27FC236}">
                <a16:creationId xmlns:a16="http://schemas.microsoft.com/office/drawing/2014/main" id="{8F7AD123-6489-4EA9-ADDF-8082F410569E}"/>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12518" y="884169"/>
            <a:ext cx="914400" cy="914400"/>
          </a:xfrm>
          <a:prstGeom prst="rect">
            <a:avLst/>
          </a:prstGeom>
        </p:spPr>
      </p:pic>
    </p:spTree>
    <p:extLst>
      <p:ext uri="{BB962C8B-B14F-4D97-AF65-F5344CB8AC3E}">
        <p14:creationId xmlns:p14="http://schemas.microsoft.com/office/powerpoint/2010/main" val="269310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866187" cy="461665"/>
          </a:xfrm>
          <a:prstGeom prst="rect">
            <a:avLst/>
          </a:prstGeom>
        </p:spPr>
        <p:txBody>
          <a:bodyPr wrap="none">
            <a:spAutoFit/>
          </a:bodyPr>
          <a:lstStyle/>
          <a:p>
            <a:r>
              <a:rPr lang="en-US" sz="2400" b="1" dirty="0"/>
              <a:t>Probability Density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30731" y="1090199"/>
            <a:ext cx="3567027" cy="369332"/>
          </a:xfrm>
          <a:prstGeom prst="rect">
            <a:avLst/>
          </a:prstGeom>
          <a:noFill/>
        </p:spPr>
        <p:txBody>
          <a:bodyPr wrap="square">
            <a:spAutoFit/>
          </a:bodyPr>
          <a:lstStyle/>
          <a:p>
            <a:r>
              <a:rPr lang="en-US" dirty="0"/>
              <a:t>Probability Density Function (PDF)</a:t>
            </a:r>
            <a:endParaRPr lang="ru-RU"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EC873EE-538F-471D-B57F-664BB2E32A26}"/>
                  </a:ext>
                </a:extLst>
              </p:cNvPr>
              <p:cNvSpPr txBox="1"/>
              <p:nvPr/>
            </p:nvSpPr>
            <p:spPr>
              <a:xfrm>
                <a:off x="45024" y="3583371"/>
                <a:ext cx="3885048" cy="1656031"/>
              </a:xfrm>
              <a:prstGeom prst="rect">
                <a:avLst/>
              </a:prstGeom>
              <a:noFill/>
            </p:spPr>
            <p:txBody>
              <a:bodyPr wrap="square">
                <a:spAutoFit/>
              </a:bodyPr>
              <a:lstStyle/>
              <a:p>
                <a:pPr marL="342900" indent="-342900">
                  <a:buAutoNum type="arabicParenR"/>
                </a:pP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342900" indent="-342900">
                  <a:buAutoNum type="arabicParenR"/>
                </a:pPr>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piecewise continuous</a:t>
                </a:r>
              </a:p>
              <a:p>
                <a:pPr marL="342900" indent="-342900">
                  <a:buAutoNum type="arabicParenR"/>
                </a:pPr>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e>
                    </m:nary>
                    <m:r>
                      <a:rPr lang="en-US" b="0" i="1" smtClean="0">
                        <a:latin typeface="Cambria Math" panose="02040503050406030204" pitchFamily="18" charset="0"/>
                      </a:rPr>
                      <m:t>=1</m:t>
                    </m:r>
                  </m:oMath>
                </a14:m>
                <a:endParaRPr lang="en-US" b="0" dirty="0"/>
              </a:p>
              <a:p>
                <a:pPr marL="342900" indent="-342900">
                  <a:buAutoNum type="arabicParenR"/>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a14:m>
                <a:endParaRPr lang="en-US" b="0" dirty="0"/>
              </a:p>
              <a:p>
                <a:pPr marL="342900" indent="-342900">
                  <a:buAutoNum type="arabicParenR"/>
                </a:pPr>
                <a:endParaRPr lang="en-US" dirty="0"/>
              </a:p>
            </p:txBody>
          </p:sp>
        </mc:Choice>
        <mc:Fallback xmlns="">
          <p:sp>
            <p:nvSpPr>
              <p:cNvPr id="79" name="TextBox 78">
                <a:extLst>
                  <a:ext uri="{FF2B5EF4-FFF2-40B4-BE49-F238E27FC236}">
                    <a16:creationId xmlns:a16="http://schemas.microsoft.com/office/drawing/2014/main" id="{7EC873EE-538F-471D-B57F-664BB2E32A26}"/>
                  </a:ext>
                </a:extLst>
              </p:cNvPr>
              <p:cNvSpPr txBox="1">
                <a:spLocks noRot="1" noChangeAspect="1" noMove="1" noResize="1" noEditPoints="1" noAdjustHandles="1" noChangeArrowheads="1" noChangeShapeType="1" noTextEdit="1"/>
              </p:cNvSpPr>
              <p:nvPr/>
            </p:nvSpPr>
            <p:spPr>
              <a:xfrm>
                <a:off x="45024" y="3583371"/>
                <a:ext cx="3885048" cy="1656031"/>
              </a:xfrm>
              <a:prstGeom prst="rect">
                <a:avLst/>
              </a:prstGeom>
              <a:blipFill>
                <a:blip r:embed="rId3"/>
                <a:stretch>
                  <a:fillRect l="-1724" t="-1845" b="-30996"/>
                </a:stretch>
              </a:blipFill>
            </p:spPr>
            <p:txBody>
              <a:bodyPr/>
              <a:lstStyle/>
              <a:p>
                <a:r>
                  <a:rPr lang="ru-RU">
                    <a:noFill/>
                  </a:rPr>
                  <a:t> </a:t>
                </a:r>
              </a:p>
            </p:txBody>
          </p:sp>
        </mc:Fallback>
      </mc:AlternateContent>
      <p:grpSp>
        <p:nvGrpSpPr>
          <p:cNvPr id="108" name="Группа 107">
            <a:extLst>
              <a:ext uri="{FF2B5EF4-FFF2-40B4-BE49-F238E27FC236}">
                <a16:creationId xmlns:a16="http://schemas.microsoft.com/office/drawing/2014/main" id="{56BEFE53-7B39-40F6-9D26-464773A09B40}"/>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4">
              <p14:nvContentPartPr>
                <p14:cNvPr id="109" name="Рукописный ввод 108">
                  <a:extLst>
                    <a:ext uri="{FF2B5EF4-FFF2-40B4-BE49-F238E27FC236}">
                      <a16:creationId xmlns:a16="http://schemas.microsoft.com/office/drawing/2014/main" id="{FA674EF1-26D0-4A61-A8C1-89D82BAAEA6D}"/>
                    </a:ext>
                  </a:extLst>
                </p14:cNvPr>
                <p14:cNvContentPartPr/>
                <p14:nvPr/>
              </p14:nvContentPartPr>
              <p14:xfrm>
                <a:off x="450843" y="3355368"/>
                <a:ext cx="67320" cy="86040"/>
              </p14:xfrm>
            </p:contentPart>
          </mc:Choice>
          <mc:Fallback xmlns="">
            <p:pic>
              <p:nvPicPr>
                <p:cNvPr id="109" name="Рукописный ввод 108">
                  <a:extLst>
                    <a:ext uri="{FF2B5EF4-FFF2-40B4-BE49-F238E27FC236}">
                      <a16:creationId xmlns:a16="http://schemas.microsoft.com/office/drawing/2014/main" id="{FA674EF1-26D0-4A61-A8C1-89D82BAAEA6D}"/>
                    </a:ext>
                  </a:extLst>
                </p:cNvPr>
                <p:cNvPicPr/>
                <p:nvPr/>
              </p:nvPicPr>
              <p:blipFill>
                <a:blip r:embed="rId5"/>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0" name="Рукописный ввод 109">
                  <a:extLst>
                    <a:ext uri="{FF2B5EF4-FFF2-40B4-BE49-F238E27FC236}">
                      <a16:creationId xmlns:a16="http://schemas.microsoft.com/office/drawing/2014/main" id="{A24931BB-03A5-4CB4-86B2-2DDD8CF4C994}"/>
                    </a:ext>
                  </a:extLst>
                </p14:cNvPr>
                <p14:cNvContentPartPr/>
                <p14:nvPr/>
              </p14:nvContentPartPr>
              <p14:xfrm>
                <a:off x="531123" y="3439608"/>
                <a:ext cx="2520" cy="29880"/>
              </p14:xfrm>
            </p:contentPart>
          </mc:Choice>
          <mc:Fallback xmlns="">
            <p:pic>
              <p:nvPicPr>
                <p:cNvPr id="110" name="Рукописный ввод 109">
                  <a:extLst>
                    <a:ext uri="{FF2B5EF4-FFF2-40B4-BE49-F238E27FC236}">
                      <a16:creationId xmlns:a16="http://schemas.microsoft.com/office/drawing/2014/main" id="{A24931BB-03A5-4CB4-86B2-2DDD8CF4C994}"/>
                    </a:ext>
                  </a:extLst>
                </p:cNvPr>
                <p:cNvPicPr/>
                <p:nvPr/>
              </p:nvPicPr>
              <p:blipFill>
                <a:blip r:embed="rId7"/>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1" name="Рукописный ввод 110">
                  <a:extLst>
                    <a:ext uri="{FF2B5EF4-FFF2-40B4-BE49-F238E27FC236}">
                      <a16:creationId xmlns:a16="http://schemas.microsoft.com/office/drawing/2014/main" id="{970BC608-C850-412A-86C1-A31A2BD4F324}"/>
                    </a:ext>
                  </a:extLst>
                </p14:cNvPr>
                <p14:cNvContentPartPr/>
                <p14:nvPr/>
              </p14:nvContentPartPr>
              <p14:xfrm>
                <a:off x="557403" y="3369768"/>
                <a:ext cx="83160" cy="79920"/>
              </p14:xfrm>
            </p:contentPart>
          </mc:Choice>
          <mc:Fallback xmlns="">
            <p:pic>
              <p:nvPicPr>
                <p:cNvPr id="111" name="Рукописный ввод 110">
                  <a:extLst>
                    <a:ext uri="{FF2B5EF4-FFF2-40B4-BE49-F238E27FC236}">
                      <a16:creationId xmlns:a16="http://schemas.microsoft.com/office/drawing/2014/main" id="{970BC608-C850-412A-86C1-A31A2BD4F324}"/>
                    </a:ext>
                  </a:extLst>
                </p:cNvPr>
                <p:cNvPicPr/>
                <p:nvPr/>
              </p:nvPicPr>
              <p:blipFill>
                <a:blip r:embed="rId9"/>
                <a:stretch>
                  <a:fillRect/>
                </a:stretch>
              </p:blipFill>
              <p:spPr>
                <a:xfrm>
                  <a:off x="548403" y="3361128"/>
                  <a:ext cx="100800" cy="97560"/>
                </a:xfrm>
                <a:prstGeom prst="rect">
                  <a:avLst/>
                </a:prstGeom>
              </p:spPr>
            </p:pic>
          </mc:Fallback>
        </mc:AlternateContent>
        <p:grpSp>
          <p:nvGrpSpPr>
            <p:cNvPr id="112" name="Группа 111">
              <a:extLst>
                <a:ext uri="{FF2B5EF4-FFF2-40B4-BE49-F238E27FC236}">
                  <a16:creationId xmlns:a16="http://schemas.microsoft.com/office/drawing/2014/main" id="{26BF2C56-CF9E-481C-BA88-987668AE191A}"/>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10">
                <p14:nvContentPartPr>
                  <p14:cNvPr id="159" name="Рукописный ввод 158">
                    <a:extLst>
                      <a:ext uri="{FF2B5EF4-FFF2-40B4-BE49-F238E27FC236}">
                        <a16:creationId xmlns:a16="http://schemas.microsoft.com/office/drawing/2014/main" id="{04646579-0343-44C2-9BFA-AD670AD30062}"/>
                      </a:ext>
                    </a:extLst>
                  </p14:cNvPr>
                  <p14:cNvContentPartPr/>
                  <p14:nvPr/>
                </p14:nvContentPartPr>
                <p14:xfrm>
                  <a:off x="514563" y="3225768"/>
                  <a:ext cx="22320" cy="59760"/>
                </p14:xfrm>
              </p:contentPart>
            </mc:Choice>
            <mc:Fallback xmlns="">
              <p:pic>
                <p:nvPicPr>
                  <p:cNvPr id="159" name="Рукописный ввод 158">
                    <a:extLst>
                      <a:ext uri="{FF2B5EF4-FFF2-40B4-BE49-F238E27FC236}">
                        <a16:creationId xmlns:a16="http://schemas.microsoft.com/office/drawing/2014/main" id="{04646579-0343-44C2-9BFA-AD670AD30062}"/>
                      </a:ext>
                    </a:extLst>
                  </p:cNvPr>
                  <p:cNvPicPr/>
                  <p:nvPr/>
                </p:nvPicPr>
                <p:blipFill>
                  <a:blip r:embed="rId11"/>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0" name="Рукописный ввод 159">
                    <a:extLst>
                      <a:ext uri="{FF2B5EF4-FFF2-40B4-BE49-F238E27FC236}">
                        <a16:creationId xmlns:a16="http://schemas.microsoft.com/office/drawing/2014/main" id="{5E2D5E1B-F046-4228-9A97-72900A8DEE93}"/>
                      </a:ext>
                    </a:extLst>
                  </p14:cNvPr>
                  <p14:cNvContentPartPr/>
                  <p14:nvPr/>
                </p14:nvContentPartPr>
                <p14:xfrm>
                  <a:off x="512403" y="3236208"/>
                  <a:ext cx="41400" cy="43920"/>
                </p14:xfrm>
              </p:contentPart>
            </mc:Choice>
            <mc:Fallback xmlns="">
              <p:pic>
                <p:nvPicPr>
                  <p:cNvPr id="160" name="Рукописный ввод 159">
                    <a:extLst>
                      <a:ext uri="{FF2B5EF4-FFF2-40B4-BE49-F238E27FC236}">
                        <a16:creationId xmlns:a16="http://schemas.microsoft.com/office/drawing/2014/main" id="{5E2D5E1B-F046-4228-9A97-72900A8DEE93}"/>
                      </a:ext>
                    </a:extLst>
                  </p:cNvPr>
                  <p:cNvPicPr/>
                  <p:nvPr/>
                </p:nvPicPr>
                <p:blipFill>
                  <a:blip r:embed="rId13"/>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1" name="Рукописный ввод 160">
                    <a:extLst>
                      <a:ext uri="{FF2B5EF4-FFF2-40B4-BE49-F238E27FC236}">
                        <a16:creationId xmlns:a16="http://schemas.microsoft.com/office/drawing/2014/main" id="{0BE8DB0F-E288-4C67-A118-C0EBC980CF02}"/>
                      </a:ext>
                    </a:extLst>
                  </p14:cNvPr>
                  <p14:cNvContentPartPr/>
                  <p14:nvPr/>
                </p14:nvContentPartPr>
                <p14:xfrm>
                  <a:off x="533643" y="3180048"/>
                  <a:ext cx="4680" cy="31320"/>
                </p14:xfrm>
              </p:contentPart>
            </mc:Choice>
            <mc:Fallback xmlns="">
              <p:pic>
                <p:nvPicPr>
                  <p:cNvPr id="161" name="Рукописный ввод 160">
                    <a:extLst>
                      <a:ext uri="{FF2B5EF4-FFF2-40B4-BE49-F238E27FC236}">
                        <a16:creationId xmlns:a16="http://schemas.microsoft.com/office/drawing/2014/main" id="{0BE8DB0F-E288-4C67-A118-C0EBC980CF02}"/>
                      </a:ext>
                    </a:extLst>
                  </p:cNvPr>
                  <p:cNvPicPr/>
                  <p:nvPr/>
                </p:nvPicPr>
                <p:blipFill>
                  <a:blip r:embed="rId15"/>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13" name="Рукописный ввод 112">
                  <a:extLst>
                    <a:ext uri="{FF2B5EF4-FFF2-40B4-BE49-F238E27FC236}">
                      <a16:creationId xmlns:a16="http://schemas.microsoft.com/office/drawing/2014/main" id="{C76DA5C9-5FD0-45F3-A62C-8A927283FE52}"/>
                    </a:ext>
                  </a:extLst>
                </p14:cNvPr>
                <p14:cNvContentPartPr/>
                <p14:nvPr/>
              </p14:nvContentPartPr>
              <p14:xfrm>
                <a:off x="540483" y="3065208"/>
                <a:ext cx="5040" cy="35280"/>
              </p14:xfrm>
            </p:contentPart>
          </mc:Choice>
          <mc:Fallback xmlns="">
            <p:pic>
              <p:nvPicPr>
                <p:cNvPr id="113" name="Рукописный ввод 112">
                  <a:extLst>
                    <a:ext uri="{FF2B5EF4-FFF2-40B4-BE49-F238E27FC236}">
                      <a16:creationId xmlns:a16="http://schemas.microsoft.com/office/drawing/2014/main" id="{C76DA5C9-5FD0-45F3-A62C-8A927283FE52}"/>
                    </a:ext>
                  </a:extLst>
                </p:cNvPr>
                <p:cNvPicPr/>
                <p:nvPr/>
              </p:nvPicPr>
              <p:blipFill>
                <a:blip r:embed="rId17"/>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4" name="Рукописный ввод 113">
                  <a:extLst>
                    <a:ext uri="{FF2B5EF4-FFF2-40B4-BE49-F238E27FC236}">
                      <a16:creationId xmlns:a16="http://schemas.microsoft.com/office/drawing/2014/main" id="{F381F361-4EB1-4D84-89E8-BAC117E2D443}"/>
                    </a:ext>
                  </a:extLst>
                </p14:cNvPr>
                <p14:cNvContentPartPr/>
                <p14:nvPr/>
              </p14:nvContentPartPr>
              <p14:xfrm>
                <a:off x="540483" y="2927328"/>
                <a:ext cx="3240" cy="39240"/>
              </p14:xfrm>
            </p:contentPart>
          </mc:Choice>
          <mc:Fallback xmlns="">
            <p:pic>
              <p:nvPicPr>
                <p:cNvPr id="114" name="Рукописный ввод 113">
                  <a:extLst>
                    <a:ext uri="{FF2B5EF4-FFF2-40B4-BE49-F238E27FC236}">
                      <a16:creationId xmlns:a16="http://schemas.microsoft.com/office/drawing/2014/main" id="{F381F361-4EB1-4D84-89E8-BAC117E2D443}"/>
                    </a:ext>
                  </a:extLst>
                </p:cNvPr>
                <p:cNvPicPr/>
                <p:nvPr/>
              </p:nvPicPr>
              <p:blipFill>
                <a:blip r:embed="rId19"/>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5" name="Рукописный ввод 114">
                  <a:extLst>
                    <a:ext uri="{FF2B5EF4-FFF2-40B4-BE49-F238E27FC236}">
                      <a16:creationId xmlns:a16="http://schemas.microsoft.com/office/drawing/2014/main" id="{8811C5DF-3DBC-407B-AFCE-FA593BFA2969}"/>
                    </a:ext>
                  </a:extLst>
                </p14:cNvPr>
                <p14:cNvContentPartPr/>
                <p14:nvPr/>
              </p14:nvContentPartPr>
              <p14:xfrm>
                <a:off x="540843" y="2772888"/>
                <a:ext cx="3600" cy="40320"/>
              </p14:xfrm>
            </p:contentPart>
          </mc:Choice>
          <mc:Fallback xmlns="">
            <p:pic>
              <p:nvPicPr>
                <p:cNvPr id="115" name="Рукописный ввод 114">
                  <a:extLst>
                    <a:ext uri="{FF2B5EF4-FFF2-40B4-BE49-F238E27FC236}">
                      <a16:creationId xmlns:a16="http://schemas.microsoft.com/office/drawing/2014/main" id="{8811C5DF-3DBC-407B-AFCE-FA593BFA2969}"/>
                    </a:ext>
                  </a:extLst>
                </p:cNvPr>
                <p:cNvPicPr/>
                <p:nvPr/>
              </p:nvPicPr>
              <p:blipFill>
                <a:blip r:embed="rId21"/>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6" name="Рукописный ввод 115">
                  <a:extLst>
                    <a:ext uri="{FF2B5EF4-FFF2-40B4-BE49-F238E27FC236}">
                      <a16:creationId xmlns:a16="http://schemas.microsoft.com/office/drawing/2014/main" id="{D7DA87FD-C544-427D-AFD8-F2780FEA5D35}"/>
                    </a:ext>
                  </a:extLst>
                </p14:cNvPr>
                <p14:cNvContentPartPr/>
                <p14:nvPr/>
              </p14:nvContentPartPr>
              <p14:xfrm>
                <a:off x="543723" y="2635008"/>
                <a:ext cx="11880" cy="56880"/>
              </p14:xfrm>
            </p:contentPart>
          </mc:Choice>
          <mc:Fallback xmlns="">
            <p:pic>
              <p:nvPicPr>
                <p:cNvPr id="116" name="Рукописный ввод 115">
                  <a:extLst>
                    <a:ext uri="{FF2B5EF4-FFF2-40B4-BE49-F238E27FC236}">
                      <a16:creationId xmlns:a16="http://schemas.microsoft.com/office/drawing/2014/main" id="{D7DA87FD-C544-427D-AFD8-F2780FEA5D35}"/>
                    </a:ext>
                  </a:extLst>
                </p:cNvPr>
                <p:cNvPicPr/>
                <p:nvPr/>
              </p:nvPicPr>
              <p:blipFill>
                <a:blip r:embed="rId23"/>
                <a:stretch>
                  <a:fillRect/>
                </a:stretch>
              </p:blipFill>
              <p:spPr>
                <a:xfrm>
                  <a:off x="534723" y="2626008"/>
                  <a:ext cx="29520" cy="74520"/>
                </a:xfrm>
                <a:prstGeom prst="rect">
                  <a:avLst/>
                </a:prstGeom>
              </p:spPr>
            </p:pic>
          </mc:Fallback>
        </mc:AlternateContent>
        <p:grpSp>
          <p:nvGrpSpPr>
            <p:cNvPr id="117" name="Группа 116">
              <a:extLst>
                <a:ext uri="{FF2B5EF4-FFF2-40B4-BE49-F238E27FC236}">
                  <a16:creationId xmlns:a16="http://schemas.microsoft.com/office/drawing/2014/main" id="{F744A6A0-64A3-47CA-A17F-AFCD7C6AC089}"/>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4">
                <p14:nvContentPartPr>
                  <p14:cNvPr id="157" name="Рукописный ввод 156">
                    <a:extLst>
                      <a:ext uri="{FF2B5EF4-FFF2-40B4-BE49-F238E27FC236}">
                        <a16:creationId xmlns:a16="http://schemas.microsoft.com/office/drawing/2014/main" id="{FC8CB941-447D-4E57-88FD-1DAC445A26B3}"/>
                      </a:ext>
                    </a:extLst>
                  </p14:cNvPr>
                  <p14:cNvContentPartPr/>
                  <p14:nvPr/>
                </p14:nvContentPartPr>
                <p14:xfrm>
                  <a:off x="554523" y="2519448"/>
                  <a:ext cx="3240" cy="36360"/>
                </p14:xfrm>
              </p:contentPart>
            </mc:Choice>
            <mc:Fallback xmlns="">
              <p:pic>
                <p:nvPicPr>
                  <p:cNvPr id="157" name="Рукописный ввод 156">
                    <a:extLst>
                      <a:ext uri="{FF2B5EF4-FFF2-40B4-BE49-F238E27FC236}">
                        <a16:creationId xmlns:a16="http://schemas.microsoft.com/office/drawing/2014/main" id="{FC8CB941-447D-4E57-88FD-1DAC445A26B3}"/>
                      </a:ext>
                    </a:extLst>
                  </p:cNvPr>
                  <p:cNvPicPr/>
                  <p:nvPr/>
                </p:nvPicPr>
                <p:blipFill>
                  <a:blip r:embed="rId25"/>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8" name="Рукописный ввод 157">
                    <a:extLst>
                      <a:ext uri="{FF2B5EF4-FFF2-40B4-BE49-F238E27FC236}">
                        <a16:creationId xmlns:a16="http://schemas.microsoft.com/office/drawing/2014/main" id="{6D1EF882-C77E-4693-8902-036BE0A0CAF4}"/>
                      </a:ext>
                    </a:extLst>
                  </p14:cNvPr>
                  <p14:cNvContentPartPr/>
                  <p14:nvPr/>
                </p14:nvContentPartPr>
                <p14:xfrm>
                  <a:off x="537963" y="2470488"/>
                  <a:ext cx="37440" cy="43560"/>
                </p14:xfrm>
              </p:contentPart>
            </mc:Choice>
            <mc:Fallback xmlns="">
              <p:pic>
                <p:nvPicPr>
                  <p:cNvPr id="158" name="Рукописный ввод 157">
                    <a:extLst>
                      <a:ext uri="{FF2B5EF4-FFF2-40B4-BE49-F238E27FC236}">
                        <a16:creationId xmlns:a16="http://schemas.microsoft.com/office/drawing/2014/main" id="{6D1EF882-C77E-4693-8902-036BE0A0CAF4}"/>
                      </a:ext>
                    </a:extLst>
                  </p:cNvPr>
                  <p:cNvPicPr/>
                  <p:nvPr/>
                </p:nvPicPr>
                <p:blipFill>
                  <a:blip r:embed="rId27"/>
                  <a:stretch>
                    <a:fillRect/>
                  </a:stretch>
                </p:blipFill>
                <p:spPr>
                  <a:xfrm>
                    <a:off x="529323" y="2461488"/>
                    <a:ext cx="55080" cy="61200"/>
                  </a:xfrm>
                  <a:prstGeom prst="rect">
                    <a:avLst/>
                  </a:prstGeom>
                </p:spPr>
              </p:pic>
            </mc:Fallback>
          </mc:AlternateContent>
        </p:grpSp>
        <p:grpSp>
          <p:nvGrpSpPr>
            <p:cNvPr id="118" name="Группа 117">
              <a:extLst>
                <a:ext uri="{FF2B5EF4-FFF2-40B4-BE49-F238E27FC236}">
                  <a16:creationId xmlns:a16="http://schemas.microsoft.com/office/drawing/2014/main" id="{5B00E496-6CB0-41A2-A5D3-4D5C443C40A4}"/>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8">
                <p14:nvContentPartPr>
                  <p14:cNvPr id="151" name="Рукописный ввод 150">
                    <a:extLst>
                      <a:ext uri="{FF2B5EF4-FFF2-40B4-BE49-F238E27FC236}">
                        <a16:creationId xmlns:a16="http://schemas.microsoft.com/office/drawing/2014/main" id="{71D902FB-15BB-43DE-BCAB-B7CBBB582BFA}"/>
                      </a:ext>
                    </a:extLst>
                  </p14:cNvPr>
                  <p14:cNvContentPartPr/>
                  <p14:nvPr/>
                </p14:nvContentPartPr>
                <p14:xfrm>
                  <a:off x="1249323" y="3216048"/>
                  <a:ext cx="19440" cy="60480"/>
                </p14:xfrm>
              </p:contentPart>
            </mc:Choice>
            <mc:Fallback xmlns="">
              <p:pic>
                <p:nvPicPr>
                  <p:cNvPr id="151" name="Рукописный ввод 150">
                    <a:extLst>
                      <a:ext uri="{FF2B5EF4-FFF2-40B4-BE49-F238E27FC236}">
                        <a16:creationId xmlns:a16="http://schemas.microsoft.com/office/drawing/2014/main" id="{71D902FB-15BB-43DE-BCAB-B7CBBB582BFA}"/>
                      </a:ext>
                    </a:extLst>
                  </p:cNvPr>
                  <p:cNvPicPr/>
                  <p:nvPr/>
                </p:nvPicPr>
                <p:blipFill>
                  <a:blip r:embed="rId29"/>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2" name="Рукописный ввод 151">
                    <a:extLst>
                      <a:ext uri="{FF2B5EF4-FFF2-40B4-BE49-F238E27FC236}">
                        <a16:creationId xmlns:a16="http://schemas.microsoft.com/office/drawing/2014/main" id="{4F8E7B94-C3B2-4765-B19E-5E8F08DD03E0}"/>
                      </a:ext>
                    </a:extLst>
                  </p14:cNvPr>
                  <p14:cNvContentPartPr/>
                  <p14:nvPr/>
                </p14:nvContentPartPr>
                <p14:xfrm>
                  <a:off x="1227363" y="3230088"/>
                  <a:ext cx="41400" cy="35280"/>
                </p14:xfrm>
              </p:contentPart>
            </mc:Choice>
            <mc:Fallback xmlns="">
              <p:pic>
                <p:nvPicPr>
                  <p:cNvPr id="152" name="Рукописный ввод 151">
                    <a:extLst>
                      <a:ext uri="{FF2B5EF4-FFF2-40B4-BE49-F238E27FC236}">
                        <a16:creationId xmlns:a16="http://schemas.microsoft.com/office/drawing/2014/main" id="{4F8E7B94-C3B2-4765-B19E-5E8F08DD03E0}"/>
                      </a:ext>
                    </a:extLst>
                  </p:cNvPr>
                  <p:cNvPicPr/>
                  <p:nvPr/>
                </p:nvPicPr>
                <p:blipFill>
                  <a:blip r:embed="rId31"/>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3" name="Рукописный ввод 152">
                    <a:extLst>
                      <a:ext uri="{FF2B5EF4-FFF2-40B4-BE49-F238E27FC236}">
                        <a16:creationId xmlns:a16="http://schemas.microsoft.com/office/drawing/2014/main" id="{AF33F396-B524-43F6-B399-250584FBDBD8}"/>
                      </a:ext>
                    </a:extLst>
                  </p14:cNvPr>
                  <p14:cNvContentPartPr/>
                  <p14:nvPr/>
                </p14:nvContentPartPr>
                <p14:xfrm>
                  <a:off x="1183443" y="3342408"/>
                  <a:ext cx="65520" cy="75960"/>
                </p14:xfrm>
              </p:contentPart>
            </mc:Choice>
            <mc:Fallback xmlns="">
              <p:pic>
                <p:nvPicPr>
                  <p:cNvPr id="153" name="Рукописный ввод 152">
                    <a:extLst>
                      <a:ext uri="{FF2B5EF4-FFF2-40B4-BE49-F238E27FC236}">
                        <a16:creationId xmlns:a16="http://schemas.microsoft.com/office/drawing/2014/main" id="{AF33F396-B524-43F6-B399-250584FBDBD8}"/>
                      </a:ext>
                    </a:extLst>
                  </p:cNvPr>
                  <p:cNvPicPr/>
                  <p:nvPr/>
                </p:nvPicPr>
                <p:blipFill>
                  <a:blip r:embed="rId33"/>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4" name="Рукописный ввод 153">
                    <a:extLst>
                      <a:ext uri="{FF2B5EF4-FFF2-40B4-BE49-F238E27FC236}">
                        <a16:creationId xmlns:a16="http://schemas.microsoft.com/office/drawing/2014/main" id="{0CE81125-632C-4AD4-9338-72BF54B39102}"/>
                      </a:ext>
                    </a:extLst>
                  </p14:cNvPr>
                  <p14:cNvContentPartPr/>
                  <p14:nvPr/>
                </p14:nvContentPartPr>
                <p14:xfrm>
                  <a:off x="1278123" y="3409368"/>
                  <a:ext cx="6840" cy="27000"/>
                </p14:xfrm>
              </p:contentPart>
            </mc:Choice>
            <mc:Fallback xmlns="">
              <p:pic>
                <p:nvPicPr>
                  <p:cNvPr id="154" name="Рукописный ввод 153">
                    <a:extLst>
                      <a:ext uri="{FF2B5EF4-FFF2-40B4-BE49-F238E27FC236}">
                        <a16:creationId xmlns:a16="http://schemas.microsoft.com/office/drawing/2014/main" id="{0CE81125-632C-4AD4-9338-72BF54B39102}"/>
                      </a:ext>
                    </a:extLst>
                  </p:cNvPr>
                  <p:cNvPicPr/>
                  <p:nvPr/>
                </p:nvPicPr>
                <p:blipFill>
                  <a:blip r:embed="rId35"/>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5" name="Рукописный ввод 154">
                    <a:extLst>
                      <a:ext uri="{FF2B5EF4-FFF2-40B4-BE49-F238E27FC236}">
                        <a16:creationId xmlns:a16="http://schemas.microsoft.com/office/drawing/2014/main" id="{143D3B11-65E2-4DAC-BF54-3A7BAA91C86F}"/>
                      </a:ext>
                    </a:extLst>
                  </p14:cNvPr>
                  <p14:cNvContentPartPr/>
                  <p14:nvPr/>
                </p14:nvContentPartPr>
                <p14:xfrm>
                  <a:off x="1311963" y="3312888"/>
                  <a:ext cx="48240" cy="104400"/>
                </p14:xfrm>
              </p:contentPart>
            </mc:Choice>
            <mc:Fallback xmlns="">
              <p:pic>
                <p:nvPicPr>
                  <p:cNvPr id="155" name="Рукописный ввод 154">
                    <a:extLst>
                      <a:ext uri="{FF2B5EF4-FFF2-40B4-BE49-F238E27FC236}">
                        <a16:creationId xmlns:a16="http://schemas.microsoft.com/office/drawing/2014/main" id="{143D3B11-65E2-4DAC-BF54-3A7BAA91C86F}"/>
                      </a:ext>
                    </a:extLst>
                  </p:cNvPr>
                  <p:cNvPicPr/>
                  <p:nvPr/>
                </p:nvPicPr>
                <p:blipFill>
                  <a:blip r:embed="rId37"/>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Рукописный ввод 155">
                    <a:extLst>
                      <a:ext uri="{FF2B5EF4-FFF2-40B4-BE49-F238E27FC236}">
                        <a16:creationId xmlns:a16="http://schemas.microsoft.com/office/drawing/2014/main" id="{D27028E5-D39F-48E0-92BE-5259EFC3761B}"/>
                      </a:ext>
                    </a:extLst>
                  </p14:cNvPr>
                  <p14:cNvContentPartPr/>
                  <p14:nvPr/>
                </p14:nvContentPartPr>
                <p14:xfrm>
                  <a:off x="1259043" y="3162408"/>
                  <a:ext cx="3600" cy="34560"/>
                </p14:xfrm>
              </p:contentPart>
            </mc:Choice>
            <mc:Fallback xmlns="">
              <p:pic>
                <p:nvPicPr>
                  <p:cNvPr id="156" name="Рукописный ввод 155">
                    <a:extLst>
                      <a:ext uri="{FF2B5EF4-FFF2-40B4-BE49-F238E27FC236}">
                        <a16:creationId xmlns:a16="http://schemas.microsoft.com/office/drawing/2014/main" id="{D27028E5-D39F-48E0-92BE-5259EFC3761B}"/>
                      </a:ext>
                    </a:extLst>
                  </p:cNvPr>
                  <p:cNvPicPr/>
                  <p:nvPr/>
                </p:nvPicPr>
                <p:blipFill>
                  <a:blip r:embed="rId39"/>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119" name="Рукописный ввод 118">
                  <a:extLst>
                    <a:ext uri="{FF2B5EF4-FFF2-40B4-BE49-F238E27FC236}">
                      <a16:creationId xmlns:a16="http://schemas.microsoft.com/office/drawing/2014/main" id="{35F63E7D-E680-4C78-A5E9-135D0694D9D5}"/>
                    </a:ext>
                  </a:extLst>
                </p14:cNvPr>
                <p14:cNvContentPartPr/>
                <p14:nvPr/>
              </p14:nvContentPartPr>
              <p14:xfrm>
                <a:off x="1258683" y="3037848"/>
                <a:ext cx="2160" cy="16560"/>
              </p14:xfrm>
            </p:contentPart>
          </mc:Choice>
          <mc:Fallback xmlns="">
            <p:pic>
              <p:nvPicPr>
                <p:cNvPr id="119" name="Рукописный ввод 118">
                  <a:extLst>
                    <a:ext uri="{FF2B5EF4-FFF2-40B4-BE49-F238E27FC236}">
                      <a16:creationId xmlns:a16="http://schemas.microsoft.com/office/drawing/2014/main" id="{35F63E7D-E680-4C78-A5E9-135D0694D9D5}"/>
                    </a:ext>
                  </a:extLst>
                </p:cNvPr>
                <p:cNvPicPr/>
                <p:nvPr/>
              </p:nvPicPr>
              <p:blipFill>
                <a:blip r:embed="rId41"/>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0" name="Рукописный ввод 119">
                  <a:extLst>
                    <a:ext uri="{FF2B5EF4-FFF2-40B4-BE49-F238E27FC236}">
                      <a16:creationId xmlns:a16="http://schemas.microsoft.com/office/drawing/2014/main" id="{F90B267C-E1CC-4513-8FB4-9131D570F997}"/>
                    </a:ext>
                  </a:extLst>
                </p14:cNvPr>
                <p14:cNvContentPartPr/>
                <p14:nvPr/>
              </p14:nvContentPartPr>
              <p14:xfrm>
                <a:off x="1259043" y="2907168"/>
                <a:ext cx="2520" cy="40680"/>
              </p14:xfrm>
            </p:contentPart>
          </mc:Choice>
          <mc:Fallback xmlns="">
            <p:pic>
              <p:nvPicPr>
                <p:cNvPr id="120" name="Рукописный ввод 119">
                  <a:extLst>
                    <a:ext uri="{FF2B5EF4-FFF2-40B4-BE49-F238E27FC236}">
                      <a16:creationId xmlns:a16="http://schemas.microsoft.com/office/drawing/2014/main" id="{F90B267C-E1CC-4513-8FB4-9131D570F997}"/>
                    </a:ext>
                  </a:extLst>
                </p:cNvPr>
                <p:cNvPicPr/>
                <p:nvPr/>
              </p:nvPicPr>
              <p:blipFill>
                <a:blip r:embed="rId43"/>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1" name="Рукописный ввод 120">
                  <a:extLst>
                    <a:ext uri="{FF2B5EF4-FFF2-40B4-BE49-F238E27FC236}">
                      <a16:creationId xmlns:a16="http://schemas.microsoft.com/office/drawing/2014/main" id="{FBD30B7F-C515-4A88-8118-03491A1E1EDD}"/>
                    </a:ext>
                  </a:extLst>
                </p14:cNvPr>
                <p14:cNvContentPartPr/>
                <p14:nvPr/>
              </p14:nvContentPartPr>
              <p14:xfrm>
                <a:off x="1259763" y="2728248"/>
                <a:ext cx="7920" cy="50400"/>
              </p14:xfrm>
            </p:contentPart>
          </mc:Choice>
          <mc:Fallback xmlns="">
            <p:pic>
              <p:nvPicPr>
                <p:cNvPr id="121" name="Рукописный ввод 120">
                  <a:extLst>
                    <a:ext uri="{FF2B5EF4-FFF2-40B4-BE49-F238E27FC236}">
                      <a16:creationId xmlns:a16="http://schemas.microsoft.com/office/drawing/2014/main" id="{FBD30B7F-C515-4A88-8118-03491A1E1EDD}"/>
                    </a:ext>
                  </a:extLst>
                </p:cNvPr>
                <p:cNvPicPr/>
                <p:nvPr/>
              </p:nvPicPr>
              <p:blipFill>
                <a:blip r:embed="rId45"/>
                <a:stretch>
                  <a:fillRect/>
                </a:stretch>
              </p:blipFill>
              <p:spPr>
                <a:xfrm>
                  <a:off x="1251123" y="2719608"/>
                  <a:ext cx="25560" cy="68040"/>
                </a:xfrm>
                <a:prstGeom prst="rect">
                  <a:avLst/>
                </a:prstGeom>
              </p:spPr>
            </p:pic>
          </mc:Fallback>
        </mc:AlternateContent>
        <p:grpSp>
          <p:nvGrpSpPr>
            <p:cNvPr id="122" name="Группа 121">
              <a:extLst>
                <a:ext uri="{FF2B5EF4-FFF2-40B4-BE49-F238E27FC236}">
                  <a16:creationId xmlns:a16="http://schemas.microsoft.com/office/drawing/2014/main" id="{1BE1959E-54CB-48BC-B66D-8EC00AAF4D5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6">
                <p14:nvContentPartPr>
                  <p14:cNvPr id="148" name="Рукописный ввод 147">
                    <a:extLst>
                      <a:ext uri="{FF2B5EF4-FFF2-40B4-BE49-F238E27FC236}">
                        <a16:creationId xmlns:a16="http://schemas.microsoft.com/office/drawing/2014/main" id="{16EBD7D4-3625-4A1C-AA49-86785A7DFCB8}"/>
                      </a:ext>
                    </a:extLst>
                  </p14:cNvPr>
                  <p14:cNvContentPartPr/>
                  <p14:nvPr/>
                </p14:nvContentPartPr>
                <p14:xfrm>
                  <a:off x="1262283" y="2565888"/>
                  <a:ext cx="10800" cy="59760"/>
                </p14:xfrm>
              </p:contentPart>
            </mc:Choice>
            <mc:Fallback xmlns="">
              <p:pic>
                <p:nvPicPr>
                  <p:cNvPr id="148" name="Рукописный ввод 147">
                    <a:extLst>
                      <a:ext uri="{FF2B5EF4-FFF2-40B4-BE49-F238E27FC236}">
                        <a16:creationId xmlns:a16="http://schemas.microsoft.com/office/drawing/2014/main" id="{16EBD7D4-3625-4A1C-AA49-86785A7DFCB8}"/>
                      </a:ext>
                    </a:extLst>
                  </p:cNvPr>
                  <p:cNvPicPr/>
                  <p:nvPr/>
                </p:nvPicPr>
                <p:blipFill>
                  <a:blip r:embed="rId47"/>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9" name="Рукописный ввод 148">
                    <a:extLst>
                      <a:ext uri="{FF2B5EF4-FFF2-40B4-BE49-F238E27FC236}">
                        <a16:creationId xmlns:a16="http://schemas.microsoft.com/office/drawing/2014/main" id="{2ED6D26D-B4A0-4FDC-8898-45901F5D46C0}"/>
                      </a:ext>
                    </a:extLst>
                  </p14:cNvPr>
                  <p14:cNvContentPartPr/>
                  <p14:nvPr/>
                </p14:nvContentPartPr>
                <p14:xfrm>
                  <a:off x="1265883" y="2482728"/>
                  <a:ext cx="5040" cy="33480"/>
                </p14:xfrm>
              </p:contentPart>
            </mc:Choice>
            <mc:Fallback xmlns="">
              <p:pic>
                <p:nvPicPr>
                  <p:cNvPr id="149" name="Рукописный ввод 148">
                    <a:extLst>
                      <a:ext uri="{FF2B5EF4-FFF2-40B4-BE49-F238E27FC236}">
                        <a16:creationId xmlns:a16="http://schemas.microsoft.com/office/drawing/2014/main" id="{2ED6D26D-B4A0-4FDC-8898-45901F5D46C0}"/>
                      </a:ext>
                    </a:extLst>
                  </p:cNvPr>
                  <p:cNvPicPr/>
                  <p:nvPr/>
                </p:nvPicPr>
                <p:blipFill>
                  <a:blip r:embed="rId49"/>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0" name="Рукописный ввод 149">
                    <a:extLst>
                      <a:ext uri="{FF2B5EF4-FFF2-40B4-BE49-F238E27FC236}">
                        <a16:creationId xmlns:a16="http://schemas.microsoft.com/office/drawing/2014/main" id="{00403EC9-EC11-4E21-805A-D426E2FB9CA2}"/>
                      </a:ext>
                    </a:extLst>
                  </p14:cNvPr>
                  <p14:cNvContentPartPr/>
                  <p14:nvPr/>
                </p14:nvContentPartPr>
                <p14:xfrm>
                  <a:off x="1255443" y="2456088"/>
                  <a:ext cx="35640" cy="52560"/>
                </p14:xfrm>
              </p:contentPart>
            </mc:Choice>
            <mc:Fallback xmlns="">
              <p:pic>
                <p:nvPicPr>
                  <p:cNvPr id="150" name="Рукописный ввод 149">
                    <a:extLst>
                      <a:ext uri="{FF2B5EF4-FFF2-40B4-BE49-F238E27FC236}">
                        <a16:creationId xmlns:a16="http://schemas.microsoft.com/office/drawing/2014/main" id="{00403EC9-EC11-4E21-805A-D426E2FB9CA2}"/>
                      </a:ext>
                    </a:extLst>
                  </p:cNvPr>
                  <p:cNvPicPr/>
                  <p:nvPr/>
                </p:nvPicPr>
                <p:blipFill>
                  <a:blip r:embed="rId51"/>
                  <a:stretch>
                    <a:fillRect/>
                  </a:stretch>
                </p:blipFill>
                <p:spPr>
                  <a:xfrm>
                    <a:off x="1246803" y="2447448"/>
                    <a:ext cx="53280" cy="70200"/>
                  </a:xfrm>
                  <a:prstGeom prst="rect">
                    <a:avLst/>
                  </a:prstGeom>
                </p:spPr>
              </p:pic>
            </mc:Fallback>
          </mc:AlternateContent>
        </p:grpSp>
        <p:grpSp>
          <p:nvGrpSpPr>
            <p:cNvPr id="123" name="Группа 122">
              <a:extLst>
                <a:ext uri="{FF2B5EF4-FFF2-40B4-BE49-F238E27FC236}">
                  <a16:creationId xmlns:a16="http://schemas.microsoft.com/office/drawing/2014/main" id="{623E3A82-9289-4A34-B1BE-A2026FFA263B}"/>
                </a:ext>
              </a:extLst>
            </p:cNvPr>
            <p:cNvGrpSpPr/>
            <p:nvPr/>
          </p:nvGrpSpPr>
          <p:grpSpPr>
            <a:xfrm>
              <a:off x="101051" y="1531089"/>
              <a:ext cx="1929278" cy="1934018"/>
              <a:chOff x="101051" y="1531089"/>
              <a:chExt cx="1929278" cy="1934018"/>
            </a:xfrm>
          </p:grpSpPr>
          <p:grpSp>
            <p:nvGrpSpPr>
              <p:cNvPr id="124" name="Группа 123">
                <a:extLst>
                  <a:ext uri="{FF2B5EF4-FFF2-40B4-BE49-F238E27FC236}">
                    <a16:creationId xmlns:a16="http://schemas.microsoft.com/office/drawing/2014/main" id="{6F385600-C26B-4556-AE4C-44F528161866}"/>
                  </a:ext>
                </a:extLst>
              </p:cNvPr>
              <p:cNvGrpSpPr/>
              <p:nvPr/>
            </p:nvGrpSpPr>
            <p:grpSpPr>
              <a:xfrm>
                <a:off x="124162" y="1531089"/>
                <a:ext cx="1906167" cy="1934018"/>
                <a:chOff x="795521" y="1546419"/>
                <a:chExt cx="1906167" cy="1934018"/>
              </a:xfrm>
            </p:grpSpPr>
            <p:grpSp>
              <p:nvGrpSpPr>
                <p:cNvPr id="126" name="Группа 125">
                  <a:extLst>
                    <a:ext uri="{FF2B5EF4-FFF2-40B4-BE49-F238E27FC236}">
                      <a16:creationId xmlns:a16="http://schemas.microsoft.com/office/drawing/2014/main" id="{C73A5328-A1E2-485D-BCE0-B4AF61F998C5}"/>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2">
                    <p14:nvContentPartPr>
                      <p14:cNvPr id="133" name="Рукописный ввод 132">
                        <a:extLst>
                          <a:ext uri="{FF2B5EF4-FFF2-40B4-BE49-F238E27FC236}">
                            <a16:creationId xmlns:a16="http://schemas.microsoft.com/office/drawing/2014/main" id="{712143CF-1287-4E01-847C-0E86DB4A21FE}"/>
                          </a:ext>
                        </a:extLst>
                      </p14:cNvPr>
                      <p14:cNvContentPartPr/>
                      <p14:nvPr/>
                    </p14:nvContentPartPr>
                    <p14:xfrm>
                      <a:off x="289721" y="1370894"/>
                      <a:ext cx="37080" cy="1925280"/>
                    </p14:xfrm>
                  </p:contentPart>
                </mc:Choice>
                <mc:Fallback xmlns="">
                  <p:pic>
                    <p:nvPicPr>
                      <p:cNvPr id="133" name="Рукописный ввод 132">
                        <a:extLst>
                          <a:ext uri="{FF2B5EF4-FFF2-40B4-BE49-F238E27FC236}">
                            <a16:creationId xmlns:a16="http://schemas.microsoft.com/office/drawing/2014/main" id="{712143CF-1287-4E01-847C-0E86DB4A21FE}"/>
                          </a:ext>
                        </a:extLst>
                      </p:cNvPr>
                      <p:cNvPicPr/>
                      <p:nvPr/>
                    </p:nvPicPr>
                    <p:blipFill>
                      <a:blip r:embed="rId53"/>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4" name="Рукописный ввод 133">
                        <a:extLst>
                          <a:ext uri="{FF2B5EF4-FFF2-40B4-BE49-F238E27FC236}">
                            <a16:creationId xmlns:a16="http://schemas.microsoft.com/office/drawing/2014/main" id="{5E5783AA-E6EC-47DE-AB98-12EB36D12B59}"/>
                          </a:ext>
                        </a:extLst>
                      </p14:cNvPr>
                      <p14:cNvContentPartPr/>
                      <p14:nvPr/>
                    </p14:nvContentPartPr>
                    <p14:xfrm>
                      <a:off x="238241" y="1299254"/>
                      <a:ext cx="113040" cy="222120"/>
                    </p14:xfrm>
                  </p:contentPart>
                </mc:Choice>
                <mc:Fallback xmlns="">
                  <p:pic>
                    <p:nvPicPr>
                      <p:cNvPr id="134" name="Рукописный ввод 133">
                        <a:extLst>
                          <a:ext uri="{FF2B5EF4-FFF2-40B4-BE49-F238E27FC236}">
                            <a16:creationId xmlns:a16="http://schemas.microsoft.com/office/drawing/2014/main" id="{5E5783AA-E6EC-47DE-AB98-12EB36D12B59}"/>
                          </a:ext>
                        </a:extLst>
                      </p:cNvPr>
                      <p:cNvPicPr/>
                      <p:nvPr/>
                    </p:nvPicPr>
                    <p:blipFill>
                      <a:blip r:embed="rId55"/>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5" name="Рукописный ввод 134">
                        <a:extLst>
                          <a:ext uri="{FF2B5EF4-FFF2-40B4-BE49-F238E27FC236}">
                            <a16:creationId xmlns:a16="http://schemas.microsoft.com/office/drawing/2014/main" id="{336D8D3D-E486-4AB6-B819-E746C58C7135}"/>
                          </a:ext>
                        </a:extLst>
                      </p14:cNvPr>
                      <p14:cNvContentPartPr/>
                      <p14:nvPr/>
                    </p14:nvContentPartPr>
                    <p14:xfrm>
                      <a:off x="302681" y="3292934"/>
                      <a:ext cx="2408040" cy="32760"/>
                    </p14:xfrm>
                  </p:contentPart>
                </mc:Choice>
                <mc:Fallback xmlns="">
                  <p:pic>
                    <p:nvPicPr>
                      <p:cNvPr id="135" name="Рукописный ввод 134">
                        <a:extLst>
                          <a:ext uri="{FF2B5EF4-FFF2-40B4-BE49-F238E27FC236}">
                            <a16:creationId xmlns:a16="http://schemas.microsoft.com/office/drawing/2014/main" id="{336D8D3D-E486-4AB6-B819-E746C58C7135}"/>
                          </a:ext>
                        </a:extLst>
                      </p:cNvPr>
                      <p:cNvPicPr/>
                      <p:nvPr/>
                    </p:nvPicPr>
                    <p:blipFill>
                      <a:blip r:embed="rId57"/>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6" name="Рукописный ввод 135">
                        <a:extLst>
                          <a:ext uri="{FF2B5EF4-FFF2-40B4-BE49-F238E27FC236}">
                            <a16:creationId xmlns:a16="http://schemas.microsoft.com/office/drawing/2014/main" id="{DF0A295B-D1AF-4B2B-8C61-A5E7FBCF47E6}"/>
                          </a:ext>
                        </a:extLst>
                      </p14:cNvPr>
                      <p14:cNvContentPartPr/>
                      <p14:nvPr/>
                    </p14:nvContentPartPr>
                    <p14:xfrm>
                      <a:off x="2631881" y="3241814"/>
                      <a:ext cx="185760" cy="115200"/>
                    </p14:xfrm>
                  </p:contentPart>
                </mc:Choice>
                <mc:Fallback xmlns="">
                  <p:pic>
                    <p:nvPicPr>
                      <p:cNvPr id="136" name="Рукописный ввод 135">
                        <a:extLst>
                          <a:ext uri="{FF2B5EF4-FFF2-40B4-BE49-F238E27FC236}">
                            <a16:creationId xmlns:a16="http://schemas.microsoft.com/office/drawing/2014/main" id="{DF0A295B-D1AF-4B2B-8C61-A5E7FBCF47E6}"/>
                          </a:ext>
                        </a:extLst>
                      </p:cNvPr>
                      <p:cNvPicPr/>
                      <p:nvPr/>
                    </p:nvPicPr>
                    <p:blipFill>
                      <a:blip r:embed="rId59"/>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Рукописный ввод 136">
                        <a:extLst>
                          <a:ext uri="{FF2B5EF4-FFF2-40B4-BE49-F238E27FC236}">
                            <a16:creationId xmlns:a16="http://schemas.microsoft.com/office/drawing/2014/main" id="{417D20BD-09FD-40B4-8C1F-CCBF10E8F848}"/>
                          </a:ext>
                        </a:extLst>
                      </p14:cNvPr>
                      <p14:cNvContentPartPr/>
                      <p14:nvPr/>
                    </p14:nvContentPartPr>
                    <p14:xfrm>
                      <a:off x="269201" y="3459614"/>
                      <a:ext cx="186840" cy="186840"/>
                    </p14:xfrm>
                  </p:contentPart>
                </mc:Choice>
                <mc:Fallback xmlns="">
                  <p:pic>
                    <p:nvPicPr>
                      <p:cNvPr id="137" name="Рукописный ввод 136">
                        <a:extLst>
                          <a:ext uri="{FF2B5EF4-FFF2-40B4-BE49-F238E27FC236}">
                            <a16:creationId xmlns:a16="http://schemas.microsoft.com/office/drawing/2014/main" id="{417D20BD-09FD-40B4-8C1F-CCBF10E8F848}"/>
                          </a:ext>
                        </a:extLst>
                      </p:cNvPr>
                      <p:cNvPicPr/>
                      <p:nvPr/>
                    </p:nvPicPr>
                    <p:blipFill>
                      <a:blip r:embed="rId61"/>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8" name="Рукописный ввод 137">
                        <a:extLst>
                          <a:ext uri="{FF2B5EF4-FFF2-40B4-BE49-F238E27FC236}">
                            <a16:creationId xmlns:a16="http://schemas.microsoft.com/office/drawing/2014/main" id="{3096D3C0-DF8F-4AF3-B440-2CEA7CCB6AD4}"/>
                          </a:ext>
                        </a:extLst>
                      </p14:cNvPr>
                      <p14:cNvContentPartPr/>
                      <p14:nvPr/>
                    </p14:nvContentPartPr>
                    <p14:xfrm>
                      <a:off x="2186021" y="3376814"/>
                      <a:ext cx="228600" cy="262440"/>
                    </p14:xfrm>
                  </p:contentPart>
                </mc:Choice>
                <mc:Fallback xmlns="">
                  <p:pic>
                    <p:nvPicPr>
                      <p:cNvPr id="138" name="Рукописный ввод 137">
                        <a:extLst>
                          <a:ext uri="{FF2B5EF4-FFF2-40B4-BE49-F238E27FC236}">
                            <a16:creationId xmlns:a16="http://schemas.microsoft.com/office/drawing/2014/main" id="{3096D3C0-DF8F-4AF3-B440-2CEA7CCB6AD4}"/>
                          </a:ext>
                        </a:extLst>
                      </p:cNvPr>
                      <p:cNvPicPr/>
                      <p:nvPr/>
                    </p:nvPicPr>
                    <p:blipFill>
                      <a:blip r:embed="rId63"/>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9" name="Рукописный ввод 138">
                        <a:extLst>
                          <a:ext uri="{FF2B5EF4-FFF2-40B4-BE49-F238E27FC236}">
                            <a16:creationId xmlns:a16="http://schemas.microsoft.com/office/drawing/2014/main" id="{400862F1-33A3-42F3-932D-071C33FFF6D2}"/>
                          </a:ext>
                        </a:extLst>
                      </p14:cNvPr>
                      <p14:cNvContentPartPr/>
                      <p14:nvPr/>
                    </p14:nvContentPartPr>
                    <p14:xfrm>
                      <a:off x="264161" y="2121494"/>
                      <a:ext cx="2006640" cy="40320"/>
                    </p14:xfrm>
                  </p:contentPart>
                </mc:Choice>
                <mc:Fallback xmlns="">
                  <p:pic>
                    <p:nvPicPr>
                      <p:cNvPr id="139" name="Рукописный ввод 138">
                        <a:extLst>
                          <a:ext uri="{FF2B5EF4-FFF2-40B4-BE49-F238E27FC236}">
                            <a16:creationId xmlns:a16="http://schemas.microsoft.com/office/drawing/2014/main" id="{400862F1-33A3-42F3-932D-071C33FFF6D2}"/>
                          </a:ext>
                        </a:extLst>
                      </p:cNvPr>
                      <p:cNvPicPr/>
                      <p:nvPr/>
                    </p:nvPicPr>
                    <p:blipFill>
                      <a:blip r:embed="rId65"/>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0" name="Рукописный ввод 139">
                        <a:extLst>
                          <a:ext uri="{FF2B5EF4-FFF2-40B4-BE49-F238E27FC236}">
                            <a16:creationId xmlns:a16="http://schemas.microsoft.com/office/drawing/2014/main" id="{D3F2C0C9-2207-4FA4-ABB4-53D9EA1FEE08}"/>
                          </a:ext>
                        </a:extLst>
                      </p14:cNvPr>
                      <p14:cNvContentPartPr/>
                      <p14:nvPr/>
                    </p14:nvContentPartPr>
                    <p14:xfrm>
                      <a:off x="2274761" y="2140934"/>
                      <a:ext cx="25560" cy="1144080"/>
                    </p14:xfrm>
                  </p:contentPart>
                </mc:Choice>
                <mc:Fallback xmlns="">
                  <p:pic>
                    <p:nvPicPr>
                      <p:cNvPr id="140" name="Рукописный ввод 139">
                        <a:extLst>
                          <a:ext uri="{FF2B5EF4-FFF2-40B4-BE49-F238E27FC236}">
                            <a16:creationId xmlns:a16="http://schemas.microsoft.com/office/drawing/2014/main" id="{D3F2C0C9-2207-4FA4-ABB4-53D9EA1FEE08}"/>
                          </a:ext>
                        </a:extLst>
                      </p:cNvPr>
                      <p:cNvPicPr/>
                      <p:nvPr/>
                    </p:nvPicPr>
                    <p:blipFill>
                      <a:blip r:embed="rId67"/>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1" name="Рукописный ввод 140">
                        <a:extLst>
                          <a:ext uri="{FF2B5EF4-FFF2-40B4-BE49-F238E27FC236}">
                            <a16:creationId xmlns:a16="http://schemas.microsoft.com/office/drawing/2014/main" id="{389F90D5-A739-4150-B819-6B323D53BEC6}"/>
                          </a:ext>
                        </a:extLst>
                      </p14:cNvPr>
                      <p14:cNvContentPartPr/>
                      <p14:nvPr/>
                    </p14:nvContentPartPr>
                    <p14:xfrm>
                      <a:off x="1915841" y="2175854"/>
                      <a:ext cx="17640" cy="1080000"/>
                    </p14:xfrm>
                  </p:contentPart>
                </mc:Choice>
                <mc:Fallback xmlns="">
                  <p:pic>
                    <p:nvPicPr>
                      <p:cNvPr id="141" name="Рукописный ввод 140">
                        <a:extLst>
                          <a:ext uri="{FF2B5EF4-FFF2-40B4-BE49-F238E27FC236}">
                            <a16:creationId xmlns:a16="http://schemas.microsoft.com/office/drawing/2014/main" id="{389F90D5-A739-4150-B819-6B323D53BEC6}"/>
                          </a:ext>
                        </a:extLst>
                      </p:cNvPr>
                      <p:cNvPicPr/>
                      <p:nvPr/>
                    </p:nvPicPr>
                    <p:blipFill>
                      <a:blip r:embed="rId69"/>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2" name="Рукописный ввод 141">
                        <a:extLst>
                          <a:ext uri="{FF2B5EF4-FFF2-40B4-BE49-F238E27FC236}">
                            <a16:creationId xmlns:a16="http://schemas.microsoft.com/office/drawing/2014/main" id="{E18F9ECF-119D-4054-812C-2DD356F0FDFF}"/>
                          </a:ext>
                        </a:extLst>
                      </p14:cNvPr>
                      <p14:cNvContentPartPr/>
                      <p14:nvPr/>
                    </p14:nvContentPartPr>
                    <p14:xfrm>
                      <a:off x="1580321" y="2175134"/>
                      <a:ext cx="39240" cy="1066680"/>
                    </p14:xfrm>
                  </p:contentPart>
                </mc:Choice>
                <mc:Fallback xmlns="">
                  <p:pic>
                    <p:nvPicPr>
                      <p:cNvPr id="142" name="Рукописный ввод 141">
                        <a:extLst>
                          <a:ext uri="{FF2B5EF4-FFF2-40B4-BE49-F238E27FC236}">
                            <a16:creationId xmlns:a16="http://schemas.microsoft.com/office/drawing/2014/main" id="{E18F9ECF-119D-4054-812C-2DD356F0FDFF}"/>
                          </a:ext>
                        </a:extLst>
                      </p:cNvPr>
                      <p:cNvPicPr/>
                      <p:nvPr/>
                    </p:nvPicPr>
                    <p:blipFill>
                      <a:blip r:embed="rId71"/>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3" name="Рукописный ввод 142">
                        <a:extLst>
                          <a:ext uri="{FF2B5EF4-FFF2-40B4-BE49-F238E27FC236}">
                            <a16:creationId xmlns:a16="http://schemas.microsoft.com/office/drawing/2014/main" id="{60E38F40-2982-48C0-B874-94B64BBA1E3E}"/>
                          </a:ext>
                        </a:extLst>
                      </p14:cNvPr>
                      <p14:cNvContentPartPr/>
                      <p14:nvPr/>
                    </p14:nvContentPartPr>
                    <p14:xfrm>
                      <a:off x="1246601" y="2205734"/>
                      <a:ext cx="29160" cy="986760"/>
                    </p14:xfrm>
                  </p:contentPart>
                </mc:Choice>
                <mc:Fallback xmlns="">
                  <p:pic>
                    <p:nvPicPr>
                      <p:cNvPr id="143" name="Рукописный ввод 142">
                        <a:extLst>
                          <a:ext uri="{FF2B5EF4-FFF2-40B4-BE49-F238E27FC236}">
                            <a16:creationId xmlns:a16="http://schemas.microsoft.com/office/drawing/2014/main" id="{60E38F40-2982-48C0-B874-94B64BBA1E3E}"/>
                          </a:ext>
                        </a:extLst>
                      </p:cNvPr>
                      <p:cNvPicPr/>
                      <p:nvPr/>
                    </p:nvPicPr>
                    <p:blipFill>
                      <a:blip r:embed="rId73"/>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4" name="Рукописный ввод 143">
                        <a:extLst>
                          <a:ext uri="{FF2B5EF4-FFF2-40B4-BE49-F238E27FC236}">
                            <a16:creationId xmlns:a16="http://schemas.microsoft.com/office/drawing/2014/main" id="{96D8F903-CCC0-4D22-B9E1-814E7CF56778}"/>
                          </a:ext>
                        </a:extLst>
                      </p14:cNvPr>
                      <p14:cNvContentPartPr/>
                      <p14:nvPr/>
                    </p14:nvContentPartPr>
                    <p14:xfrm>
                      <a:off x="893441" y="2291774"/>
                      <a:ext cx="27360" cy="942480"/>
                    </p14:xfrm>
                  </p:contentPart>
                </mc:Choice>
                <mc:Fallback xmlns="">
                  <p:pic>
                    <p:nvPicPr>
                      <p:cNvPr id="144" name="Рукописный ввод 143">
                        <a:extLst>
                          <a:ext uri="{FF2B5EF4-FFF2-40B4-BE49-F238E27FC236}">
                            <a16:creationId xmlns:a16="http://schemas.microsoft.com/office/drawing/2014/main" id="{96D8F903-CCC0-4D22-B9E1-814E7CF56778}"/>
                          </a:ext>
                        </a:extLst>
                      </p:cNvPr>
                      <p:cNvPicPr/>
                      <p:nvPr/>
                    </p:nvPicPr>
                    <p:blipFill>
                      <a:blip r:embed="rId75"/>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5" name="Рукописный ввод 144">
                        <a:extLst>
                          <a:ext uri="{FF2B5EF4-FFF2-40B4-BE49-F238E27FC236}">
                            <a16:creationId xmlns:a16="http://schemas.microsoft.com/office/drawing/2014/main" id="{40C007AE-9C06-4524-8506-CECBE9D7D062}"/>
                          </a:ext>
                        </a:extLst>
                      </p14:cNvPr>
                      <p14:cNvContentPartPr/>
                      <p14:nvPr/>
                    </p14:nvContentPartPr>
                    <p14:xfrm>
                      <a:off x="577001" y="2231654"/>
                      <a:ext cx="19440" cy="1015200"/>
                    </p14:xfrm>
                  </p:contentPart>
                </mc:Choice>
                <mc:Fallback xmlns="">
                  <p:pic>
                    <p:nvPicPr>
                      <p:cNvPr id="145" name="Рукописный ввод 144">
                        <a:extLst>
                          <a:ext uri="{FF2B5EF4-FFF2-40B4-BE49-F238E27FC236}">
                            <a16:creationId xmlns:a16="http://schemas.microsoft.com/office/drawing/2014/main" id="{40C007AE-9C06-4524-8506-CECBE9D7D062}"/>
                          </a:ext>
                        </a:extLst>
                      </p:cNvPr>
                      <p:cNvPicPr/>
                      <p:nvPr/>
                    </p:nvPicPr>
                    <p:blipFill>
                      <a:blip r:embed="rId77"/>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6" name="Рукописный ввод 145">
                        <a:extLst>
                          <a:ext uri="{FF2B5EF4-FFF2-40B4-BE49-F238E27FC236}">
                            <a16:creationId xmlns:a16="http://schemas.microsoft.com/office/drawing/2014/main" id="{55E65CFF-5D7E-4C11-9B34-C1759EED497F}"/>
                          </a:ext>
                        </a:extLst>
                      </p14:cNvPr>
                      <p14:cNvContentPartPr/>
                      <p14:nvPr/>
                    </p14:nvContentPartPr>
                    <p14:xfrm>
                      <a:off x="2868761" y="3399134"/>
                      <a:ext cx="138600" cy="222120"/>
                    </p14:xfrm>
                  </p:contentPart>
                </mc:Choice>
                <mc:Fallback xmlns="">
                  <p:pic>
                    <p:nvPicPr>
                      <p:cNvPr id="146" name="Рукописный ввод 145">
                        <a:extLst>
                          <a:ext uri="{FF2B5EF4-FFF2-40B4-BE49-F238E27FC236}">
                            <a16:creationId xmlns:a16="http://schemas.microsoft.com/office/drawing/2014/main" id="{55E65CFF-5D7E-4C11-9B34-C1759EED497F}"/>
                          </a:ext>
                        </a:extLst>
                      </p:cNvPr>
                      <p:cNvPicPr/>
                      <p:nvPr/>
                    </p:nvPicPr>
                    <p:blipFill>
                      <a:blip r:embed="rId79"/>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Рукописный ввод 146">
                        <a:extLst>
                          <a:ext uri="{FF2B5EF4-FFF2-40B4-BE49-F238E27FC236}">
                            <a16:creationId xmlns:a16="http://schemas.microsoft.com/office/drawing/2014/main" id="{FA091917-320E-4D90-9259-FABA2F321017}"/>
                          </a:ext>
                        </a:extLst>
                      </p14:cNvPr>
                      <p14:cNvContentPartPr/>
                      <p14:nvPr/>
                    </p14:nvContentPartPr>
                    <p14:xfrm>
                      <a:off x="2900441" y="3456014"/>
                      <a:ext cx="131400" cy="157320"/>
                    </p14:xfrm>
                  </p:contentPart>
                </mc:Choice>
                <mc:Fallback xmlns="">
                  <p:pic>
                    <p:nvPicPr>
                      <p:cNvPr id="147" name="Рукописный ввод 146">
                        <a:extLst>
                          <a:ext uri="{FF2B5EF4-FFF2-40B4-BE49-F238E27FC236}">
                            <a16:creationId xmlns:a16="http://schemas.microsoft.com/office/drawing/2014/main" id="{FA091917-320E-4D90-9259-FABA2F321017}"/>
                          </a:ext>
                        </a:extLst>
                      </p:cNvPr>
                      <p:cNvPicPr/>
                      <p:nvPr/>
                    </p:nvPicPr>
                    <p:blipFill>
                      <a:blip r:embed="rId81"/>
                      <a:stretch>
                        <a:fillRect/>
                      </a:stretch>
                    </p:blipFill>
                    <p:spPr>
                      <a:xfrm>
                        <a:off x="2886638" y="3442214"/>
                        <a:ext cx="158453" cy="184368"/>
                      </a:xfrm>
                      <a:prstGeom prst="rect">
                        <a:avLst/>
                      </a:prstGeom>
                    </p:spPr>
                  </p:pic>
                </mc:Fallback>
              </mc:AlternateContent>
            </p:grpSp>
            <p:grpSp>
              <p:nvGrpSpPr>
                <p:cNvPr id="127" name="Группа 126">
                  <a:extLst>
                    <a:ext uri="{FF2B5EF4-FFF2-40B4-BE49-F238E27FC236}">
                      <a16:creationId xmlns:a16="http://schemas.microsoft.com/office/drawing/2014/main" id="{080D1D22-23FA-4032-B235-F861D5B26947}"/>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2">
                    <p14:nvContentPartPr>
                      <p14:cNvPr id="128" name="Рукописный ввод 127">
                        <a:extLst>
                          <a:ext uri="{FF2B5EF4-FFF2-40B4-BE49-F238E27FC236}">
                            <a16:creationId xmlns:a16="http://schemas.microsoft.com/office/drawing/2014/main" id="{56F92F9E-E0F4-43E7-96EE-4CF43C8BA179}"/>
                          </a:ext>
                        </a:extLst>
                      </p14:cNvPr>
                      <p14:cNvContentPartPr/>
                      <p14:nvPr/>
                    </p14:nvContentPartPr>
                    <p14:xfrm>
                      <a:off x="824681" y="1546419"/>
                      <a:ext cx="56520" cy="352800"/>
                    </p14:xfrm>
                  </p:contentPart>
                </mc:Choice>
                <mc:Fallback xmlns="">
                  <p:pic>
                    <p:nvPicPr>
                      <p:cNvPr id="128" name="Рукописный ввод 127">
                        <a:extLst>
                          <a:ext uri="{FF2B5EF4-FFF2-40B4-BE49-F238E27FC236}">
                            <a16:creationId xmlns:a16="http://schemas.microsoft.com/office/drawing/2014/main" id="{56F92F9E-E0F4-43E7-96EE-4CF43C8BA179}"/>
                          </a:ext>
                        </a:extLst>
                      </p:cNvPr>
                      <p:cNvPicPr/>
                      <p:nvPr/>
                    </p:nvPicPr>
                    <p:blipFill>
                      <a:blip r:embed="rId83"/>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9" name="Рукописный ввод 128">
                        <a:extLst>
                          <a:ext uri="{FF2B5EF4-FFF2-40B4-BE49-F238E27FC236}">
                            <a16:creationId xmlns:a16="http://schemas.microsoft.com/office/drawing/2014/main" id="{577F9802-C77D-4455-92F1-F3C0B27656F1}"/>
                          </a:ext>
                        </a:extLst>
                      </p14:cNvPr>
                      <p14:cNvContentPartPr/>
                      <p14:nvPr/>
                    </p14:nvContentPartPr>
                    <p14:xfrm>
                      <a:off x="795521" y="1774299"/>
                      <a:ext cx="129960" cy="53280"/>
                    </p14:xfrm>
                  </p:contentPart>
                </mc:Choice>
                <mc:Fallback xmlns="">
                  <p:pic>
                    <p:nvPicPr>
                      <p:cNvPr id="129" name="Рукописный ввод 128">
                        <a:extLst>
                          <a:ext uri="{FF2B5EF4-FFF2-40B4-BE49-F238E27FC236}">
                            <a16:creationId xmlns:a16="http://schemas.microsoft.com/office/drawing/2014/main" id="{577F9802-C77D-4455-92F1-F3C0B27656F1}"/>
                          </a:ext>
                        </a:extLst>
                      </p:cNvPr>
                      <p:cNvPicPr/>
                      <p:nvPr/>
                    </p:nvPicPr>
                    <p:blipFill>
                      <a:blip r:embed="rId85"/>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0" name="Рукописный ввод 129">
                        <a:extLst>
                          <a:ext uri="{FF2B5EF4-FFF2-40B4-BE49-F238E27FC236}">
                            <a16:creationId xmlns:a16="http://schemas.microsoft.com/office/drawing/2014/main" id="{AFE2D03D-8837-4FD7-B995-0D43866F6A27}"/>
                          </a:ext>
                        </a:extLst>
                      </p14:cNvPr>
                      <p14:cNvContentPartPr/>
                      <p14:nvPr/>
                    </p14:nvContentPartPr>
                    <p14:xfrm>
                      <a:off x="945641" y="1645419"/>
                      <a:ext cx="45000" cy="198720"/>
                    </p14:xfrm>
                  </p:contentPart>
                </mc:Choice>
                <mc:Fallback xmlns="">
                  <p:pic>
                    <p:nvPicPr>
                      <p:cNvPr id="130" name="Рукописный ввод 129">
                        <a:extLst>
                          <a:ext uri="{FF2B5EF4-FFF2-40B4-BE49-F238E27FC236}">
                            <a16:creationId xmlns:a16="http://schemas.microsoft.com/office/drawing/2014/main" id="{AFE2D03D-8837-4FD7-B995-0D43866F6A27}"/>
                          </a:ext>
                        </a:extLst>
                      </p:cNvPr>
                      <p:cNvPicPr/>
                      <p:nvPr/>
                    </p:nvPicPr>
                    <p:blipFill>
                      <a:blip r:embed="rId87"/>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1" name="Рукописный ввод 130">
                        <a:extLst>
                          <a:ext uri="{FF2B5EF4-FFF2-40B4-BE49-F238E27FC236}">
                            <a16:creationId xmlns:a16="http://schemas.microsoft.com/office/drawing/2014/main" id="{93FECBC8-20E8-4026-B6A8-E9124D4C2840}"/>
                          </a:ext>
                        </a:extLst>
                      </p14:cNvPr>
                      <p14:cNvContentPartPr/>
                      <p14:nvPr/>
                    </p14:nvContentPartPr>
                    <p14:xfrm>
                      <a:off x="1014761" y="1727139"/>
                      <a:ext cx="43200" cy="86760"/>
                    </p14:xfrm>
                  </p:contentPart>
                </mc:Choice>
                <mc:Fallback xmlns="">
                  <p:pic>
                    <p:nvPicPr>
                      <p:cNvPr id="131" name="Рукописный ввод 130">
                        <a:extLst>
                          <a:ext uri="{FF2B5EF4-FFF2-40B4-BE49-F238E27FC236}">
                            <a16:creationId xmlns:a16="http://schemas.microsoft.com/office/drawing/2014/main" id="{93FECBC8-20E8-4026-B6A8-E9124D4C2840}"/>
                          </a:ext>
                        </a:extLst>
                      </p:cNvPr>
                      <p:cNvPicPr/>
                      <p:nvPr/>
                    </p:nvPicPr>
                    <p:blipFill>
                      <a:blip r:embed="rId89"/>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2" name="Рукописный ввод 131">
                        <a:extLst>
                          <a:ext uri="{FF2B5EF4-FFF2-40B4-BE49-F238E27FC236}">
                            <a16:creationId xmlns:a16="http://schemas.microsoft.com/office/drawing/2014/main" id="{4730E100-6C15-4216-96B4-E35D3CA7A85A}"/>
                          </a:ext>
                        </a:extLst>
                      </p14:cNvPr>
                      <p14:cNvContentPartPr/>
                      <p14:nvPr/>
                    </p14:nvContentPartPr>
                    <p14:xfrm>
                      <a:off x="1008641" y="1686819"/>
                      <a:ext cx="165600" cy="186840"/>
                    </p14:xfrm>
                  </p:contentPart>
                </mc:Choice>
                <mc:Fallback xmlns="">
                  <p:pic>
                    <p:nvPicPr>
                      <p:cNvPr id="132" name="Рукописный ввод 131">
                        <a:extLst>
                          <a:ext uri="{FF2B5EF4-FFF2-40B4-BE49-F238E27FC236}">
                            <a16:creationId xmlns:a16="http://schemas.microsoft.com/office/drawing/2014/main" id="{4730E100-6C15-4216-96B4-E35D3CA7A85A}"/>
                          </a:ext>
                        </a:extLst>
                      </p:cNvPr>
                      <p:cNvPicPr/>
                      <p:nvPr/>
                    </p:nvPicPr>
                    <p:blipFill>
                      <a:blip r:embed="rId91"/>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2">
                <p14:nvContentPartPr>
                  <p14:cNvPr id="125" name="Рукописный ввод 124">
                    <a:extLst>
                      <a:ext uri="{FF2B5EF4-FFF2-40B4-BE49-F238E27FC236}">
                        <a16:creationId xmlns:a16="http://schemas.microsoft.com/office/drawing/2014/main" id="{FDB0D20A-C92F-46DE-A905-C5F9749C56BF}"/>
                      </a:ext>
                    </a:extLst>
                  </p14:cNvPr>
                  <p14:cNvContentPartPr/>
                  <p14:nvPr/>
                </p14:nvContentPartPr>
                <p14:xfrm>
                  <a:off x="101051" y="2434200"/>
                  <a:ext cx="107280" cy="240120"/>
                </p14:xfrm>
              </p:contentPart>
            </mc:Choice>
            <mc:Fallback xmlns="">
              <p:pic>
                <p:nvPicPr>
                  <p:cNvPr id="125" name="Рукописный ввод 124">
                    <a:extLst>
                      <a:ext uri="{FF2B5EF4-FFF2-40B4-BE49-F238E27FC236}">
                        <a16:creationId xmlns:a16="http://schemas.microsoft.com/office/drawing/2014/main" id="{FDB0D20A-C92F-46DE-A905-C5F9749C56BF}"/>
                      </a:ext>
                    </a:extLst>
                  </p:cNvPr>
                  <p:cNvPicPr/>
                  <p:nvPr/>
                </p:nvPicPr>
                <p:blipFill>
                  <a:blip r:embed="rId93"/>
                  <a:stretch>
                    <a:fillRect/>
                  </a:stretch>
                </p:blipFill>
                <p:spPr>
                  <a:xfrm>
                    <a:off x="92051" y="2425200"/>
                    <a:ext cx="124920" cy="257760"/>
                  </a:xfrm>
                  <a:prstGeom prst="rect">
                    <a:avLst/>
                  </a:prstGeom>
                </p:spPr>
              </p:pic>
            </mc:Fallback>
          </mc:AlternateContent>
        </p:gr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498C4653-7F4A-49BC-8C36-98760A9A72A1}"/>
                  </a:ext>
                </a:extLst>
              </p:cNvPr>
              <p:cNvSpPr txBox="1"/>
              <p:nvPr/>
            </p:nvSpPr>
            <p:spPr>
              <a:xfrm>
                <a:off x="1712933" y="2204438"/>
                <a:ext cx="3854956" cy="9926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 </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e>
                            <m:e>
                              <m:r>
                                <a:rPr lang="en-US" b="0" i="1" dirty="0" smtClean="0">
                                  <a:latin typeface="Cambria Math" panose="02040503050406030204" pitchFamily="18" charset="0"/>
                                </a:rPr>
                                <m:t>0,</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&lt;</m:t>
                              </m:r>
                              <m:r>
                                <a:rPr lang="en-US" i="1" dirty="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𝑜𝑟</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&gt;</m:t>
                              </m:r>
                              <m:r>
                                <a:rPr lang="en-US" b="0" i="1" dirty="0" smtClean="0">
                                  <a:latin typeface="Cambria Math" panose="02040503050406030204" pitchFamily="18" charset="0"/>
                                  <a:ea typeface="Cambria Math" panose="02040503050406030204" pitchFamily="18" charset="0"/>
                                </a:rPr>
                                <m:t>𝑏</m:t>
                              </m:r>
                            </m:e>
                          </m:eqArr>
                        </m:e>
                      </m:d>
                    </m:oMath>
                  </m:oMathPara>
                </a14:m>
                <a:endParaRPr lang="ru-RU" dirty="0"/>
              </a:p>
            </p:txBody>
          </p:sp>
        </mc:Choice>
        <mc:Fallback xmlns="">
          <p:sp>
            <p:nvSpPr>
              <p:cNvPr id="98" name="TextBox 97">
                <a:extLst>
                  <a:ext uri="{FF2B5EF4-FFF2-40B4-BE49-F238E27FC236}">
                    <a16:creationId xmlns:a16="http://schemas.microsoft.com/office/drawing/2014/main" id="{498C4653-7F4A-49BC-8C36-98760A9A72A1}"/>
                  </a:ext>
                </a:extLst>
              </p:cNvPr>
              <p:cNvSpPr txBox="1">
                <a:spLocks noRot="1" noChangeAspect="1" noMove="1" noResize="1" noEditPoints="1" noAdjustHandles="1" noChangeArrowheads="1" noChangeShapeType="1" noTextEdit="1"/>
              </p:cNvSpPr>
              <p:nvPr/>
            </p:nvSpPr>
            <p:spPr>
              <a:xfrm>
                <a:off x="1712933" y="2204438"/>
                <a:ext cx="3854956" cy="992616"/>
              </a:xfrm>
              <a:prstGeom prst="rect">
                <a:avLst/>
              </a:prstGeom>
              <a:blipFill>
                <a:blip r:embed="rId9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95">
            <p14:nvContentPartPr>
              <p14:cNvPr id="2" name="Рукописный ввод 1">
                <a:extLst>
                  <a:ext uri="{FF2B5EF4-FFF2-40B4-BE49-F238E27FC236}">
                    <a16:creationId xmlns:a16="http://schemas.microsoft.com/office/drawing/2014/main" id="{599D87BA-9AC8-4668-914C-FADF4864BD51}"/>
                  </a:ext>
                </a:extLst>
              </p14:cNvPr>
              <p14:cNvContentPartPr/>
              <p14:nvPr/>
            </p14:nvContentPartPr>
            <p14:xfrm>
              <a:off x="3342851" y="2831640"/>
              <a:ext cx="3143160" cy="1959120"/>
            </p14:xfrm>
          </p:contentPart>
        </mc:Choice>
        <mc:Fallback xmlns="">
          <p:pic>
            <p:nvPicPr>
              <p:cNvPr id="2" name="Рукописный ввод 1">
                <a:extLst>
                  <a:ext uri="{FF2B5EF4-FFF2-40B4-BE49-F238E27FC236}">
                    <a16:creationId xmlns:a16="http://schemas.microsoft.com/office/drawing/2014/main" id="{599D87BA-9AC8-4668-914C-FADF4864BD51}"/>
                  </a:ext>
                </a:extLst>
              </p:cNvPr>
              <p:cNvPicPr/>
              <p:nvPr/>
            </p:nvPicPr>
            <p:blipFill>
              <a:blip r:embed="rId96"/>
              <a:stretch>
                <a:fillRect/>
              </a:stretch>
            </p:blipFill>
            <p:spPr>
              <a:xfrm>
                <a:off x="3333851" y="2823000"/>
                <a:ext cx="3160800" cy="1976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 name="Рукописный ввод 6">
                <a:extLst>
                  <a:ext uri="{FF2B5EF4-FFF2-40B4-BE49-F238E27FC236}">
                    <a16:creationId xmlns:a16="http://schemas.microsoft.com/office/drawing/2014/main" id="{CE88643D-289D-4876-BB35-15C9CFE704BE}"/>
                  </a:ext>
                </a:extLst>
              </p14:cNvPr>
              <p14:cNvContentPartPr/>
              <p14:nvPr/>
            </p14:nvContentPartPr>
            <p14:xfrm>
              <a:off x="6238331" y="2749200"/>
              <a:ext cx="412920" cy="291600"/>
            </p14:xfrm>
          </p:contentPart>
        </mc:Choice>
        <mc:Fallback xmlns="">
          <p:pic>
            <p:nvPicPr>
              <p:cNvPr id="7" name="Рукописный ввод 6">
                <a:extLst>
                  <a:ext uri="{FF2B5EF4-FFF2-40B4-BE49-F238E27FC236}">
                    <a16:creationId xmlns:a16="http://schemas.microsoft.com/office/drawing/2014/main" id="{CE88643D-289D-4876-BB35-15C9CFE704BE}"/>
                  </a:ext>
                </a:extLst>
              </p:cNvPr>
              <p:cNvPicPr/>
              <p:nvPr/>
            </p:nvPicPr>
            <p:blipFill>
              <a:blip r:embed="rId98"/>
              <a:stretch>
                <a:fillRect/>
              </a:stretch>
            </p:blipFill>
            <p:spPr>
              <a:xfrm>
                <a:off x="6229331" y="2740200"/>
                <a:ext cx="430560" cy="309240"/>
              </a:xfrm>
              <a:prstGeom prst="rect">
                <a:avLst/>
              </a:prstGeom>
            </p:spPr>
          </p:pic>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414E3F4-906E-4C47-9C61-DC71B1BF0C58}"/>
                  </a:ext>
                </a:extLst>
              </p:cNvPr>
              <p:cNvSpPr txBox="1"/>
              <p:nvPr/>
            </p:nvSpPr>
            <p:spPr>
              <a:xfrm>
                <a:off x="5567889" y="2342008"/>
                <a:ext cx="24730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≤0.2</m:t>
                          </m:r>
                        </m:e>
                      </m:d>
                    </m:oMath>
                  </m:oMathPara>
                </a14:m>
                <a:endParaRPr lang="ru-RU" dirty="0"/>
              </a:p>
            </p:txBody>
          </p:sp>
        </mc:Choice>
        <mc:Fallback xmlns="">
          <p:sp>
            <p:nvSpPr>
              <p:cNvPr id="67" name="TextBox 66">
                <a:extLst>
                  <a:ext uri="{FF2B5EF4-FFF2-40B4-BE49-F238E27FC236}">
                    <a16:creationId xmlns:a16="http://schemas.microsoft.com/office/drawing/2014/main" id="{2414E3F4-906E-4C47-9C61-DC71B1BF0C58}"/>
                  </a:ext>
                </a:extLst>
              </p:cNvPr>
              <p:cNvSpPr txBox="1">
                <a:spLocks noRot="1" noChangeAspect="1" noMove="1" noResize="1" noEditPoints="1" noAdjustHandles="1" noChangeArrowheads="1" noChangeShapeType="1" noTextEdit="1"/>
              </p:cNvSpPr>
              <p:nvPr/>
            </p:nvSpPr>
            <p:spPr>
              <a:xfrm>
                <a:off x="5567889" y="2342008"/>
                <a:ext cx="2473036" cy="369332"/>
              </a:xfrm>
              <a:prstGeom prst="rect">
                <a:avLst/>
              </a:prstGeom>
              <a:blipFill>
                <a:blip r:embed="rId99"/>
                <a:stretch>
                  <a:fillRect/>
                </a:stretch>
              </a:blipFill>
            </p:spPr>
            <p:txBody>
              <a:bodyPr/>
              <a:lstStyle/>
              <a:p>
                <a:r>
                  <a:rPr lang="ru-RU">
                    <a:noFill/>
                  </a:rPr>
                  <a:t> </a:t>
                </a:r>
              </a:p>
            </p:txBody>
          </p:sp>
        </mc:Fallback>
      </mc:AlternateContent>
      <p:pic>
        <p:nvPicPr>
          <p:cNvPr id="70" name="Рисунок 69" descr="Справка со сплошной заливкой">
            <a:extLst>
              <a:ext uri="{FF2B5EF4-FFF2-40B4-BE49-F238E27FC236}">
                <a16:creationId xmlns:a16="http://schemas.microsoft.com/office/drawing/2014/main" id="{34F3A8F2-7E51-42B4-AC7B-AC9F4E7B04CF}"/>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7383150" y="2041189"/>
            <a:ext cx="914400" cy="914400"/>
          </a:xfrm>
          <a:prstGeom prst="rect">
            <a:avLst/>
          </a:prstGeom>
        </p:spPr>
      </p:pic>
    </p:spTree>
    <p:extLst>
      <p:ext uri="{BB962C8B-B14F-4D97-AF65-F5344CB8AC3E}">
        <p14:creationId xmlns:p14="http://schemas.microsoft.com/office/powerpoint/2010/main" val="811416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866187" cy="461665"/>
          </a:xfrm>
          <a:prstGeom prst="rect">
            <a:avLst/>
          </a:prstGeom>
        </p:spPr>
        <p:txBody>
          <a:bodyPr wrap="none">
            <a:spAutoFit/>
          </a:bodyPr>
          <a:lstStyle/>
          <a:p>
            <a:r>
              <a:rPr lang="en-US" sz="2400" b="1" dirty="0"/>
              <a:t>Probability Density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30731" y="1090199"/>
            <a:ext cx="3567027" cy="369332"/>
          </a:xfrm>
          <a:prstGeom prst="rect">
            <a:avLst/>
          </a:prstGeom>
          <a:noFill/>
        </p:spPr>
        <p:txBody>
          <a:bodyPr wrap="square">
            <a:spAutoFit/>
          </a:bodyPr>
          <a:lstStyle/>
          <a:p>
            <a:r>
              <a:rPr lang="en-US" dirty="0"/>
              <a:t>Probability Density Function (PDF)</a:t>
            </a:r>
            <a:endParaRPr lang="ru-RU"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EC873EE-538F-471D-B57F-664BB2E32A26}"/>
                  </a:ext>
                </a:extLst>
              </p:cNvPr>
              <p:cNvSpPr txBox="1"/>
              <p:nvPr/>
            </p:nvSpPr>
            <p:spPr>
              <a:xfrm>
                <a:off x="45024" y="3583371"/>
                <a:ext cx="3885048" cy="1656031"/>
              </a:xfrm>
              <a:prstGeom prst="rect">
                <a:avLst/>
              </a:prstGeom>
              <a:noFill/>
            </p:spPr>
            <p:txBody>
              <a:bodyPr wrap="square">
                <a:spAutoFit/>
              </a:bodyPr>
              <a:lstStyle/>
              <a:p>
                <a:pPr marL="342900" indent="-342900">
                  <a:buAutoNum type="arabicParenR"/>
                </a:pP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342900" indent="-342900">
                  <a:buAutoNum type="arabicParenR"/>
                </a:pPr>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piecewise continuous</a:t>
                </a:r>
              </a:p>
              <a:p>
                <a:pPr marL="342900" indent="-342900">
                  <a:buAutoNum type="arabicParenR"/>
                </a:pPr>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e>
                    </m:nary>
                    <m:r>
                      <a:rPr lang="en-US" b="0" i="1" smtClean="0">
                        <a:latin typeface="Cambria Math" panose="02040503050406030204" pitchFamily="18" charset="0"/>
                      </a:rPr>
                      <m:t>=1</m:t>
                    </m:r>
                  </m:oMath>
                </a14:m>
                <a:endParaRPr lang="en-US" b="0" dirty="0"/>
              </a:p>
              <a:p>
                <a:pPr marL="342900" indent="-342900">
                  <a:buAutoNum type="arabicParenR"/>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a14:m>
                <a:endParaRPr lang="en-US" b="0" dirty="0"/>
              </a:p>
              <a:p>
                <a:pPr marL="342900" indent="-342900">
                  <a:buAutoNum type="arabicParenR"/>
                </a:pPr>
                <a:endParaRPr lang="en-US" dirty="0"/>
              </a:p>
            </p:txBody>
          </p:sp>
        </mc:Choice>
        <mc:Fallback xmlns="">
          <p:sp>
            <p:nvSpPr>
              <p:cNvPr id="79" name="TextBox 78">
                <a:extLst>
                  <a:ext uri="{FF2B5EF4-FFF2-40B4-BE49-F238E27FC236}">
                    <a16:creationId xmlns:a16="http://schemas.microsoft.com/office/drawing/2014/main" id="{7EC873EE-538F-471D-B57F-664BB2E32A26}"/>
                  </a:ext>
                </a:extLst>
              </p:cNvPr>
              <p:cNvSpPr txBox="1">
                <a:spLocks noRot="1" noChangeAspect="1" noMove="1" noResize="1" noEditPoints="1" noAdjustHandles="1" noChangeArrowheads="1" noChangeShapeType="1" noTextEdit="1"/>
              </p:cNvSpPr>
              <p:nvPr/>
            </p:nvSpPr>
            <p:spPr>
              <a:xfrm>
                <a:off x="45024" y="3583371"/>
                <a:ext cx="3885048" cy="1656031"/>
              </a:xfrm>
              <a:prstGeom prst="rect">
                <a:avLst/>
              </a:prstGeom>
              <a:blipFill>
                <a:blip r:embed="rId3"/>
                <a:stretch>
                  <a:fillRect l="-1724" t="-1845" b="-30996"/>
                </a:stretch>
              </a:blipFill>
            </p:spPr>
            <p:txBody>
              <a:bodyPr/>
              <a:lstStyle/>
              <a:p>
                <a:r>
                  <a:rPr lang="ru-RU">
                    <a:noFill/>
                  </a:rPr>
                  <a:t> </a:t>
                </a:r>
              </a:p>
            </p:txBody>
          </p:sp>
        </mc:Fallback>
      </mc:AlternateContent>
      <p:grpSp>
        <p:nvGrpSpPr>
          <p:cNvPr id="108" name="Группа 107">
            <a:extLst>
              <a:ext uri="{FF2B5EF4-FFF2-40B4-BE49-F238E27FC236}">
                <a16:creationId xmlns:a16="http://schemas.microsoft.com/office/drawing/2014/main" id="{56BEFE53-7B39-40F6-9D26-464773A09B40}"/>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4">
              <p14:nvContentPartPr>
                <p14:cNvPr id="109" name="Рукописный ввод 108">
                  <a:extLst>
                    <a:ext uri="{FF2B5EF4-FFF2-40B4-BE49-F238E27FC236}">
                      <a16:creationId xmlns:a16="http://schemas.microsoft.com/office/drawing/2014/main" id="{FA674EF1-26D0-4A61-A8C1-89D82BAAEA6D}"/>
                    </a:ext>
                  </a:extLst>
                </p14:cNvPr>
                <p14:cNvContentPartPr/>
                <p14:nvPr/>
              </p14:nvContentPartPr>
              <p14:xfrm>
                <a:off x="450843" y="3355368"/>
                <a:ext cx="67320" cy="86040"/>
              </p14:xfrm>
            </p:contentPart>
          </mc:Choice>
          <mc:Fallback xmlns="">
            <p:pic>
              <p:nvPicPr>
                <p:cNvPr id="109" name="Рукописный ввод 108">
                  <a:extLst>
                    <a:ext uri="{FF2B5EF4-FFF2-40B4-BE49-F238E27FC236}">
                      <a16:creationId xmlns:a16="http://schemas.microsoft.com/office/drawing/2014/main" id="{FA674EF1-26D0-4A61-A8C1-89D82BAAEA6D}"/>
                    </a:ext>
                  </a:extLst>
                </p:cNvPr>
                <p:cNvPicPr/>
                <p:nvPr/>
              </p:nvPicPr>
              <p:blipFill>
                <a:blip r:embed="rId5"/>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0" name="Рукописный ввод 109">
                  <a:extLst>
                    <a:ext uri="{FF2B5EF4-FFF2-40B4-BE49-F238E27FC236}">
                      <a16:creationId xmlns:a16="http://schemas.microsoft.com/office/drawing/2014/main" id="{A24931BB-03A5-4CB4-86B2-2DDD8CF4C994}"/>
                    </a:ext>
                  </a:extLst>
                </p14:cNvPr>
                <p14:cNvContentPartPr/>
                <p14:nvPr/>
              </p14:nvContentPartPr>
              <p14:xfrm>
                <a:off x="531123" y="3439608"/>
                <a:ext cx="2520" cy="29880"/>
              </p14:xfrm>
            </p:contentPart>
          </mc:Choice>
          <mc:Fallback xmlns="">
            <p:pic>
              <p:nvPicPr>
                <p:cNvPr id="110" name="Рукописный ввод 109">
                  <a:extLst>
                    <a:ext uri="{FF2B5EF4-FFF2-40B4-BE49-F238E27FC236}">
                      <a16:creationId xmlns:a16="http://schemas.microsoft.com/office/drawing/2014/main" id="{A24931BB-03A5-4CB4-86B2-2DDD8CF4C994}"/>
                    </a:ext>
                  </a:extLst>
                </p:cNvPr>
                <p:cNvPicPr/>
                <p:nvPr/>
              </p:nvPicPr>
              <p:blipFill>
                <a:blip r:embed="rId7"/>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1" name="Рукописный ввод 110">
                  <a:extLst>
                    <a:ext uri="{FF2B5EF4-FFF2-40B4-BE49-F238E27FC236}">
                      <a16:creationId xmlns:a16="http://schemas.microsoft.com/office/drawing/2014/main" id="{970BC608-C850-412A-86C1-A31A2BD4F324}"/>
                    </a:ext>
                  </a:extLst>
                </p14:cNvPr>
                <p14:cNvContentPartPr/>
                <p14:nvPr/>
              </p14:nvContentPartPr>
              <p14:xfrm>
                <a:off x="557403" y="3369768"/>
                <a:ext cx="83160" cy="79920"/>
              </p14:xfrm>
            </p:contentPart>
          </mc:Choice>
          <mc:Fallback xmlns="">
            <p:pic>
              <p:nvPicPr>
                <p:cNvPr id="111" name="Рукописный ввод 110">
                  <a:extLst>
                    <a:ext uri="{FF2B5EF4-FFF2-40B4-BE49-F238E27FC236}">
                      <a16:creationId xmlns:a16="http://schemas.microsoft.com/office/drawing/2014/main" id="{970BC608-C850-412A-86C1-A31A2BD4F324}"/>
                    </a:ext>
                  </a:extLst>
                </p:cNvPr>
                <p:cNvPicPr/>
                <p:nvPr/>
              </p:nvPicPr>
              <p:blipFill>
                <a:blip r:embed="rId9"/>
                <a:stretch>
                  <a:fillRect/>
                </a:stretch>
              </p:blipFill>
              <p:spPr>
                <a:xfrm>
                  <a:off x="548403" y="3361128"/>
                  <a:ext cx="100800" cy="97560"/>
                </a:xfrm>
                <a:prstGeom prst="rect">
                  <a:avLst/>
                </a:prstGeom>
              </p:spPr>
            </p:pic>
          </mc:Fallback>
        </mc:AlternateContent>
        <p:grpSp>
          <p:nvGrpSpPr>
            <p:cNvPr id="112" name="Группа 111">
              <a:extLst>
                <a:ext uri="{FF2B5EF4-FFF2-40B4-BE49-F238E27FC236}">
                  <a16:creationId xmlns:a16="http://schemas.microsoft.com/office/drawing/2014/main" id="{26BF2C56-CF9E-481C-BA88-987668AE191A}"/>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10">
                <p14:nvContentPartPr>
                  <p14:cNvPr id="159" name="Рукописный ввод 158">
                    <a:extLst>
                      <a:ext uri="{FF2B5EF4-FFF2-40B4-BE49-F238E27FC236}">
                        <a16:creationId xmlns:a16="http://schemas.microsoft.com/office/drawing/2014/main" id="{04646579-0343-44C2-9BFA-AD670AD30062}"/>
                      </a:ext>
                    </a:extLst>
                  </p14:cNvPr>
                  <p14:cNvContentPartPr/>
                  <p14:nvPr/>
                </p14:nvContentPartPr>
                <p14:xfrm>
                  <a:off x="514563" y="3225768"/>
                  <a:ext cx="22320" cy="59760"/>
                </p14:xfrm>
              </p:contentPart>
            </mc:Choice>
            <mc:Fallback xmlns="">
              <p:pic>
                <p:nvPicPr>
                  <p:cNvPr id="159" name="Рукописный ввод 158">
                    <a:extLst>
                      <a:ext uri="{FF2B5EF4-FFF2-40B4-BE49-F238E27FC236}">
                        <a16:creationId xmlns:a16="http://schemas.microsoft.com/office/drawing/2014/main" id="{04646579-0343-44C2-9BFA-AD670AD30062}"/>
                      </a:ext>
                    </a:extLst>
                  </p:cNvPr>
                  <p:cNvPicPr/>
                  <p:nvPr/>
                </p:nvPicPr>
                <p:blipFill>
                  <a:blip r:embed="rId11"/>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0" name="Рукописный ввод 159">
                    <a:extLst>
                      <a:ext uri="{FF2B5EF4-FFF2-40B4-BE49-F238E27FC236}">
                        <a16:creationId xmlns:a16="http://schemas.microsoft.com/office/drawing/2014/main" id="{5E2D5E1B-F046-4228-9A97-72900A8DEE93}"/>
                      </a:ext>
                    </a:extLst>
                  </p14:cNvPr>
                  <p14:cNvContentPartPr/>
                  <p14:nvPr/>
                </p14:nvContentPartPr>
                <p14:xfrm>
                  <a:off x="512403" y="3236208"/>
                  <a:ext cx="41400" cy="43920"/>
                </p14:xfrm>
              </p:contentPart>
            </mc:Choice>
            <mc:Fallback xmlns="">
              <p:pic>
                <p:nvPicPr>
                  <p:cNvPr id="160" name="Рукописный ввод 159">
                    <a:extLst>
                      <a:ext uri="{FF2B5EF4-FFF2-40B4-BE49-F238E27FC236}">
                        <a16:creationId xmlns:a16="http://schemas.microsoft.com/office/drawing/2014/main" id="{5E2D5E1B-F046-4228-9A97-72900A8DEE93}"/>
                      </a:ext>
                    </a:extLst>
                  </p:cNvPr>
                  <p:cNvPicPr/>
                  <p:nvPr/>
                </p:nvPicPr>
                <p:blipFill>
                  <a:blip r:embed="rId13"/>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1" name="Рукописный ввод 160">
                    <a:extLst>
                      <a:ext uri="{FF2B5EF4-FFF2-40B4-BE49-F238E27FC236}">
                        <a16:creationId xmlns:a16="http://schemas.microsoft.com/office/drawing/2014/main" id="{0BE8DB0F-E288-4C67-A118-C0EBC980CF02}"/>
                      </a:ext>
                    </a:extLst>
                  </p14:cNvPr>
                  <p14:cNvContentPartPr/>
                  <p14:nvPr/>
                </p14:nvContentPartPr>
                <p14:xfrm>
                  <a:off x="533643" y="3180048"/>
                  <a:ext cx="4680" cy="31320"/>
                </p14:xfrm>
              </p:contentPart>
            </mc:Choice>
            <mc:Fallback xmlns="">
              <p:pic>
                <p:nvPicPr>
                  <p:cNvPr id="161" name="Рукописный ввод 160">
                    <a:extLst>
                      <a:ext uri="{FF2B5EF4-FFF2-40B4-BE49-F238E27FC236}">
                        <a16:creationId xmlns:a16="http://schemas.microsoft.com/office/drawing/2014/main" id="{0BE8DB0F-E288-4C67-A118-C0EBC980CF02}"/>
                      </a:ext>
                    </a:extLst>
                  </p:cNvPr>
                  <p:cNvPicPr/>
                  <p:nvPr/>
                </p:nvPicPr>
                <p:blipFill>
                  <a:blip r:embed="rId15"/>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13" name="Рукописный ввод 112">
                  <a:extLst>
                    <a:ext uri="{FF2B5EF4-FFF2-40B4-BE49-F238E27FC236}">
                      <a16:creationId xmlns:a16="http://schemas.microsoft.com/office/drawing/2014/main" id="{C76DA5C9-5FD0-45F3-A62C-8A927283FE52}"/>
                    </a:ext>
                  </a:extLst>
                </p14:cNvPr>
                <p14:cNvContentPartPr/>
                <p14:nvPr/>
              </p14:nvContentPartPr>
              <p14:xfrm>
                <a:off x="540483" y="3065208"/>
                <a:ext cx="5040" cy="35280"/>
              </p14:xfrm>
            </p:contentPart>
          </mc:Choice>
          <mc:Fallback xmlns="">
            <p:pic>
              <p:nvPicPr>
                <p:cNvPr id="113" name="Рукописный ввод 112">
                  <a:extLst>
                    <a:ext uri="{FF2B5EF4-FFF2-40B4-BE49-F238E27FC236}">
                      <a16:creationId xmlns:a16="http://schemas.microsoft.com/office/drawing/2014/main" id="{C76DA5C9-5FD0-45F3-A62C-8A927283FE52}"/>
                    </a:ext>
                  </a:extLst>
                </p:cNvPr>
                <p:cNvPicPr/>
                <p:nvPr/>
              </p:nvPicPr>
              <p:blipFill>
                <a:blip r:embed="rId17"/>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4" name="Рукописный ввод 113">
                  <a:extLst>
                    <a:ext uri="{FF2B5EF4-FFF2-40B4-BE49-F238E27FC236}">
                      <a16:creationId xmlns:a16="http://schemas.microsoft.com/office/drawing/2014/main" id="{F381F361-4EB1-4D84-89E8-BAC117E2D443}"/>
                    </a:ext>
                  </a:extLst>
                </p14:cNvPr>
                <p14:cNvContentPartPr/>
                <p14:nvPr/>
              </p14:nvContentPartPr>
              <p14:xfrm>
                <a:off x="540483" y="2927328"/>
                <a:ext cx="3240" cy="39240"/>
              </p14:xfrm>
            </p:contentPart>
          </mc:Choice>
          <mc:Fallback xmlns="">
            <p:pic>
              <p:nvPicPr>
                <p:cNvPr id="114" name="Рукописный ввод 113">
                  <a:extLst>
                    <a:ext uri="{FF2B5EF4-FFF2-40B4-BE49-F238E27FC236}">
                      <a16:creationId xmlns:a16="http://schemas.microsoft.com/office/drawing/2014/main" id="{F381F361-4EB1-4D84-89E8-BAC117E2D443}"/>
                    </a:ext>
                  </a:extLst>
                </p:cNvPr>
                <p:cNvPicPr/>
                <p:nvPr/>
              </p:nvPicPr>
              <p:blipFill>
                <a:blip r:embed="rId19"/>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5" name="Рукописный ввод 114">
                  <a:extLst>
                    <a:ext uri="{FF2B5EF4-FFF2-40B4-BE49-F238E27FC236}">
                      <a16:creationId xmlns:a16="http://schemas.microsoft.com/office/drawing/2014/main" id="{8811C5DF-3DBC-407B-AFCE-FA593BFA2969}"/>
                    </a:ext>
                  </a:extLst>
                </p14:cNvPr>
                <p14:cNvContentPartPr/>
                <p14:nvPr/>
              </p14:nvContentPartPr>
              <p14:xfrm>
                <a:off x="540843" y="2772888"/>
                <a:ext cx="3600" cy="40320"/>
              </p14:xfrm>
            </p:contentPart>
          </mc:Choice>
          <mc:Fallback xmlns="">
            <p:pic>
              <p:nvPicPr>
                <p:cNvPr id="115" name="Рукописный ввод 114">
                  <a:extLst>
                    <a:ext uri="{FF2B5EF4-FFF2-40B4-BE49-F238E27FC236}">
                      <a16:creationId xmlns:a16="http://schemas.microsoft.com/office/drawing/2014/main" id="{8811C5DF-3DBC-407B-AFCE-FA593BFA2969}"/>
                    </a:ext>
                  </a:extLst>
                </p:cNvPr>
                <p:cNvPicPr/>
                <p:nvPr/>
              </p:nvPicPr>
              <p:blipFill>
                <a:blip r:embed="rId21"/>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6" name="Рукописный ввод 115">
                  <a:extLst>
                    <a:ext uri="{FF2B5EF4-FFF2-40B4-BE49-F238E27FC236}">
                      <a16:creationId xmlns:a16="http://schemas.microsoft.com/office/drawing/2014/main" id="{D7DA87FD-C544-427D-AFD8-F2780FEA5D35}"/>
                    </a:ext>
                  </a:extLst>
                </p14:cNvPr>
                <p14:cNvContentPartPr/>
                <p14:nvPr/>
              </p14:nvContentPartPr>
              <p14:xfrm>
                <a:off x="543723" y="2635008"/>
                <a:ext cx="11880" cy="56880"/>
              </p14:xfrm>
            </p:contentPart>
          </mc:Choice>
          <mc:Fallback xmlns="">
            <p:pic>
              <p:nvPicPr>
                <p:cNvPr id="116" name="Рукописный ввод 115">
                  <a:extLst>
                    <a:ext uri="{FF2B5EF4-FFF2-40B4-BE49-F238E27FC236}">
                      <a16:creationId xmlns:a16="http://schemas.microsoft.com/office/drawing/2014/main" id="{D7DA87FD-C544-427D-AFD8-F2780FEA5D35}"/>
                    </a:ext>
                  </a:extLst>
                </p:cNvPr>
                <p:cNvPicPr/>
                <p:nvPr/>
              </p:nvPicPr>
              <p:blipFill>
                <a:blip r:embed="rId23"/>
                <a:stretch>
                  <a:fillRect/>
                </a:stretch>
              </p:blipFill>
              <p:spPr>
                <a:xfrm>
                  <a:off x="534723" y="2626008"/>
                  <a:ext cx="29520" cy="74520"/>
                </a:xfrm>
                <a:prstGeom prst="rect">
                  <a:avLst/>
                </a:prstGeom>
              </p:spPr>
            </p:pic>
          </mc:Fallback>
        </mc:AlternateContent>
        <p:grpSp>
          <p:nvGrpSpPr>
            <p:cNvPr id="117" name="Группа 116">
              <a:extLst>
                <a:ext uri="{FF2B5EF4-FFF2-40B4-BE49-F238E27FC236}">
                  <a16:creationId xmlns:a16="http://schemas.microsoft.com/office/drawing/2014/main" id="{F744A6A0-64A3-47CA-A17F-AFCD7C6AC089}"/>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4">
                <p14:nvContentPartPr>
                  <p14:cNvPr id="157" name="Рукописный ввод 156">
                    <a:extLst>
                      <a:ext uri="{FF2B5EF4-FFF2-40B4-BE49-F238E27FC236}">
                        <a16:creationId xmlns:a16="http://schemas.microsoft.com/office/drawing/2014/main" id="{FC8CB941-447D-4E57-88FD-1DAC445A26B3}"/>
                      </a:ext>
                    </a:extLst>
                  </p14:cNvPr>
                  <p14:cNvContentPartPr/>
                  <p14:nvPr/>
                </p14:nvContentPartPr>
                <p14:xfrm>
                  <a:off x="554523" y="2519448"/>
                  <a:ext cx="3240" cy="36360"/>
                </p14:xfrm>
              </p:contentPart>
            </mc:Choice>
            <mc:Fallback xmlns="">
              <p:pic>
                <p:nvPicPr>
                  <p:cNvPr id="157" name="Рукописный ввод 156">
                    <a:extLst>
                      <a:ext uri="{FF2B5EF4-FFF2-40B4-BE49-F238E27FC236}">
                        <a16:creationId xmlns:a16="http://schemas.microsoft.com/office/drawing/2014/main" id="{FC8CB941-447D-4E57-88FD-1DAC445A26B3}"/>
                      </a:ext>
                    </a:extLst>
                  </p:cNvPr>
                  <p:cNvPicPr/>
                  <p:nvPr/>
                </p:nvPicPr>
                <p:blipFill>
                  <a:blip r:embed="rId25"/>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8" name="Рукописный ввод 157">
                    <a:extLst>
                      <a:ext uri="{FF2B5EF4-FFF2-40B4-BE49-F238E27FC236}">
                        <a16:creationId xmlns:a16="http://schemas.microsoft.com/office/drawing/2014/main" id="{6D1EF882-C77E-4693-8902-036BE0A0CAF4}"/>
                      </a:ext>
                    </a:extLst>
                  </p14:cNvPr>
                  <p14:cNvContentPartPr/>
                  <p14:nvPr/>
                </p14:nvContentPartPr>
                <p14:xfrm>
                  <a:off x="537963" y="2470488"/>
                  <a:ext cx="37440" cy="43560"/>
                </p14:xfrm>
              </p:contentPart>
            </mc:Choice>
            <mc:Fallback xmlns="">
              <p:pic>
                <p:nvPicPr>
                  <p:cNvPr id="158" name="Рукописный ввод 157">
                    <a:extLst>
                      <a:ext uri="{FF2B5EF4-FFF2-40B4-BE49-F238E27FC236}">
                        <a16:creationId xmlns:a16="http://schemas.microsoft.com/office/drawing/2014/main" id="{6D1EF882-C77E-4693-8902-036BE0A0CAF4}"/>
                      </a:ext>
                    </a:extLst>
                  </p:cNvPr>
                  <p:cNvPicPr/>
                  <p:nvPr/>
                </p:nvPicPr>
                <p:blipFill>
                  <a:blip r:embed="rId27"/>
                  <a:stretch>
                    <a:fillRect/>
                  </a:stretch>
                </p:blipFill>
                <p:spPr>
                  <a:xfrm>
                    <a:off x="529323" y="2461488"/>
                    <a:ext cx="55080" cy="61200"/>
                  </a:xfrm>
                  <a:prstGeom prst="rect">
                    <a:avLst/>
                  </a:prstGeom>
                </p:spPr>
              </p:pic>
            </mc:Fallback>
          </mc:AlternateContent>
        </p:grpSp>
        <p:grpSp>
          <p:nvGrpSpPr>
            <p:cNvPr id="118" name="Группа 117">
              <a:extLst>
                <a:ext uri="{FF2B5EF4-FFF2-40B4-BE49-F238E27FC236}">
                  <a16:creationId xmlns:a16="http://schemas.microsoft.com/office/drawing/2014/main" id="{5B00E496-6CB0-41A2-A5D3-4D5C443C40A4}"/>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8">
                <p14:nvContentPartPr>
                  <p14:cNvPr id="151" name="Рукописный ввод 150">
                    <a:extLst>
                      <a:ext uri="{FF2B5EF4-FFF2-40B4-BE49-F238E27FC236}">
                        <a16:creationId xmlns:a16="http://schemas.microsoft.com/office/drawing/2014/main" id="{71D902FB-15BB-43DE-BCAB-B7CBBB582BFA}"/>
                      </a:ext>
                    </a:extLst>
                  </p14:cNvPr>
                  <p14:cNvContentPartPr/>
                  <p14:nvPr/>
                </p14:nvContentPartPr>
                <p14:xfrm>
                  <a:off x="1249323" y="3216048"/>
                  <a:ext cx="19440" cy="60480"/>
                </p14:xfrm>
              </p:contentPart>
            </mc:Choice>
            <mc:Fallback xmlns="">
              <p:pic>
                <p:nvPicPr>
                  <p:cNvPr id="151" name="Рукописный ввод 150">
                    <a:extLst>
                      <a:ext uri="{FF2B5EF4-FFF2-40B4-BE49-F238E27FC236}">
                        <a16:creationId xmlns:a16="http://schemas.microsoft.com/office/drawing/2014/main" id="{71D902FB-15BB-43DE-BCAB-B7CBBB582BFA}"/>
                      </a:ext>
                    </a:extLst>
                  </p:cNvPr>
                  <p:cNvPicPr/>
                  <p:nvPr/>
                </p:nvPicPr>
                <p:blipFill>
                  <a:blip r:embed="rId29"/>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2" name="Рукописный ввод 151">
                    <a:extLst>
                      <a:ext uri="{FF2B5EF4-FFF2-40B4-BE49-F238E27FC236}">
                        <a16:creationId xmlns:a16="http://schemas.microsoft.com/office/drawing/2014/main" id="{4F8E7B94-C3B2-4765-B19E-5E8F08DD03E0}"/>
                      </a:ext>
                    </a:extLst>
                  </p14:cNvPr>
                  <p14:cNvContentPartPr/>
                  <p14:nvPr/>
                </p14:nvContentPartPr>
                <p14:xfrm>
                  <a:off x="1227363" y="3230088"/>
                  <a:ext cx="41400" cy="35280"/>
                </p14:xfrm>
              </p:contentPart>
            </mc:Choice>
            <mc:Fallback xmlns="">
              <p:pic>
                <p:nvPicPr>
                  <p:cNvPr id="152" name="Рукописный ввод 151">
                    <a:extLst>
                      <a:ext uri="{FF2B5EF4-FFF2-40B4-BE49-F238E27FC236}">
                        <a16:creationId xmlns:a16="http://schemas.microsoft.com/office/drawing/2014/main" id="{4F8E7B94-C3B2-4765-B19E-5E8F08DD03E0}"/>
                      </a:ext>
                    </a:extLst>
                  </p:cNvPr>
                  <p:cNvPicPr/>
                  <p:nvPr/>
                </p:nvPicPr>
                <p:blipFill>
                  <a:blip r:embed="rId31"/>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3" name="Рукописный ввод 152">
                    <a:extLst>
                      <a:ext uri="{FF2B5EF4-FFF2-40B4-BE49-F238E27FC236}">
                        <a16:creationId xmlns:a16="http://schemas.microsoft.com/office/drawing/2014/main" id="{AF33F396-B524-43F6-B399-250584FBDBD8}"/>
                      </a:ext>
                    </a:extLst>
                  </p14:cNvPr>
                  <p14:cNvContentPartPr/>
                  <p14:nvPr/>
                </p14:nvContentPartPr>
                <p14:xfrm>
                  <a:off x="1183443" y="3342408"/>
                  <a:ext cx="65520" cy="75960"/>
                </p14:xfrm>
              </p:contentPart>
            </mc:Choice>
            <mc:Fallback xmlns="">
              <p:pic>
                <p:nvPicPr>
                  <p:cNvPr id="153" name="Рукописный ввод 152">
                    <a:extLst>
                      <a:ext uri="{FF2B5EF4-FFF2-40B4-BE49-F238E27FC236}">
                        <a16:creationId xmlns:a16="http://schemas.microsoft.com/office/drawing/2014/main" id="{AF33F396-B524-43F6-B399-250584FBDBD8}"/>
                      </a:ext>
                    </a:extLst>
                  </p:cNvPr>
                  <p:cNvPicPr/>
                  <p:nvPr/>
                </p:nvPicPr>
                <p:blipFill>
                  <a:blip r:embed="rId33"/>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4" name="Рукописный ввод 153">
                    <a:extLst>
                      <a:ext uri="{FF2B5EF4-FFF2-40B4-BE49-F238E27FC236}">
                        <a16:creationId xmlns:a16="http://schemas.microsoft.com/office/drawing/2014/main" id="{0CE81125-632C-4AD4-9338-72BF54B39102}"/>
                      </a:ext>
                    </a:extLst>
                  </p14:cNvPr>
                  <p14:cNvContentPartPr/>
                  <p14:nvPr/>
                </p14:nvContentPartPr>
                <p14:xfrm>
                  <a:off x="1278123" y="3409368"/>
                  <a:ext cx="6840" cy="27000"/>
                </p14:xfrm>
              </p:contentPart>
            </mc:Choice>
            <mc:Fallback xmlns="">
              <p:pic>
                <p:nvPicPr>
                  <p:cNvPr id="154" name="Рукописный ввод 153">
                    <a:extLst>
                      <a:ext uri="{FF2B5EF4-FFF2-40B4-BE49-F238E27FC236}">
                        <a16:creationId xmlns:a16="http://schemas.microsoft.com/office/drawing/2014/main" id="{0CE81125-632C-4AD4-9338-72BF54B39102}"/>
                      </a:ext>
                    </a:extLst>
                  </p:cNvPr>
                  <p:cNvPicPr/>
                  <p:nvPr/>
                </p:nvPicPr>
                <p:blipFill>
                  <a:blip r:embed="rId35"/>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5" name="Рукописный ввод 154">
                    <a:extLst>
                      <a:ext uri="{FF2B5EF4-FFF2-40B4-BE49-F238E27FC236}">
                        <a16:creationId xmlns:a16="http://schemas.microsoft.com/office/drawing/2014/main" id="{143D3B11-65E2-4DAC-BF54-3A7BAA91C86F}"/>
                      </a:ext>
                    </a:extLst>
                  </p14:cNvPr>
                  <p14:cNvContentPartPr/>
                  <p14:nvPr/>
                </p14:nvContentPartPr>
                <p14:xfrm>
                  <a:off x="1311963" y="3312888"/>
                  <a:ext cx="48240" cy="104400"/>
                </p14:xfrm>
              </p:contentPart>
            </mc:Choice>
            <mc:Fallback xmlns="">
              <p:pic>
                <p:nvPicPr>
                  <p:cNvPr id="155" name="Рукописный ввод 154">
                    <a:extLst>
                      <a:ext uri="{FF2B5EF4-FFF2-40B4-BE49-F238E27FC236}">
                        <a16:creationId xmlns:a16="http://schemas.microsoft.com/office/drawing/2014/main" id="{143D3B11-65E2-4DAC-BF54-3A7BAA91C86F}"/>
                      </a:ext>
                    </a:extLst>
                  </p:cNvPr>
                  <p:cNvPicPr/>
                  <p:nvPr/>
                </p:nvPicPr>
                <p:blipFill>
                  <a:blip r:embed="rId37"/>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Рукописный ввод 155">
                    <a:extLst>
                      <a:ext uri="{FF2B5EF4-FFF2-40B4-BE49-F238E27FC236}">
                        <a16:creationId xmlns:a16="http://schemas.microsoft.com/office/drawing/2014/main" id="{D27028E5-D39F-48E0-92BE-5259EFC3761B}"/>
                      </a:ext>
                    </a:extLst>
                  </p14:cNvPr>
                  <p14:cNvContentPartPr/>
                  <p14:nvPr/>
                </p14:nvContentPartPr>
                <p14:xfrm>
                  <a:off x="1259043" y="3162408"/>
                  <a:ext cx="3600" cy="34560"/>
                </p14:xfrm>
              </p:contentPart>
            </mc:Choice>
            <mc:Fallback xmlns="">
              <p:pic>
                <p:nvPicPr>
                  <p:cNvPr id="156" name="Рукописный ввод 155">
                    <a:extLst>
                      <a:ext uri="{FF2B5EF4-FFF2-40B4-BE49-F238E27FC236}">
                        <a16:creationId xmlns:a16="http://schemas.microsoft.com/office/drawing/2014/main" id="{D27028E5-D39F-48E0-92BE-5259EFC3761B}"/>
                      </a:ext>
                    </a:extLst>
                  </p:cNvPr>
                  <p:cNvPicPr/>
                  <p:nvPr/>
                </p:nvPicPr>
                <p:blipFill>
                  <a:blip r:embed="rId39"/>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119" name="Рукописный ввод 118">
                  <a:extLst>
                    <a:ext uri="{FF2B5EF4-FFF2-40B4-BE49-F238E27FC236}">
                      <a16:creationId xmlns:a16="http://schemas.microsoft.com/office/drawing/2014/main" id="{35F63E7D-E680-4C78-A5E9-135D0694D9D5}"/>
                    </a:ext>
                  </a:extLst>
                </p14:cNvPr>
                <p14:cNvContentPartPr/>
                <p14:nvPr/>
              </p14:nvContentPartPr>
              <p14:xfrm>
                <a:off x="1258683" y="3037848"/>
                <a:ext cx="2160" cy="16560"/>
              </p14:xfrm>
            </p:contentPart>
          </mc:Choice>
          <mc:Fallback xmlns="">
            <p:pic>
              <p:nvPicPr>
                <p:cNvPr id="119" name="Рукописный ввод 118">
                  <a:extLst>
                    <a:ext uri="{FF2B5EF4-FFF2-40B4-BE49-F238E27FC236}">
                      <a16:creationId xmlns:a16="http://schemas.microsoft.com/office/drawing/2014/main" id="{35F63E7D-E680-4C78-A5E9-135D0694D9D5}"/>
                    </a:ext>
                  </a:extLst>
                </p:cNvPr>
                <p:cNvPicPr/>
                <p:nvPr/>
              </p:nvPicPr>
              <p:blipFill>
                <a:blip r:embed="rId41"/>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0" name="Рукописный ввод 119">
                  <a:extLst>
                    <a:ext uri="{FF2B5EF4-FFF2-40B4-BE49-F238E27FC236}">
                      <a16:creationId xmlns:a16="http://schemas.microsoft.com/office/drawing/2014/main" id="{F90B267C-E1CC-4513-8FB4-9131D570F997}"/>
                    </a:ext>
                  </a:extLst>
                </p14:cNvPr>
                <p14:cNvContentPartPr/>
                <p14:nvPr/>
              </p14:nvContentPartPr>
              <p14:xfrm>
                <a:off x="1259043" y="2907168"/>
                <a:ext cx="2520" cy="40680"/>
              </p14:xfrm>
            </p:contentPart>
          </mc:Choice>
          <mc:Fallback xmlns="">
            <p:pic>
              <p:nvPicPr>
                <p:cNvPr id="120" name="Рукописный ввод 119">
                  <a:extLst>
                    <a:ext uri="{FF2B5EF4-FFF2-40B4-BE49-F238E27FC236}">
                      <a16:creationId xmlns:a16="http://schemas.microsoft.com/office/drawing/2014/main" id="{F90B267C-E1CC-4513-8FB4-9131D570F997}"/>
                    </a:ext>
                  </a:extLst>
                </p:cNvPr>
                <p:cNvPicPr/>
                <p:nvPr/>
              </p:nvPicPr>
              <p:blipFill>
                <a:blip r:embed="rId43"/>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1" name="Рукописный ввод 120">
                  <a:extLst>
                    <a:ext uri="{FF2B5EF4-FFF2-40B4-BE49-F238E27FC236}">
                      <a16:creationId xmlns:a16="http://schemas.microsoft.com/office/drawing/2014/main" id="{FBD30B7F-C515-4A88-8118-03491A1E1EDD}"/>
                    </a:ext>
                  </a:extLst>
                </p14:cNvPr>
                <p14:cNvContentPartPr/>
                <p14:nvPr/>
              </p14:nvContentPartPr>
              <p14:xfrm>
                <a:off x="1259763" y="2728248"/>
                <a:ext cx="7920" cy="50400"/>
              </p14:xfrm>
            </p:contentPart>
          </mc:Choice>
          <mc:Fallback xmlns="">
            <p:pic>
              <p:nvPicPr>
                <p:cNvPr id="121" name="Рукописный ввод 120">
                  <a:extLst>
                    <a:ext uri="{FF2B5EF4-FFF2-40B4-BE49-F238E27FC236}">
                      <a16:creationId xmlns:a16="http://schemas.microsoft.com/office/drawing/2014/main" id="{FBD30B7F-C515-4A88-8118-03491A1E1EDD}"/>
                    </a:ext>
                  </a:extLst>
                </p:cNvPr>
                <p:cNvPicPr/>
                <p:nvPr/>
              </p:nvPicPr>
              <p:blipFill>
                <a:blip r:embed="rId45"/>
                <a:stretch>
                  <a:fillRect/>
                </a:stretch>
              </p:blipFill>
              <p:spPr>
                <a:xfrm>
                  <a:off x="1251123" y="2719608"/>
                  <a:ext cx="25560" cy="68040"/>
                </a:xfrm>
                <a:prstGeom prst="rect">
                  <a:avLst/>
                </a:prstGeom>
              </p:spPr>
            </p:pic>
          </mc:Fallback>
        </mc:AlternateContent>
        <p:grpSp>
          <p:nvGrpSpPr>
            <p:cNvPr id="122" name="Группа 121">
              <a:extLst>
                <a:ext uri="{FF2B5EF4-FFF2-40B4-BE49-F238E27FC236}">
                  <a16:creationId xmlns:a16="http://schemas.microsoft.com/office/drawing/2014/main" id="{1BE1959E-54CB-48BC-B66D-8EC00AAF4D5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6">
                <p14:nvContentPartPr>
                  <p14:cNvPr id="148" name="Рукописный ввод 147">
                    <a:extLst>
                      <a:ext uri="{FF2B5EF4-FFF2-40B4-BE49-F238E27FC236}">
                        <a16:creationId xmlns:a16="http://schemas.microsoft.com/office/drawing/2014/main" id="{16EBD7D4-3625-4A1C-AA49-86785A7DFCB8}"/>
                      </a:ext>
                    </a:extLst>
                  </p14:cNvPr>
                  <p14:cNvContentPartPr/>
                  <p14:nvPr/>
                </p14:nvContentPartPr>
                <p14:xfrm>
                  <a:off x="1262283" y="2565888"/>
                  <a:ext cx="10800" cy="59760"/>
                </p14:xfrm>
              </p:contentPart>
            </mc:Choice>
            <mc:Fallback xmlns="">
              <p:pic>
                <p:nvPicPr>
                  <p:cNvPr id="148" name="Рукописный ввод 147">
                    <a:extLst>
                      <a:ext uri="{FF2B5EF4-FFF2-40B4-BE49-F238E27FC236}">
                        <a16:creationId xmlns:a16="http://schemas.microsoft.com/office/drawing/2014/main" id="{16EBD7D4-3625-4A1C-AA49-86785A7DFCB8}"/>
                      </a:ext>
                    </a:extLst>
                  </p:cNvPr>
                  <p:cNvPicPr/>
                  <p:nvPr/>
                </p:nvPicPr>
                <p:blipFill>
                  <a:blip r:embed="rId47"/>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9" name="Рукописный ввод 148">
                    <a:extLst>
                      <a:ext uri="{FF2B5EF4-FFF2-40B4-BE49-F238E27FC236}">
                        <a16:creationId xmlns:a16="http://schemas.microsoft.com/office/drawing/2014/main" id="{2ED6D26D-B4A0-4FDC-8898-45901F5D46C0}"/>
                      </a:ext>
                    </a:extLst>
                  </p14:cNvPr>
                  <p14:cNvContentPartPr/>
                  <p14:nvPr/>
                </p14:nvContentPartPr>
                <p14:xfrm>
                  <a:off x="1265883" y="2482728"/>
                  <a:ext cx="5040" cy="33480"/>
                </p14:xfrm>
              </p:contentPart>
            </mc:Choice>
            <mc:Fallback xmlns="">
              <p:pic>
                <p:nvPicPr>
                  <p:cNvPr id="149" name="Рукописный ввод 148">
                    <a:extLst>
                      <a:ext uri="{FF2B5EF4-FFF2-40B4-BE49-F238E27FC236}">
                        <a16:creationId xmlns:a16="http://schemas.microsoft.com/office/drawing/2014/main" id="{2ED6D26D-B4A0-4FDC-8898-45901F5D46C0}"/>
                      </a:ext>
                    </a:extLst>
                  </p:cNvPr>
                  <p:cNvPicPr/>
                  <p:nvPr/>
                </p:nvPicPr>
                <p:blipFill>
                  <a:blip r:embed="rId49"/>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0" name="Рукописный ввод 149">
                    <a:extLst>
                      <a:ext uri="{FF2B5EF4-FFF2-40B4-BE49-F238E27FC236}">
                        <a16:creationId xmlns:a16="http://schemas.microsoft.com/office/drawing/2014/main" id="{00403EC9-EC11-4E21-805A-D426E2FB9CA2}"/>
                      </a:ext>
                    </a:extLst>
                  </p14:cNvPr>
                  <p14:cNvContentPartPr/>
                  <p14:nvPr/>
                </p14:nvContentPartPr>
                <p14:xfrm>
                  <a:off x="1255443" y="2456088"/>
                  <a:ext cx="35640" cy="52560"/>
                </p14:xfrm>
              </p:contentPart>
            </mc:Choice>
            <mc:Fallback xmlns="">
              <p:pic>
                <p:nvPicPr>
                  <p:cNvPr id="150" name="Рукописный ввод 149">
                    <a:extLst>
                      <a:ext uri="{FF2B5EF4-FFF2-40B4-BE49-F238E27FC236}">
                        <a16:creationId xmlns:a16="http://schemas.microsoft.com/office/drawing/2014/main" id="{00403EC9-EC11-4E21-805A-D426E2FB9CA2}"/>
                      </a:ext>
                    </a:extLst>
                  </p:cNvPr>
                  <p:cNvPicPr/>
                  <p:nvPr/>
                </p:nvPicPr>
                <p:blipFill>
                  <a:blip r:embed="rId51"/>
                  <a:stretch>
                    <a:fillRect/>
                  </a:stretch>
                </p:blipFill>
                <p:spPr>
                  <a:xfrm>
                    <a:off x="1246803" y="2447448"/>
                    <a:ext cx="53280" cy="70200"/>
                  </a:xfrm>
                  <a:prstGeom prst="rect">
                    <a:avLst/>
                  </a:prstGeom>
                </p:spPr>
              </p:pic>
            </mc:Fallback>
          </mc:AlternateContent>
        </p:grpSp>
        <p:grpSp>
          <p:nvGrpSpPr>
            <p:cNvPr id="123" name="Группа 122">
              <a:extLst>
                <a:ext uri="{FF2B5EF4-FFF2-40B4-BE49-F238E27FC236}">
                  <a16:creationId xmlns:a16="http://schemas.microsoft.com/office/drawing/2014/main" id="{623E3A82-9289-4A34-B1BE-A2026FFA263B}"/>
                </a:ext>
              </a:extLst>
            </p:cNvPr>
            <p:cNvGrpSpPr/>
            <p:nvPr/>
          </p:nvGrpSpPr>
          <p:grpSpPr>
            <a:xfrm>
              <a:off x="101051" y="1531089"/>
              <a:ext cx="1929278" cy="1934018"/>
              <a:chOff x="101051" y="1531089"/>
              <a:chExt cx="1929278" cy="1934018"/>
            </a:xfrm>
          </p:grpSpPr>
          <p:grpSp>
            <p:nvGrpSpPr>
              <p:cNvPr id="124" name="Группа 123">
                <a:extLst>
                  <a:ext uri="{FF2B5EF4-FFF2-40B4-BE49-F238E27FC236}">
                    <a16:creationId xmlns:a16="http://schemas.microsoft.com/office/drawing/2014/main" id="{6F385600-C26B-4556-AE4C-44F528161866}"/>
                  </a:ext>
                </a:extLst>
              </p:cNvPr>
              <p:cNvGrpSpPr/>
              <p:nvPr/>
            </p:nvGrpSpPr>
            <p:grpSpPr>
              <a:xfrm>
                <a:off x="124162" y="1531089"/>
                <a:ext cx="1906167" cy="1934018"/>
                <a:chOff x="795521" y="1546419"/>
                <a:chExt cx="1906167" cy="1934018"/>
              </a:xfrm>
            </p:grpSpPr>
            <p:grpSp>
              <p:nvGrpSpPr>
                <p:cNvPr id="126" name="Группа 125">
                  <a:extLst>
                    <a:ext uri="{FF2B5EF4-FFF2-40B4-BE49-F238E27FC236}">
                      <a16:creationId xmlns:a16="http://schemas.microsoft.com/office/drawing/2014/main" id="{C73A5328-A1E2-485D-BCE0-B4AF61F998C5}"/>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2">
                    <p14:nvContentPartPr>
                      <p14:cNvPr id="133" name="Рукописный ввод 132">
                        <a:extLst>
                          <a:ext uri="{FF2B5EF4-FFF2-40B4-BE49-F238E27FC236}">
                            <a16:creationId xmlns:a16="http://schemas.microsoft.com/office/drawing/2014/main" id="{712143CF-1287-4E01-847C-0E86DB4A21FE}"/>
                          </a:ext>
                        </a:extLst>
                      </p14:cNvPr>
                      <p14:cNvContentPartPr/>
                      <p14:nvPr/>
                    </p14:nvContentPartPr>
                    <p14:xfrm>
                      <a:off x="289721" y="1370894"/>
                      <a:ext cx="37080" cy="1925280"/>
                    </p14:xfrm>
                  </p:contentPart>
                </mc:Choice>
                <mc:Fallback xmlns="">
                  <p:pic>
                    <p:nvPicPr>
                      <p:cNvPr id="133" name="Рукописный ввод 132">
                        <a:extLst>
                          <a:ext uri="{FF2B5EF4-FFF2-40B4-BE49-F238E27FC236}">
                            <a16:creationId xmlns:a16="http://schemas.microsoft.com/office/drawing/2014/main" id="{712143CF-1287-4E01-847C-0E86DB4A21FE}"/>
                          </a:ext>
                        </a:extLst>
                      </p:cNvPr>
                      <p:cNvPicPr/>
                      <p:nvPr/>
                    </p:nvPicPr>
                    <p:blipFill>
                      <a:blip r:embed="rId53"/>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4" name="Рукописный ввод 133">
                        <a:extLst>
                          <a:ext uri="{FF2B5EF4-FFF2-40B4-BE49-F238E27FC236}">
                            <a16:creationId xmlns:a16="http://schemas.microsoft.com/office/drawing/2014/main" id="{5E5783AA-E6EC-47DE-AB98-12EB36D12B59}"/>
                          </a:ext>
                        </a:extLst>
                      </p14:cNvPr>
                      <p14:cNvContentPartPr/>
                      <p14:nvPr/>
                    </p14:nvContentPartPr>
                    <p14:xfrm>
                      <a:off x="238241" y="1299254"/>
                      <a:ext cx="113040" cy="222120"/>
                    </p14:xfrm>
                  </p:contentPart>
                </mc:Choice>
                <mc:Fallback xmlns="">
                  <p:pic>
                    <p:nvPicPr>
                      <p:cNvPr id="134" name="Рукописный ввод 133">
                        <a:extLst>
                          <a:ext uri="{FF2B5EF4-FFF2-40B4-BE49-F238E27FC236}">
                            <a16:creationId xmlns:a16="http://schemas.microsoft.com/office/drawing/2014/main" id="{5E5783AA-E6EC-47DE-AB98-12EB36D12B59}"/>
                          </a:ext>
                        </a:extLst>
                      </p:cNvPr>
                      <p:cNvPicPr/>
                      <p:nvPr/>
                    </p:nvPicPr>
                    <p:blipFill>
                      <a:blip r:embed="rId55"/>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5" name="Рукописный ввод 134">
                        <a:extLst>
                          <a:ext uri="{FF2B5EF4-FFF2-40B4-BE49-F238E27FC236}">
                            <a16:creationId xmlns:a16="http://schemas.microsoft.com/office/drawing/2014/main" id="{336D8D3D-E486-4AB6-B819-E746C58C7135}"/>
                          </a:ext>
                        </a:extLst>
                      </p14:cNvPr>
                      <p14:cNvContentPartPr/>
                      <p14:nvPr/>
                    </p14:nvContentPartPr>
                    <p14:xfrm>
                      <a:off x="302681" y="3292934"/>
                      <a:ext cx="2408040" cy="32760"/>
                    </p14:xfrm>
                  </p:contentPart>
                </mc:Choice>
                <mc:Fallback xmlns="">
                  <p:pic>
                    <p:nvPicPr>
                      <p:cNvPr id="135" name="Рукописный ввод 134">
                        <a:extLst>
                          <a:ext uri="{FF2B5EF4-FFF2-40B4-BE49-F238E27FC236}">
                            <a16:creationId xmlns:a16="http://schemas.microsoft.com/office/drawing/2014/main" id="{336D8D3D-E486-4AB6-B819-E746C58C7135}"/>
                          </a:ext>
                        </a:extLst>
                      </p:cNvPr>
                      <p:cNvPicPr/>
                      <p:nvPr/>
                    </p:nvPicPr>
                    <p:blipFill>
                      <a:blip r:embed="rId57"/>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6" name="Рукописный ввод 135">
                        <a:extLst>
                          <a:ext uri="{FF2B5EF4-FFF2-40B4-BE49-F238E27FC236}">
                            <a16:creationId xmlns:a16="http://schemas.microsoft.com/office/drawing/2014/main" id="{DF0A295B-D1AF-4B2B-8C61-A5E7FBCF47E6}"/>
                          </a:ext>
                        </a:extLst>
                      </p14:cNvPr>
                      <p14:cNvContentPartPr/>
                      <p14:nvPr/>
                    </p14:nvContentPartPr>
                    <p14:xfrm>
                      <a:off x="2631881" y="3241814"/>
                      <a:ext cx="185760" cy="115200"/>
                    </p14:xfrm>
                  </p:contentPart>
                </mc:Choice>
                <mc:Fallback xmlns="">
                  <p:pic>
                    <p:nvPicPr>
                      <p:cNvPr id="136" name="Рукописный ввод 135">
                        <a:extLst>
                          <a:ext uri="{FF2B5EF4-FFF2-40B4-BE49-F238E27FC236}">
                            <a16:creationId xmlns:a16="http://schemas.microsoft.com/office/drawing/2014/main" id="{DF0A295B-D1AF-4B2B-8C61-A5E7FBCF47E6}"/>
                          </a:ext>
                        </a:extLst>
                      </p:cNvPr>
                      <p:cNvPicPr/>
                      <p:nvPr/>
                    </p:nvPicPr>
                    <p:blipFill>
                      <a:blip r:embed="rId59"/>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Рукописный ввод 136">
                        <a:extLst>
                          <a:ext uri="{FF2B5EF4-FFF2-40B4-BE49-F238E27FC236}">
                            <a16:creationId xmlns:a16="http://schemas.microsoft.com/office/drawing/2014/main" id="{417D20BD-09FD-40B4-8C1F-CCBF10E8F848}"/>
                          </a:ext>
                        </a:extLst>
                      </p14:cNvPr>
                      <p14:cNvContentPartPr/>
                      <p14:nvPr/>
                    </p14:nvContentPartPr>
                    <p14:xfrm>
                      <a:off x="269201" y="3459614"/>
                      <a:ext cx="186840" cy="186840"/>
                    </p14:xfrm>
                  </p:contentPart>
                </mc:Choice>
                <mc:Fallback xmlns="">
                  <p:pic>
                    <p:nvPicPr>
                      <p:cNvPr id="137" name="Рукописный ввод 136">
                        <a:extLst>
                          <a:ext uri="{FF2B5EF4-FFF2-40B4-BE49-F238E27FC236}">
                            <a16:creationId xmlns:a16="http://schemas.microsoft.com/office/drawing/2014/main" id="{417D20BD-09FD-40B4-8C1F-CCBF10E8F848}"/>
                          </a:ext>
                        </a:extLst>
                      </p:cNvPr>
                      <p:cNvPicPr/>
                      <p:nvPr/>
                    </p:nvPicPr>
                    <p:blipFill>
                      <a:blip r:embed="rId61"/>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8" name="Рукописный ввод 137">
                        <a:extLst>
                          <a:ext uri="{FF2B5EF4-FFF2-40B4-BE49-F238E27FC236}">
                            <a16:creationId xmlns:a16="http://schemas.microsoft.com/office/drawing/2014/main" id="{3096D3C0-DF8F-4AF3-B440-2CEA7CCB6AD4}"/>
                          </a:ext>
                        </a:extLst>
                      </p14:cNvPr>
                      <p14:cNvContentPartPr/>
                      <p14:nvPr/>
                    </p14:nvContentPartPr>
                    <p14:xfrm>
                      <a:off x="2186021" y="3376814"/>
                      <a:ext cx="228600" cy="262440"/>
                    </p14:xfrm>
                  </p:contentPart>
                </mc:Choice>
                <mc:Fallback xmlns="">
                  <p:pic>
                    <p:nvPicPr>
                      <p:cNvPr id="138" name="Рукописный ввод 137">
                        <a:extLst>
                          <a:ext uri="{FF2B5EF4-FFF2-40B4-BE49-F238E27FC236}">
                            <a16:creationId xmlns:a16="http://schemas.microsoft.com/office/drawing/2014/main" id="{3096D3C0-DF8F-4AF3-B440-2CEA7CCB6AD4}"/>
                          </a:ext>
                        </a:extLst>
                      </p:cNvPr>
                      <p:cNvPicPr/>
                      <p:nvPr/>
                    </p:nvPicPr>
                    <p:blipFill>
                      <a:blip r:embed="rId63"/>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9" name="Рукописный ввод 138">
                        <a:extLst>
                          <a:ext uri="{FF2B5EF4-FFF2-40B4-BE49-F238E27FC236}">
                            <a16:creationId xmlns:a16="http://schemas.microsoft.com/office/drawing/2014/main" id="{400862F1-33A3-42F3-932D-071C33FFF6D2}"/>
                          </a:ext>
                        </a:extLst>
                      </p14:cNvPr>
                      <p14:cNvContentPartPr/>
                      <p14:nvPr/>
                    </p14:nvContentPartPr>
                    <p14:xfrm>
                      <a:off x="264161" y="2121494"/>
                      <a:ext cx="2006640" cy="40320"/>
                    </p14:xfrm>
                  </p:contentPart>
                </mc:Choice>
                <mc:Fallback xmlns="">
                  <p:pic>
                    <p:nvPicPr>
                      <p:cNvPr id="139" name="Рукописный ввод 138">
                        <a:extLst>
                          <a:ext uri="{FF2B5EF4-FFF2-40B4-BE49-F238E27FC236}">
                            <a16:creationId xmlns:a16="http://schemas.microsoft.com/office/drawing/2014/main" id="{400862F1-33A3-42F3-932D-071C33FFF6D2}"/>
                          </a:ext>
                        </a:extLst>
                      </p:cNvPr>
                      <p:cNvPicPr/>
                      <p:nvPr/>
                    </p:nvPicPr>
                    <p:blipFill>
                      <a:blip r:embed="rId65"/>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0" name="Рукописный ввод 139">
                        <a:extLst>
                          <a:ext uri="{FF2B5EF4-FFF2-40B4-BE49-F238E27FC236}">
                            <a16:creationId xmlns:a16="http://schemas.microsoft.com/office/drawing/2014/main" id="{D3F2C0C9-2207-4FA4-ABB4-53D9EA1FEE08}"/>
                          </a:ext>
                        </a:extLst>
                      </p14:cNvPr>
                      <p14:cNvContentPartPr/>
                      <p14:nvPr/>
                    </p14:nvContentPartPr>
                    <p14:xfrm>
                      <a:off x="2274761" y="2140934"/>
                      <a:ext cx="25560" cy="1144080"/>
                    </p14:xfrm>
                  </p:contentPart>
                </mc:Choice>
                <mc:Fallback xmlns="">
                  <p:pic>
                    <p:nvPicPr>
                      <p:cNvPr id="140" name="Рукописный ввод 139">
                        <a:extLst>
                          <a:ext uri="{FF2B5EF4-FFF2-40B4-BE49-F238E27FC236}">
                            <a16:creationId xmlns:a16="http://schemas.microsoft.com/office/drawing/2014/main" id="{D3F2C0C9-2207-4FA4-ABB4-53D9EA1FEE08}"/>
                          </a:ext>
                        </a:extLst>
                      </p:cNvPr>
                      <p:cNvPicPr/>
                      <p:nvPr/>
                    </p:nvPicPr>
                    <p:blipFill>
                      <a:blip r:embed="rId67"/>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1" name="Рукописный ввод 140">
                        <a:extLst>
                          <a:ext uri="{FF2B5EF4-FFF2-40B4-BE49-F238E27FC236}">
                            <a16:creationId xmlns:a16="http://schemas.microsoft.com/office/drawing/2014/main" id="{389F90D5-A739-4150-B819-6B323D53BEC6}"/>
                          </a:ext>
                        </a:extLst>
                      </p14:cNvPr>
                      <p14:cNvContentPartPr/>
                      <p14:nvPr/>
                    </p14:nvContentPartPr>
                    <p14:xfrm>
                      <a:off x="1915841" y="2175854"/>
                      <a:ext cx="17640" cy="1080000"/>
                    </p14:xfrm>
                  </p:contentPart>
                </mc:Choice>
                <mc:Fallback xmlns="">
                  <p:pic>
                    <p:nvPicPr>
                      <p:cNvPr id="141" name="Рукописный ввод 140">
                        <a:extLst>
                          <a:ext uri="{FF2B5EF4-FFF2-40B4-BE49-F238E27FC236}">
                            <a16:creationId xmlns:a16="http://schemas.microsoft.com/office/drawing/2014/main" id="{389F90D5-A739-4150-B819-6B323D53BEC6}"/>
                          </a:ext>
                        </a:extLst>
                      </p:cNvPr>
                      <p:cNvPicPr/>
                      <p:nvPr/>
                    </p:nvPicPr>
                    <p:blipFill>
                      <a:blip r:embed="rId69"/>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2" name="Рукописный ввод 141">
                        <a:extLst>
                          <a:ext uri="{FF2B5EF4-FFF2-40B4-BE49-F238E27FC236}">
                            <a16:creationId xmlns:a16="http://schemas.microsoft.com/office/drawing/2014/main" id="{E18F9ECF-119D-4054-812C-2DD356F0FDFF}"/>
                          </a:ext>
                        </a:extLst>
                      </p14:cNvPr>
                      <p14:cNvContentPartPr/>
                      <p14:nvPr/>
                    </p14:nvContentPartPr>
                    <p14:xfrm>
                      <a:off x="1580321" y="2175134"/>
                      <a:ext cx="39240" cy="1066680"/>
                    </p14:xfrm>
                  </p:contentPart>
                </mc:Choice>
                <mc:Fallback xmlns="">
                  <p:pic>
                    <p:nvPicPr>
                      <p:cNvPr id="142" name="Рукописный ввод 141">
                        <a:extLst>
                          <a:ext uri="{FF2B5EF4-FFF2-40B4-BE49-F238E27FC236}">
                            <a16:creationId xmlns:a16="http://schemas.microsoft.com/office/drawing/2014/main" id="{E18F9ECF-119D-4054-812C-2DD356F0FDFF}"/>
                          </a:ext>
                        </a:extLst>
                      </p:cNvPr>
                      <p:cNvPicPr/>
                      <p:nvPr/>
                    </p:nvPicPr>
                    <p:blipFill>
                      <a:blip r:embed="rId71"/>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3" name="Рукописный ввод 142">
                        <a:extLst>
                          <a:ext uri="{FF2B5EF4-FFF2-40B4-BE49-F238E27FC236}">
                            <a16:creationId xmlns:a16="http://schemas.microsoft.com/office/drawing/2014/main" id="{60E38F40-2982-48C0-B874-94B64BBA1E3E}"/>
                          </a:ext>
                        </a:extLst>
                      </p14:cNvPr>
                      <p14:cNvContentPartPr/>
                      <p14:nvPr/>
                    </p14:nvContentPartPr>
                    <p14:xfrm>
                      <a:off x="1246601" y="2205734"/>
                      <a:ext cx="29160" cy="986760"/>
                    </p14:xfrm>
                  </p:contentPart>
                </mc:Choice>
                <mc:Fallback xmlns="">
                  <p:pic>
                    <p:nvPicPr>
                      <p:cNvPr id="143" name="Рукописный ввод 142">
                        <a:extLst>
                          <a:ext uri="{FF2B5EF4-FFF2-40B4-BE49-F238E27FC236}">
                            <a16:creationId xmlns:a16="http://schemas.microsoft.com/office/drawing/2014/main" id="{60E38F40-2982-48C0-B874-94B64BBA1E3E}"/>
                          </a:ext>
                        </a:extLst>
                      </p:cNvPr>
                      <p:cNvPicPr/>
                      <p:nvPr/>
                    </p:nvPicPr>
                    <p:blipFill>
                      <a:blip r:embed="rId73"/>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4" name="Рукописный ввод 143">
                        <a:extLst>
                          <a:ext uri="{FF2B5EF4-FFF2-40B4-BE49-F238E27FC236}">
                            <a16:creationId xmlns:a16="http://schemas.microsoft.com/office/drawing/2014/main" id="{96D8F903-CCC0-4D22-B9E1-814E7CF56778}"/>
                          </a:ext>
                        </a:extLst>
                      </p14:cNvPr>
                      <p14:cNvContentPartPr/>
                      <p14:nvPr/>
                    </p14:nvContentPartPr>
                    <p14:xfrm>
                      <a:off x="893441" y="2291774"/>
                      <a:ext cx="27360" cy="942480"/>
                    </p14:xfrm>
                  </p:contentPart>
                </mc:Choice>
                <mc:Fallback xmlns="">
                  <p:pic>
                    <p:nvPicPr>
                      <p:cNvPr id="144" name="Рукописный ввод 143">
                        <a:extLst>
                          <a:ext uri="{FF2B5EF4-FFF2-40B4-BE49-F238E27FC236}">
                            <a16:creationId xmlns:a16="http://schemas.microsoft.com/office/drawing/2014/main" id="{96D8F903-CCC0-4D22-B9E1-814E7CF56778}"/>
                          </a:ext>
                        </a:extLst>
                      </p:cNvPr>
                      <p:cNvPicPr/>
                      <p:nvPr/>
                    </p:nvPicPr>
                    <p:blipFill>
                      <a:blip r:embed="rId75"/>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5" name="Рукописный ввод 144">
                        <a:extLst>
                          <a:ext uri="{FF2B5EF4-FFF2-40B4-BE49-F238E27FC236}">
                            <a16:creationId xmlns:a16="http://schemas.microsoft.com/office/drawing/2014/main" id="{40C007AE-9C06-4524-8506-CECBE9D7D062}"/>
                          </a:ext>
                        </a:extLst>
                      </p14:cNvPr>
                      <p14:cNvContentPartPr/>
                      <p14:nvPr/>
                    </p14:nvContentPartPr>
                    <p14:xfrm>
                      <a:off x="577001" y="2231654"/>
                      <a:ext cx="19440" cy="1015200"/>
                    </p14:xfrm>
                  </p:contentPart>
                </mc:Choice>
                <mc:Fallback xmlns="">
                  <p:pic>
                    <p:nvPicPr>
                      <p:cNvPr id="145" name="Рукописный ввод 144">
                        <a:extLst>
                          <a:ext uri="{FF2B5EF4-FFF2-40B4-BE49-F238E27FC236}">
                            <a16:creationId xmlns:a16="http://schemas.microsoft.com/office/drawing/2014/main" id="{40C007AE-9C06-4524-8506-CECBE9D7D062}"/>
                          </a:ext>
                        </a:extLst>
                      </p:cNvPr>
                      <p:cNvPicPr/>
                      <p:nvPr/>
                    </p:nvPicPr>
                    <p:blipFill>
                      <a:blip r:embed="rId77"/>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6" name="Рукописный ввод 145">
                        <a:extLst>
                          <a:ext uri="{FF2B5EF4-FFF2-40B4-BE49-F238E27FC236}">
                            <a16:creationId xmlns:a16="http://schemas.microsoft.com/office/drawing/2014/main" id="{55E65CFF-5D7E-4C11-9B34-C1759EED497F}"/>
                          </a:ext>
                        </a:extLst>
                      </p14:cNvPr>
                      <p14:cNvContentPartPr/>
                      <p14:nvPr/>
                    </p14:nvContentPartPr>
                    <p14:xfrm>
                      <a:off x="2868761" y="3399134"/>
                      <a:ext cx="138600" cy="222120"/>
                    </p14:xfrm>
                  </p:contentPart>
                </mc:Choice>
                <mc:Fallback xmlns="">
                  <p:pic>
                    <p:nvPicPr>
                      <p:cNvPr id="146" name="Рукописный ввод 145">
                        <a:extLst>
                          <a:ext uri="{FF2B5EF4-FFF2-40B4-BE49-F238E27FC236}">
                            <a16:creationId xmlns:a16="http://schemas.microsoft.com/office/drawing/2014/main" id="{55E65CFF-5D7E-4C11-9B34-C1759EED497F}"/>
                          </a:ext>
                        </a:extLst>
                      </p:cNvPr>
                      <p:cNvPicPr/>
                      <p:nvPr/>
                    </p:nvPicPr>
                    <p:blipFill>
                      <a:blip r:embed="rId79"/>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Рукописный ввод 146">
                        <a:extLst>
                          <a:ext uri="{FF2B5EF4-FFF2-40B4-BE49-F238E27FC236}">
                            <a16:creationId xmlns:a16="http://schemas.microsoft.com/office/drawing/2014/main" id="{FA091917-320E-4D90-9259-FABA2F321017}"/>
                          </a:ext>
                        </a:extLst>
                      </p14:cNvPr>
                      <p14:cNvContentPartPr/>
                      <p14:nvPr/>
                    </p14:nvContentPartPr>
                    <p14:xfrm>
                      <a:off x="2900441" y="3456014"/>
                      <a:ext cx="131400" cy="157320"/>
                    </p14:xfrm>
                  </p:contentPart>
                </mc:Choice>
                <mc:Fallback xmlns="">
                  <p:pic>
                    <p:nvPicPr>
                      <p:cNvPr id="147" name="Рукописный ввод 146">
                        <a:extLst>
                          <a:ext uri="{FF2B5EF4-FFF2-40B4-BE49-F238E27FC236}">
                            <a16:creationId xmlns:a16="http://schemas.microsoft.com/office/drawing/2014/main" id="{FA091917-320E-4D90-9259-FABA2F321017}"/>
                          </a:ext>
                        </a:extLst>
                      </p:cNvPr>
                      <p:cNvPicPr/>
                      <p:nvPr/>
                    </p:nvPicPr>
                    <p:blipFill>
                      <a:blip r:embed="rId81"/>
                      <a:stretch>
                        <a:fillRect/>
                      </a:stretch>
                    </p:blipFill>
                    <p:spPr>
                      <a:xfrm>
                        <a:off x="2886638" y="3442214"/>
                        <a:ext cx="158453" cy="184368"/>
                      </a:xfrm>
                      <a:prstGeom prst="rect">
                        <a:avLst/>
                      </a:prstGeom>
                    </p:spPr>
                  </p:pic>
                </mc:Fallback>
              </mc:AlternateContent>
            </p:grpSp>
            <p:grpSp>
              <p:nvGrpSpPr>
                <p:cNvPr id="127" name="Группа 126">
                  <a:extLst>
                    <a:ext uri="{FF2B5EF4-FFF2-40B4-BE49-F238E27FC236}">
                      <a16:creationId xmlns:a16="http://schemas.microsoft.com/office/drawing/2014/main" id="{080D1D22-23FA-4032-B235-F861D5B26947}"/>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2">
                    <p14:nvContentPartPr>
                      <p14:cNvPr id="128" name="Рукописный ввод 127">
                        <a:extLst>
                          <a:ext uri="{FF2B5EF4-FFF2-40B4-BE49-F238E27FC236}">
                            <a16:creationId xmlns:a16="http://schemas.microsoft.com/office/drawing/2014/main" id="{56F92F9E-E0F4-43E7-96EE-4CF43C8BA179}"/>
                          </a:ext>
                        </a:extLst>
                      </p14:cNvPr>
                      <p14:cNvContentPartPr/>
                      <p14:nvPr/>
                    </p14:nvContentPartPr>
                    <p14:xfrm>
                      <a:off x="824681" y="1546419"/>
                      <a:ext cx="56520" cy="352800"/>
                    </p14:xfrm>
                  </p:contentPart>
                </mc:Choice>
                <mc:Fallback xmlns="">
                  <p:pic>
                    <p:nvPicPr>
                      <p:cNvPr id="128" name="Рукописный ввод 127">
                        <a:extLst>
                          <a:ext uri="{FF2B5EF4-FFF2-40B4-BE49-F238E27FC236}">
                            <a16:creationId xmlns:a16="http://schemas.microsoft.com/office/drawing/2014/main" id="{56F92F9E-E0F4-43E7-96EE-4CF43C8BA179}"/>
                          </a:ext>
                        </a:extLst>
                      </p:cNvPr>
                      <p:cNvPicPr/>
                      <p:nvPr/>
                    </p:nvPicPr>
                    <p:blipFill>
                      <a:blip r:embed="rId83"/>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9" name="Рукописный ввод 128">
                        <a:extLst>
                          <a:ext uri="{FF2B5EF4-FFF2-40B4-BE49-F238E27FC236}">
                            <a16:creationId xmlns:a16="http://schemas.microsoft.com/office/drawing/2014/main" id="{577F9802-C77D-4455-92F1-F3C0B27656F1}"/>
                          </a:ext>
                        </a:extLst>
                      </p14:cNvPr>
                      <p14:cNvContentPartPr/>
                      <p14:nvPr/>
                    </p14:nvContentPartPr>
                    <p14:xfrm>
                      <a:off x="795521" y="1774299"/>
                      <a:ext cx="129960" cy="53280"/>
                    </p14:xfrm>
                  </p:contentPart>
                </mc:Choice>
                <mc:Fallback xmlns="">
                  <p:pic>
                    <p:nvPicPr>
                      <p:cNvPr id="129" name="Рукописный ввод 128">
                        <a:extLst>
                          <a:ext uri="{FF2B5EF4-FFF2-40B4-BE49-F238E27FC236}">
                            <a16:creationId xmlns:a16="http://schemas.microsoft.com/office/drawing/2014/main" id="{577F9802-C77D-4455-92F1-F3C0B27656F1}"/>
                          </a:ext>
                        </a:extLst>
                      </p:cNvPr>
                      <p:cNvPicPr/>
                      <p:nvPr/>
                    </p:nvPicPr>
                    <p:blipFill>
                      <a:blip r:embed="rId85"/>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0" name="Рукописный ввод 129">
                        <a:extLst>
                          <a:ext uri="{FF2B5EF4-FFF2-40B4-BE49-F238E27FC236}">
                            <a16:creationId xmlns:a16="http://schemas.microsoft.com/office/drawing/2014/main" id="{AFE2D03D-8837-4FD7-B995-0D43866F6A27}"/>
                          </a:ext>
                        </a:extLst>
                      </p14:cNvPr>
                      <p14:cNvContentPartPr/>
                      <p14:nvPr/>
                    </p14:nvContentPartPr>
                    <p14:xfrm>
                      <a:off x="945641" y="1645419"/>
                      <a:ext cx="45000" cy="198720"/>
                    </p14:xfrm>
                  </p:contentPart>
                </mc:Choice>
                <mc:Fallback xmlns="">
                  <p:pic>
                    <p:nvPicPr>
                      <p:cNvPr id="130" name="Рукописный ввод 129">
                        <a:extLst>
                          <a:ext uri="{FF2B5EF4-FFF2-40B4-BE49-F238E27FC236}">
                            <a16:creationId xmlns:a16="http://schemas.microsoft.com/office/drawing/2014/main" id="{AFE2D03D-8837-4FD7-B995-0D43866F6A27}"/>
                          </a:ext>
                        </a:extLst>
                      </p:cNvPr>
                      <p:cNvPicPr/>
                      <p:nvPr/>
                    </p:nvPicPr>
                    <p:blipFill>
                      <a:blip r:embed="rId87"/>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1" name="Рукописный ввод 130">
                        <a:extLst>
                          <a:ext uri="{FF2B5EF4-FFF2-40B4-BE49-F238E27FC236}">
                            <a16:creationId xmlns:a16="http://schemas.microsoft.com/office/drawing/2014/main" id="{93FECBC8-20E8-4026-B6A8-E9124D4C2840}"/>
                          </a:ext>
                        </a:extLst>
                      </p14:cNvPr>
                      <p14:cNvContentPartPr/>
                      <p14:nvPr/>
                    </p14:nvContentPartPr>
                    <p14:xfrm>
                      <a:off x="1014761" y="1727139"/>
                      <a:ext cx="43200" cy="86760"/>
                    </p14:xfrm>
                  </p:contentPart>
                </mc:Choice>
                <mc:Fallback xmlns="">
                  <p:pic>
                    <p:nvPicPr>
                      <p:cNvPr id="131" name="Рукописный ввод 130">
                        <a:extLst>
                          <a:ext uri="{FF2B5EF4-FFF2-40B4-BE49-F238E27FC236}">
                            <a16:creationId xmlns:a16="http://schemas.microsoft.com/office/drawing/2014/main" id="{93FECBC8-20E8-4026-B6A8-E9124D4C2840}"/>
                          </a:ext>
                        </a:extLst>
                      </p:cNvPr>
                      <p:cNvPicPr/>
                      <p:nvPr/>
                    </p:nvPicPr>
                    <p:blipFill>
                      <a:blip r:embed="rId89"/>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2" name="Рукописный ввод 131">
                        <a:extLst>
                          <a:ext uri="{FF2B5EF4-FFF2-40B4-BE49-F238E27FC236}">
                            <a16:creationId xmlns:a16="http://schemas.microsoft.com/office/drawing/2014/main" id="{4730E100-6C15-4216-96B4-E35D3CA7A85A}"/>
                          </a:ext>
                        </a:extLst>
                      </p14:cNvPr>
                      <p14:cNvContentPartPr/>
                      <p14:nvPr/>
                    </p14:nvContentPartPr>
                    <p14:xfrm>
                      <a:off x="1008641" y="1686819"/>
                      <a:ext cx="165600" cy="186840"/>
                    </p14:xfrm>
                  </p:contentPart>
                </mc:Choice>
                <mc:Fallback xmlns="">
                  <p:pic>
                    <p:nvPicPr>
                      <p:cNvPr id="132" name="Рукописный ввод 131">
                        <a:extLst>
                          <a:ext uri="{FF2B5EF4-FFF2-40B4-BE49-F238E27FC236}">
                            <a16:creationId xmlns:a16="http://schemas.microsoft.com/office/drawing/2014/main" id="{4730E100-6C15-4216-96B4-E35D3CA7A85A}"/>
                          </a:ext>
                        </a:extLst>
                      </p:cNvPr>
                      <p:cNvPicPr/>
                      <p:nvPr/>
                    </p:nvPicPr>
                    <p:blipFill>
                      <a:blip r:embed="rId91"/>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2">
                <p14:nvContentPartPr>
                  <p14:cNvPr id="125" name="Рукописный ввод 124">
                    <a:extLst>
                      <a:ext uri="{FF2B5EF4-FFF2-40B4-BE49-F238E27FC236}">
                        <a16:creationId xmlns:a16="http://schemas.microsoft.com/office/drawing/2014/main" id="{FDB0D20A-C92F-46DE-A905-C5F9749C56BF}"/>
                      </a:ext>
                    </a:extLst>
                  </p14:cNvPr>
                  <p14:cNvContentPartPr/>
                  <p14:nvPr/>
                </p14:nvContentPartPr>
                <p14:xfrm>
                  <a:off x="101051" y="2434200"/>
                  <a:ext cx="107280" cy="240120"/>
                </p14:xfrm>
              </p:contentPart>
            </mc:Choice>
            <mc:Fallback xmlns="">
              <p:pic>
                <p:nvPicPr>
                  <p:cNvPr id="125" name="Рукописный ввод 124">
                    <a:extLst>
                      <a:ext uri="{FF2B5EF4-FFF2-40B4-BE49-F238E27FC236}">
                        <a16:creationId xmlns:a16="http://schemas.microsoft.com/office/drawing/2014/main" id="{FDB0D20A-C92F-46DE-A905-C5F9749C56BF}"/>
                      </a:ext>
                    </a:extLst>
                  </p:cNvPr>
                  <p:cNvPicPr/>
                  <p:nvPr/>
                </p:nvPicPr>
                <p:blipFill>
                  <a:blip r:embed="rId93"/>
                  <a:stretch>
                    <a:fillRect/>
                  </a:stretch>
                </p:blipFill>
                <p:spPr>
                  <a:xfrm>
                    <a:off x="92051" y="2425200"/>
                    <a:ext cx="124920" cy="257760"/>
                  </a:xfrm>
                  <a:prstGeom prst="rect">
                    <a:avLst/>
                  </a:prstGeom>
                </p:spPr>
              </p:pic>
            </mc:Fallback>
          </mc:AlternateContent>
        </p:grp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498C4653-7F4A-49BC-8C36-98760A9A72A1}"/>
                  </a:ext>
                </a:extLst>
              </p:cNvPr>
              <p:cNvSpPr txBox="1"/>
              <p:nvPr/>
            </p:nvSpPr>
            <p:spPr>
              <a:xfrm>
                <a:off x="1712933" y="2204438"/>
                <a:ext cx="3854956" cy="9926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 </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e>
                            <m:e>
                              <m:r>
                                <a:rPr lang="en-US" b="0" i="1" dirty="0" smtClean="0">
                                  <a:latin typeface="Cambria Math" panose="02040503050406030204" pitchFamily="18" charset="0"/>
                                </a:rPr>
                                <m:t>0,</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&lt;</m:t>
                              </m:r>
                              <m:r>
                                <a:rPr lang="en-US" i="1" dirty="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𝑜𝑟</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&gt;</m:t>
                              </m:r>
                              <m:r>
                                <a:rPr lang="en-US" b="0" i="1" dirty="0" smtClean="0">
                                  <a:latin typeface="Cambria Math" panose="02040503050406030204" pitchFamily="18" charset="0"/>
                                  <a:ea typeface="Cambria Math" panose="02040503050406030204" pitchFamily="18" charset="0"/>
                                </a:rPr>
                                <m:t>𝑏</m:t>
                              </m:r>
                            </m:e>
                          </m:eqArr>
                        </m:e>
                      </m:d>
                    </m:oMath>
                  </m:oMathPara>
                </a14:m>
                <a:endParaRPr lang="ru-RU" dirty="0"/>
              </a:p>
            </p:txBody>
          </p:sp>
        </mc:Choice>
        <mc:Fallback xmlns="">
          <p:sp>
            <p:nvSpPr>
              <p:cNvPr id="98" name="TextBox 97">
                <a:extLst>
                  <a:ext uri="{FF2B5EF4-FFF2-40B4-BE49-F238E27FC236}">
                    <a16:creationId xmlns:a16="http://schemas.microsoft.com/office/drawing/2014/main" id="{498C4653-7F4A-49BC-8C36-98760A9A72A1}"/>
                  </a:ext>
                </a:extLst>
              </p:cNvPr>
              <p:cNvSpPr txBox="1">
                <a:spLocks noRot="1" noChangeAspect="1" noMove="1" noResize="1" noEditPoints="1" noAdjustHandles="1" noChangeArrowheads="1" noChangeShapeType="1" noTextEdit="1"/>
              </p:cNvSpPr>
              <p:nvPr/>
            </p:nvSpPr>
            <p:spPr>
              <a:xfrm>
                <a:off x="1712933" y="2204438"/>
                <a:ext cx="3854956" cy="992616"/>
              </a:xfrm>
              <a:prstGeom prst="rect">
                <a:avLst/>
              </a:prstGeom>
              <a:blipFill>
                <a:blip r:embed="rId9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95">
            <p14:nvContentPartPr>
              <p14:cNvPr id="2" name="Рукописный ввод 1">
                <a:extLst>
                  <a:ext uri="{FF2B5EF4-FFF2-40B4-BE49-F238E27FC236}">
                    <a16:creationId xmlns:a16="http://schemas.microsoft.com/office/drawing/2014/main" id="{599D87BA-9AC8-4668-914C-FADF4864BD51}"/>
                  </a:ext>
                </a:extLst>
              </p14:cNvPr>
              <p14:cNvContentPartPr/>
              <p14:nvPr/>
            </p14:nvContentPartPr>
            <p14:xfrm>
              <a:off x="3342851" y="2831640"/>
              <a:ext cx="3143160" cy="1959120"/>
            </p14:xfrm>
          </p:contentPart>
        </mc:Choice>
        <mc:Fallback xmlns="">
          <p:pic>
            <p:nvPicPr>
              <p:cNvPr id="2" name="Рукописный ввод 1">
                <a:extLst>
                  <a:ext uri="{FF2B5EF4-FFF2-40B4-BE49-F238E27FC236}">
                    <a16:creationId xmlns:a16="http://schemas.microsoft.com/office/drawing/2014/main" id="{599D87BA-9AC8-4668-914C-FADF4864BD51}"/>
                  </a:ext>
                </a:extLst>
              </p:cNvPr>
              <p:cNvPicPr/>
              <p:nvPr/>
            </p:nvPicPr>
            <p:blipFill>
              <a:blip r:embed="rId96"/>
              <a:stretch>
                <a:fillRect/>
              </a:stretch>
            </p:blipFill>
            <p:spPr>
              <a:xfrm>
                <a:off x="3333851" y="2823000"/>
                <a:ext cx="3160800" cy="1976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 name="Рукописный ввод 6">
                <a:extLst>
                  <a:ext uri="{FF2B5EF4-FFF2-40B4-BE49-F238E27FC236}">
                    <a16:creationId xmlns:a16="http://schemas.microsoft.com/office/drawing/2014/main" id="{CE88643D-289D-4876-BB35-15C9CFE704BE}"/>
                  </a:ext>
                </a:extLst>
              </p14:cNvPr>
              <p14:cNvContentPartPr/>
              <p14:nvPr/>
            </p14:nvContentPartPr>
            <p14:xfrm>
              <a:off x="6238331" y="2749200"/>
              <a:ext cx="412920" cy="291600"/>
            </p14:xfrm>
          </p:contentPart>
        </mc:Choice>
        <mc:Fallback xmlns="">
          <p:pic>
            <p:nvPicPr>
              <p:cNvPr id="7" name="Рукописный ввод 6">
                <a:extLst>
                  <a:ext uri="{FF2B5EF4-FFF2-40B4-BE49-F238E27FC236}">
                    <a16:creationId xmlns:a16="http://schemas.microsoft.com/office/drawing/2014/main" id="{CE88643D-289D-4876-BB35-15C9CFE704BE}"/>
                  </a:ext>
                </a:extLst>
              </p:cNvPr>
              <p:cNvPicPr/>
              <p:nvPr/>
            </p:nvPicPr>
            <p:blipFill>
              <a:blip r:embed="rId98"/>
              <a:stretch>
                <a:fillRect/>
              </a:stretch>
            </p:blipFill>
            <p:spPr>
              <a:xfrm>
                <a:off x="6229331" y="2740200"/>
                <a:ext cx="430560" cy="309240"/>
              </a:xfrm>
              <a:prstGeom prst="rect">
                <a:avLst/>
              </a:prstGeom>
            </p:spPr>
          </p:pic>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414E3F4-906E-4C47-9C61-DC71B1BF0C58}"/>
                  </a:ext>
                </a:extLst>
              </p:cNvPr>
              <p:cNvSpPr txBox="1"/>
              <p:nvPr/>
            </p:nvSpPr>
            <p:spPr>
              <a:xfrm>
                <a:off x="5567888" y="2342008"/>
                <a:ext cx="3398773" cy="474041"/>
              </a:xfrm>
              <a:prstGeom prst="rect">
                <a:avLst/>
              </a:prstGeom>
              <a:noFill/>
            </p:spPr>
            <p:txBody>
              <a:bodyPr wrap="square">
                <a:spAutoFit/>
              </a:bodyPr>
              <a:lstStyle/>
              <a:p>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≤0.2</m:t>
                        </m:r>
                      </m:e>
                    </m:d>
                    <m:r>
                      <a:rPr lang="en-US" b="0"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0.2</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r>
                      <a:rPr lang="en-US" b="0" i="1" smtClean="0">
                        <a:latin typeface="Cambria Math" panose="02040503050406030204" pitchFamily="18" charset="0"/>
                      </a:rPr>
                      <m:t>=0.2</m:t>
                    </m:r>
                  </m:oMath>
                </a14:m>
                <a:endParaRPr lang="ru-RU" dirty="0"/>
              </a:p>
            </p:txBody>
          </p:sp>
        </mc:Choice>
        <mc:Fallback xmlns="">
          <p:sp>
            <p:nvSpPr>
              <p:cNvPr id="67" name="TextBox 66">
                <a:extLst>
                  <a:ext uri="{FF2B5EF4-FFF2-40B4-BE49-F238E27FC236}">
                    <a16:creationId xmlns:a16="http://schemas.microsoft.com/office/drawing/2014/main" id="{2414E3F4-906E-4C47-9C61-DC71B1BF0C58}"/>
                  </a:ext>
                </a:extLst>
              </p:cNvPr>
              <p:cNvSpPr txBox="1">
                <a:spLocks noRot="1" noChangeAspect="1" noMove="1" noResize="1" noEditPoints="1" noAdjustHandles="1" noChangeArrowheads="1" noChangeShapeType="1" noTextEdit="1"/>
              </p:cNvSpPr>
              <p:nvPr/>
            </p:nvSpPr>
            <p:spPr>
              <a:xfrm>
                <a:off x="5567888" y="2342008"/>
                <a:ext cx="3398773" cy="474041"/>
              </a:xfrm>
              <a:prstGeom prst="rect">
                <a:avLst/>
              </a:prstGeom>
              <a:blipFill>
                <a:blip r:embed="rId99"/>
                <a:stretch>
                  <a:fillRect t="-103846" b="-165385"/>
                </a:stretch>
              </a:blipFill>
            </p:spPr>
            <p:txBody>
              <a:bodyPr/>
              <a:lstStyle/>
              <a:p>
                <a:r>
                  <a:rPr lang="ru-RU">
                    <a:noFill/>
                  </a:rPr>
                  <a:t> </a:t>
                </a:r>
              </a:p>
            </p:txBody>
          </p:sp>
        </mc:Fallback>
      </mc:AlternateContent>
      <p:grpSp>
        <p:nvGrpSpPr>
          <p:cNvPr id="14" name="Группа 13">
            <a:extLst>
              <a:ext uri="{FF2B5EF4-FFF2-40B4-BE49-F238E27FC236}">
                <a16:creationId xmlns:a16="http://schemas.microsoft.com/office/drawing/2014/main" id="{A91D0C5D-11EC-475C-903B-772202354778}"/>
              </a:ext>
            </a:extLst>
          </p:cNvPr>
          <p:cNvGrpSpPr/>
          <p:nvPr/>
        </p:nvGrpSpPr>
        <p:grpSpPr>
          <a:xfrm>
            <a:off x="248850" y="2501925"/>
            <a:ext cx="273960" cy="700560"/>
            <a:chOff x="248850" y="2501925"/>
            <a:chExt cx="273960" cy="700560"/>
          </a:xfrm>
        </p:grpSpPr>
        <mc:AlternateContent xmlns:mc="http://schemas.openxmlformats.org/markup-compatibility/2006" xmlns:p14="http://schemas.microsoft.com/office/powerpoint/2010/main">
          <mc:Choice Requires="p14">
            <p:contentPart p14:bwMode="auto" r:id="rId100">
              <p14:nvContentPartPr>
                <p14:cNvPr id="3" name="Рукописный ввод 2">
                  <a:extLst>
                    <a:ext uri="{FF2B5EF4-FFF2-40B4-BE49-F238E27FC236}">
                      <a16:creationId xmlns:a16="http://schemas.microsoft.com/office/drawing/2014/main" id="{8C15178D-47CF-4569-9478-E9D82C96027B}"/>
                    </a:ext>
                  </a:extLst>
                </p14:cNvPr>
                <p14:cNvContentPartPr/>
                <p14:nvPr/>
              </p14:nvContentPartPr>
              <p14:xfrm>
                <a:off x="248850" y="2501925"/>
                <a:ext cx="77040" cy="92880"/>
              </p14:xfrm>
            </p:contentPart>
          </mc:Choice>
          <mc:Fallback xmlns="">
            <p:pic>
              <p:nvPicPr>
                <p:cNvPr id="3" name="Рукописный ввод 2">
                  <a:extLst>
                    <a:ext uri="{FF2B5EF4-FFF2-40B4-BE49-F238E27FC236}">
                      <a16:creationId xmlns:a16="http://schemas.microsoft.com/office/drawing/2014/main" id="{8C15178D-47CF-4569-9478-E9D82C96027B}"/>
                    </a:ext>
                  </a:extLst>
                </p:cNvPr>
                <p:cNvPicPr/>
                <p:nvPr/>
              </p:nvPicPr>
              <p:blipFill>
                <a:blip r:embed="rId101"/>
                <a:stretch>
                  <a:fillRect/>
                </a:stretch>
              </p:blipFill>
              <p:spPr>
                <a:xfrm>
                  <a:off x="240210" y="2493285"/>
                  <a:ext cx="94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 name="Рукописный ввод 3">
                  <a:extLst>
                    <a:ext uri="{FF2B5EF4-FFF2-40B4-BE49-F238E27FC236}">
                      <a16:creationId xmlns:a16="http://schemas.microsoft.com/office/drawing/2014/main" id="{F155EAD4-1AB4-45DC-BAB4-B88243CC2751}"/>
                    </a:ext>
                  </a:extLst>
                </p14:cNvPr>
                <p14:cNvContentPartPr/>
                <p14:nvPr/>
              </p14:nvContentPartPr>
              <p14:xfrm>
                <a:off x="287730" y="2506605"/>
                <a:ext cx="118440" cy="147960"/>
              </p14:xfrm>
            </p:contentPart>
          </mc:Choice>
          <mc:Fallback xmlns="">
            <p:pic>
              <p:nvPicPr>
                <p:cNvPr id="4" name="Рукописный ввод 3">
                  <a:extLst>
                    <a:ext uri="{FF2B5EF4-FFF2-40B4-BE49-F238E27FC236}">
                      <a16:creationId xmlns:a16="http://schemas.microsoft.com/office/drawing/2014/main" id="{F155EAD4-1AB4-45DC-BAB4-B88243CC2751}"/>
                    </a:ext>
                  </a:extLst>
                </p:cNvPr>
                <p:cNvPicPr/>
                <p:nvPr/>
              </p:nvPicPr>
              <p:blipFill>
                <a:blip r:embed="rId103"/>
                <a:stretch>
                  <a:fillRect/>
                </a:stretch>
              </p:blipFill>
              <p:spPr>
                <a:xfrm>
                  <a:off x="279090" y="2497605"/>
                  <a:ext cx="1360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 name="Рукописный ввод 7">
                  <a:extLst>
                    <a:ext uri="{FF2B5EF4-FFF2-40B4-BE49-F238E27FC236}">
                      <a16:creationId xmlns:a16="http://schemas.microsoft.com/office/drawing/2014/main" id="{6C2793A8-7BC8-4331-99F6-9E28D1DEA671}"/>
                    </a:ext>
                  </a:extLst>
                </p14:cNvPr>
                <p14:cNvContentPartPr/>
                <p14:nvPr/>
              </p14:nvContentPartPr>
              <p14:xfrm>
                <a:off x="476010" y="2523885"/>
                <a:ext cx="360" cy="5040"/>
              </p14:xfrm>
            </p:contentPart>
          </mc:Choice>
          <mc:Fallback xmlns="">
            <p:pic>
              <p:nvPicPr>
                <p:cNvPr id="8" name="Рукописный ввод 7">
                  <a:extLst>
                    <a:ext uri="{FF2B5EF4-FFF2-40B4-BE49-F238E27FC236}">
                      <a16:creationId xmlns:a16="http://schemas.microsoft.com/office/drawing/2014/main" id="{6C2793A8-7BC8-4331-99F6-9E28D1DEA671}"/>
                    </a:ext>
                  </a:extLst>
                </p:cNvPr>
                <p:cNvPicPr/>
                <p:nvPr/>
              </p:nvPicPr>
              <p:blipFill>
                <a:blip r:embed="rId105"/>
                <a:stretch>
                  <a:fillRect/>
                </a:stretch>
              </p:blipFill>
              <p:spPr>
                <a:xfrm>
                  <a:off x="467370" y="2514885"/>
                  <a:ext cx="18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 name="Рукописный ввод 8">
                  <a:extLst>
                    <a:ext uri="{FF2B5EF4-FFF2-40B4-BE49-F238E27FC236}">
                      <a16:creationId xmlns:a16="http://schemas.microsoft.com/office/drawing/2014/main" id="{B6F32DB4-DDC6-45DC-8271-A2F55E6483C9}"/>
                    </a:ext>
                  </a:extLst>
                </p14:cNvPr>
                <p14:cNvContentPartPr/>
                <p14:nvPr/>
              </p14:nvContentPartPr>
              <p14:xfrm>
                <a:off x="267210" y="2542605"/>
                <a:ext cx="196560" cy="253080"/>
              </p14:xfrm>
            </p:contentPart>
          </mc:Choice>
          <mc:Fallback xmlns="">
            <p:pic>
              <p:nvPicPr>
                <p:cNvPr id="9" name="Рукописный ввод 8">
                  <a:extLst>
                    <a:ext uri="{FF2B5EF4-FFF2-40B4-BE49-F238E27FC236}">
                      <a16:creationId xmlns:a16="http://schemas.microsoft.com/office/drawing/2014/main" id="{B6F32DB4-DDC6-45DC-8271-A2F55E6483C9}"/>
                    </a:ext>
                  </a:extLst>
                </p:cNvPr>
                <p:cNvPicPr/>
                <p:nvPr/>
              </p:nvPicPr>
              <p:blipFill>
                <a:blip r:embed="rId107"/>
                <a:stretch>
                  <a:fillRect/>
                </a:stretch>
              </p:blipFill>
              <p:spPr>
                <a:xfrm>
                  <a:off x="258570" y="2533965"/>
                  <a:ext cx="2142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 name="Рукописный ввод 9">
                  <a:extLst>
                    <a:ext uri="{FF2B5EF4-FFF2-40B4-BE49-F238E27FC236}">
                      <a16:creationId xmlns:a16="http://schemas.microsoft.com/office/drawing/2014/main" id="{B3805C49-57FE-4E77-B9B5-9FB7B83F2F6E}"/>
                    </a:ext>
                  </a:extLst>
                </p14:cNvPr>
                <p14:cNvContentPartPr/>
                <p14:nvPr/>
              </p14:nvContentPartPr>
              <p14:xfrm>
                <a:off x="320490" y="2647725"/>
                <a:ext cx="183600" cy="241200"/>
              </p14:xfrm>
            </p:contentPart>
          </mc:Choice>
          <mc:Fallback xmlns="">
            <p:pic>
              <p:nvPicPr>
                <p:cNvPr id="10" name="Рукописный ввод 9">
                  <a:extLst>
                    <a:ext uri="{FF2B5EF4-FFF2-40B4-BE49-F238E27FC236}">
                      <a16:creationId xmlns:a16="http://schemas.microsoft.com/office/drawing/2014/main" id="{B3805C49-57FE-4E77-B9B5-9FB7B83F2F6E}"/>
                    </a:ext>
                  </a:extLst>
                </p:cNvPr>
                <p:cNvPicPr/>
                <p:nvPr/>
              </p:nvPicPr>
              <p:blipFill>
                <a:blip r:embed="rId109"/>
                <a:stretch>
                  <a:fillRect/>
                </a:stretch>
              </p:blipFill>
              <p:spPr>
                <a:xfrm>
                  <a:off x="311490" y="2638725"/>
                  <a:ext cx="2012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 name="Рукописный ввод 10">
                  <a:extLst>
                    <a:ext uri="{FF2B5EF4-FFF2-40B4-BE49-F238E27FC236}">
                      <a16:creationId xmlns:a16="http://schemas.microsoft.com/office/drawing/2014/main" id="{1B33F4AF-8AEE-498A-B900-5DB82F9B26D0}"/>
                    </a:ext>
                  </a:extLst>
                </p14:cNvPr>
                <p14:cNvContentPartPr/>
                <p14:nvPr/>
              </p14:nvContentPartPr>
              <p14:xfrm>
                <a:off x="268290" y="2779845"/>
                <a:ext cx="254520" cy="313920"/>
              </p14:xfrm>
            </p:contentPart>
          </mc:Choice>
          <mc:Fallback xmlns="">
            <p:pic>
              <p:nvPicPr>
                <p:cNvPr id="11" name="Рукописный ввод 10">
                  <a:extLst>
                    <a:ext uri="{FF2B5EF4-FFF2-40B4-BE49-F238E27FC236}">
                      <a16:creationId xmlns:a16="http://schemas.microsoft.com/office/drawing/2014/main" id="{1B33F4AF-8AEE-498A-B900-5DB82F9B26D0}"/>
                    </a:ext>
                  </a:extLst>
                </p:cNvPr>
                <p:cNvPicPr/>
                <p:nvPr/>
              </p:nvPicPr>
              <p:blipFill>
                <a:blip r:embed="rId111"/>
                <a:stretch>
                  <a:fillRect/>
                </a:stretch>
              </p:blipFill>
              <p:spPr>
                <a:xfrm>
                  <a:off x="259650" y="2770845"/>
                  <a:ext cx="2721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 name="Рукописный ввод 11">
                  <a:extLst>
                    <a:ext uri="{FF2B5EF4-FFF2-40B4-BE49-F238E27FC236}">
                      <a16:creationId xmlns:a16="http://schemas.microsoft.com/office/drawing/2014/main" id="{39D14250-8062-4E11-881D-860D243B17FB}"/>
                    </a:ext>
                  </a:extLst>
                </p14:cNvPr>
                <p14:cNvContentPartPr/>
                <p14:nvPr/>
              </p14:nvContentPartPr>
              <p14:xfrm>
                <a:off x="329130" y="2935725"/>
                <a:ext cx="189000" cy="239760"/>
              </p14:xfrm>
            </p:contentPart>
          </mc:Choice>
          <mc:Fallback xmlns="">
            <p:pic>
              <p:nvPicPr>
                <p:cNvPr id="12" name="Рукописный ввод 11">
                  <a:extLst>
                    <a:ext uri="{FF2B5EF4-FFF2-40B4-BE49-F238E27FC236}">
                      <a16:creationId xmlns:a16="http://schemas.microsoft.com/office/drawing/2014/main" id="{39D14250-8062-4E11-881D-860D243B17FB}"/>
                    </a:ext>
                  </a:extLst>
                </p:cNvPr>
                <p:cNvPicPr/>
                <p:nvPr/>
              </p:nvPicPr>
              <p:blipFill>
                <a:blip r:embed="rId113"/>
                <a:stretch>
                  <a:fillRect/>
                </a:stretch>
              </p:blipFill>
              <p:spPr>
                <a:xfrm>
                  <a:off x="320130" y="2926725"/>
                  <a:ext cx="2066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 name="Рукописный ввод 12">
                  <a:extLst>
                    <a:ext uri="{FF2B5EF4-FFF2-40B4-BE49-F238E27FC236}">
                      <a16:creationId xmlns:a16="http://schemas.microsoft.com/office/drawing/2014/main" id="{70839092-716F-4761-A20C-232478FBFAAB}"/>
                    </a:ext>
                  </a:extLst>
                </p14:cNvPr>
                <p14:cNvContentPartPr/>
                <p14:nvPr/>
              </p14:nvContentPartPr>
              <p14:xfrm>
                <a:off x="410850" y="3083685"/>
                <a:ext cx="97560" cy="118800"/>
              </p14:xfrm>
            </p:contentPart>
          </mc:Choice>
          <mc:Fallback xmlns="">
            <p:pic>
              <p:nvPicPr>
                <p:cNvPr id="13" name="Рукописный ввод 12">
                  <a:extLst>
                    <a:ext uri="{FF2B5EF4-FFF2-40B4-BE49-F238E27FC236}">
                      <a16:creationId xmlns:a16="http://schemas.microsoft.com/office/drawing/2014/main" id="{70839092-716F-4761-A20C-232478FBFAAB}"/>
                    </a:ext>
                  </a:extLst>
                </p:cNvPr>
                <p:cNvPicPr/>
                <p:nvPr/>
              </p:nvPicPr>
              <p:blipFill>
                <a:blip r:embed="rId115"/>
                <a:stretch>
                  <a:fillRect/>
                </a:stretch>
              </p:blipFill>
              <p:spPr>
                <a:xfrm>
                  <a:off x="401850" y="3074685"/>
                  <a:ext cx="115200" cy="136440"/>
                </a:xfrm>
                <a:prstGeom prst="rect">
                  <a:avLst/>
                </a:prstGeom>
              </p:spPr>
            </p:pic>
          </mc:Fallback>
        </mc:AlternateContent>
      </p:grpSp>
    </p:spTree>
    <p:extLst>
      <p:ext uri="{BB962C8B-B14F-4D97-AF65-F5344CB8AC3E}">
        <p14:creationId xmlns:p14="http://schemas.microsoft.com/office/powerpoint/2010/main" val="860682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4477893" cy="461665"/>
          </a:xfrm>
          <a:prstGeom prst="rect">
            <a:avLst/>
          </a:prstGeom>
        </p:spPr>
        <p:txBody>
          <a:bodyPr wrap="none">
            <a:spAutoFit/>
          </a:bodyPr>
          <a:lstStyle/>
          <a:p>
            <a:r>
              <a:rPr lang="en-US" sz="2400" b="1" dirty="0"/>
              <a:t>Cumulative Distribution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30731" y="1090199"/>
            <a:ext cx="3567027" cy="369332"/>
          </a:xfrm>
          <a:prstGeom prst="rect">
            <a:avLst/>
          </a:prstGeom>
          <a:noFill/>
        </p:spPr>
        <p:txBody>
          <a:bodyPr wrap="square">
            <a:spAutoFit/>
          </a:bodyPr>
          <a:lstStyle/>
          <a:p>
            <a:r>
              <a:rPr lang="en-US" dirty="0"/>
              <a:t>Probability Density Function (PDF)</a:t>
            </a:r>
            <a:endParaRPr lang="ru-RU" dirty="0"/>
          </a:p>
        </p:txBody>
      </p:sp>
      <p:sp>
        <p:nvSpPr>
          <p:cNvPr id="66" name="TextBox 65">
            <a:extLst>
              <a:ext uri="{FF2B5EF4-FFF2-40B4-BE49-F238E27FC236}">
                <a16:creationId xmlns:a16="http://schemas.microsoft.com/office/drawing/2014/main" id="{67E19814-2041-4B52-9B4E-117BA59F52CE}"/>
              </a:ext>
            </a:extLst>
          </p:cNvPr>
          <p:cNvSpPr txBox="1"/>
          <p:nvPr/>
        </p:nvSpPr>
        <p:spPr>
          <a:xfrm>
            <a:off x="4571118" y="1153302"/>
            <a:ext cx="4005987" cy="369332"/>
          </a:xfrm>
          <a:prstGeom prst="rect">
            <a:avLst/>
          </a:prstGeom>
          <a:noFill/>
        </p:spPr>
        <p:txBody>
          <a:bodyPr wrap="square">
            <a:spAutoFit/>
          </a:bodyPr>
          <a:lstStyle/>
          <a:p>
            <a:r>
              <a:rPr lang="en-US" dirty="0"/>
              <a:t> Cumulative Distribution Function (CDF)</a:t>
            </a:r>
            <a:endParaRPr lang="ru-RU"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EC873EE-538F-471D-B57F-664BB2E32A26}"/>
                  </a:ext>
                </a:extLst>
              </p:cNvPr>
              <p:cNvSpPr txBox="1"/>
              <p:nvPr/>
            </p:nvSpPr>
            <p:spPr>
              <a:xfrm>
                <a:off x="45024" y="3583371"/>
                <a:ext cx="3885048" cy="1656031"/>
              </a:xfrm>
              <a:prstGeom prst="rect">
                <a:avLst/>
              </a:prstGeom>
              <a:noFill/>
            </p:spPr>
            <p:txBody>
              <a:bodyPr wrap="square">
                <a:spAutoFit/>
              </a:bodyPr>
              <a:lstStyle/>
              <a:p>
                <a:pPr marL="342900" indent="-342900">
                  <a:buAutoNum type="arabicParenR"/>
                </a:pP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342900" indent="-342900">
                  <a:buAutoNum type="arabicParenR"/>
                </a:pPr>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piecewise continuous</a:t>
                </a:r>
              </a:p>
              <a:p>
                <a:pPr marL="342900" indent="-342900">
                  <a:buAutoNum type="arabicParenR"/>
                </a:pPr>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e>
                    </m:nary>
                    <m:r>
                      <a:rPr lang="en-US" b="0" i="1" smtClean="0">
                        <a:latin typeface="Cambria Math" panose="02040503050406030204" pitchFamily="18" charset="0"/>
                      </a:rPr>
                      <m:t>=1</m:t>
                    </m:r>
                  </m:oMath>
                </a14:m>
                <a:endParaRPr lang="en-US" b="0" dirty="0"/>
              </a:p>
              <a:p>
                <a:pPr marL="342900" indent="-342900">
                  <a:buAutoNum type="arabicParenR"/>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a14:m>
                <a:endParaRPr lang="en-US" b="0" dirty="0"/>
              </a:p>
              <a:p>
                <a:pPr marL="342900" indent="-342900">
                  <a:buAutoNum type="arabicParenR"/>
                </a:pPr>
                <a:endParaRPr lang="en-US" dirty="0"/>
              </a:p>
            </p:txBody>
          </p:sp>
        </mc:Choice>
        <mc:Fallback xmlns="">
          <p:sp>
            <p:nvSpPr>
              <p:cNvPr id="79" name="TextBox 78">
                <a:extLst>
                  <a:ext uri="{FF2B5EF4-FFF2-40B4-BE49-F238E27FC236}">
                    <a16:creationId xmlns:a16="http://schemas.microsoft.com/office/drawing/2014/main" id="{7EC873EE-538F-471D-B57F-664BB2E32A26}"/>
                  </a:ext>
                </a:extLst>
              </p:cNvPr>
              <p:cNvSpPr txBox="1">
                <a:spLocks noRot="1" noChangeAspect="1" noMove="1" noResize="1" noEditPoints="1" noAdjustHandles="1" noChangeArrowheads="1" noChangeShapeType="1" noTextEdit="1"/>
              </p:cNvSpPr>
              <p:nvPr/>
            </p:nvSpPr>
            <p:spPr>
              <a:xfrm>
                <a:off x="45024" y="3583371"/>
                <a:ext cx="3885048" cy="1656031"/>
              </a:xfrm>
              <a:prstGeom prst="rect">
                <a:avLst/>
              </a:prstGeom>
              <a:blipFill>
                <a:blip r:embed="rId3"/>
                <a:stretch>
                  <a:fillRect l="-1724" t="-1845" b="-3099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69F43F87-5421-4ECA-9D2D-CCC9D3ACCB4B}"/>
                  </a:ext>
                </a:extLst>
              </p:cNvPr>
              <p:cNvSpPr txBox="1"/>
              <p:nvPr/>
            </p:nvSpPr>
            <p:spPr>
              <a:xfrm>
                <a:off x="5021326" y="1431410"/>
                <a:ext cx="3487849" cy="902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𝑥</m:t>
                          </m:r>
                        </m:sup>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𝑑𝑦</m:t>
                          </m:r>
                        </m:e>
                      </m:nary>
                    </m:oMath>
                  </m:oMathPara>
                </a14:m>
                <a:endParaRPr lang="en-US" i="1" dirty="0">
                  <a:latin typeface="Cambria Math" panose="02040503050406030204" pitchFamily="18" charset="0"/>
                </a:endParaRPr>
              </a:p>
            </p:txBody>
          </p:sp>
        </mc:Choice>
        <mc:Fallback xmlns="">
          <p:sp>
            <p:nvSpPr>
              <p:cNvPr id="100" name="TextBox 99">
                <a:extLst>
                  <a:ext uri="{FF2B5EF4-FFF2-40B4-BE49-F238E27FC236}">
                    <a16:creationId xmlns:a16="http://schemas.microsoft.com/office/drawing/2014/main" id="{69F43F87-5421-4ECA-9D2D-CCC9D3ACCB4B}"/>
                  </a:ext>
                </a:extLst>
              </p:cNvPr>
              <p:cNvSpPr txBox="1">
                <a:spLocks noRot="1" noChangeAspect="1" noMove="1" noResize="1" noEditPoints="1" noAdjustHandles="1" noChangeArrowheads="1" noChangeShapeType="1" noTextEdit="1"/>
              </p:cNvSpPr>
              <p:nvPr/>
            </p:nvSpPr>
            <p:spPr>
              <a:xfrm>
                <a:off x="5021326" y="1431410"/>
                <a:ext cx="3487849" cy="902811"/>
              </a:xfrm>
              <a:prstGeom prst="rect">
                <a:avLst/>
              </a:prstGeom>
              <a:blipFill>
                <a:blip r:embed="rId4"/>
                <a:stretch>
                  <a:fillRect/>
                </a:stretch>
              </a:blipFill>
            </p:spPr>
            <p:txBody>
              <a:bodyPr/>
              <a:lstStyle/>
              <a:p>
                <a:r>
                  <a:rPr lang="ru-RU">
                    <a:noFill/>
                  </a:rPr>
                  <a:t> </a:t>
                </a:r>
              </a:p>
            </p:txBody>
          </p:sp>
        </mc:Fallback>
      </mc:AlternateContent>
      <p:grpSp>
        <p:nvGrpSpPr>
          <p:cNvPr id="108" name="Группа 107">
            <a:extLst>
              <a:ext uri="{FF2B5EF4-FFF2-40B4-BE49-F238E27FC236}">
                <a16:creationId xmlns:a16="http://schemas.microsoft.com/office/drawing/2014/main" id="{56BEFE53-7B39-40F6-9D26-464773A09B40}"/>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5">
              <p14:nvContentPartPr>
                <p14:cNvPr id="109" name="Рукописный ввод 108">
                  <a:extLst>
                    <a:ext uri="{FF2B5EF4-FFF2-40B4-BE49-F238E27FC236}">
                      <a16:creationId xmlns:a16="http://schemas.microsoft.com/office/drawing/2014/main" id="{FA674EF1-26D0-4A61-A8C1-89D82BAAEA6D}"/>
                    </a:ext>
                  </a:extLst>
                </p14:cNvPr>
                <p14:cNvContentPartPr/>
                <p14:nvPr/>
              </p14:nvContentPartPr>
              <p14:xfrm>
                <a:off x="450843" y="3355368"/>
                <a:ext cx="67320" cy="86040"/>
              </p14:xfrm>
            </p:contentPart>
          </mc:Choice>
          <mc:Fallback xmlns="">
            <p:pic>
              <p:nvPicPr>
                <p:cNvPr id="109" name="Рукописный ввод 108">
                  <a:extLst>
                    <a:ext uri="{FF2B5EF4-FFF2-40B4-BE49-F238E27FC236}">
                      <a16:creationId xmlns:a16="http://schemas.microsoft.com/office/drawing/2014/main" id="{FA674EF1-26D0-4A61-A8C1-89D82BAAEA6D}"/>
                    </a:ext>
                  </a:extLst>
                </p:cNvPr>
                <p:cNvPicPr/>
                <p:nvPr/>
              </p:nvPicPr>
              <p:blipFill>
                <a:blip r:embed="rId6"/>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0" name="Рукописный ввод 109">
                  <a:extLst>
                    <a:ext uri="{FF2B5EF4-FFF2-40B4-BE49-F238E27FC236}">
                      <a16:creationId xmlns:a16="http://schemas.microsoft.com/office/drawing/2014/main" id="{A24931BB-03A5-4CB4-86B2-2DDD8CF4C994}"/>
                    </a:ext>
                  </a:extLst>
                </p14:cNvPr>
                <p14:cNvContentPartPr/>
                <p14:nvPr/>
              </p14:nvContentPartPr>
              <p14:xfrm>
                <a:off x="531123" y="3439608"/>
                <a:ext cx="2520" cy="29880"/>
              </p14:xfrm>
            </p:contentPart>
          </mc:Choice>
          <mc:Fallback xmlns="">
            <p:pic>
              <p:nvPicPr>
                <p:cNvPr id="110" name="Рукописный ввод 109">
                  <a:extLst>
                    <a:ext uri="{FF2B5EF4-FFF2-40B4-BE49-F238E27FC236}">
                      <a16:creationId xmlns:a16="http://schemas.microsoft.com/office/drawing/2014/main" id="{A24931BB-03A5-4CB4-86B2-2DDD8CF4C994}"/>
                    </a:ext>
                  </a:extLst>
                </p:cNvPr>
                <p:cNvPicPr/>
                <p:nvPr/>
              </p:nvPicPr>
              <p:blipFill>
                <a:blip r:embed="rId8"/>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1" name="Рукописный ввод 110">
                  <a:extLst>
                    <a:ext uri="{FF2B5EF4-FFF2-40B4-BE49-F238E27FC236}">
                      <a16:creationId xmlns:a16="http://schemas.microsoft.com/office/drawing/2014/main" id="{970BC608-C850-412A-86C1-A31A2BD4F324}"/>
                    </a:ext>
                  </a:extLst>
                </p14:cNvPr>
                <p14:cNvContentPartPr/>
                <p14:nvPr/>
              </p14:nvContentPartPr>
              <p14:xfrm>
                <a:off x="557403" y="3369768"/>
                <a:ext cx="83160" cy="79920"/>
              </p14:xfrm>
            </p:contentPart>
          </mc:Choice>
          <mc:Fallback xmlns="">
            <p:pic>
              <p:nvPicPr>
                <p:cNvPr id="111" name="Рукописный ввод 110">
                  <a:extLst>
                    <a:ext uri="{FF2B5EF4-FFF2-40B4-BE49-F238E27FC236}">
                      <a16:creationId xmlns:a16="http://schemas.microsoft.com/office/drawing/2014/main" id="{970BC608-C850-412A-86C1-A31A2BD4F324}"/>
                    </a:ext>
                  </a:extLst>
                </p:cNvPr>
                <p:cNvPicPr/>
                <p:nvPr/>
              </p:nvPicPr>
              <p:blipFill>
                <a:blip r:embed="rId10"/>
                <a:stretch>
                  <a:fillRect/>
                </a:stretch>
              </p:blipFill>
              <p:spPr>
                <a:xfrm>
                  <a:off x="548403" y="3361128"/>
                  <a:ext cx="100800" cy="97560"/>
                </a:xfrm>
                <a:prstGeom prst="rect">
                  <a:avLst/>
                </a:prstGeom>
              </p:spPr>
            </p:pic>
          </mc:Fallback>
        </mc:AlternateContent>
        <p:grpSp>
          <p:nvGrpSpPr>
            <p:cNvPr id="112" name="Группа 111">
              <a:extLst>
                <a:ext uri="{FF2B5EF4-FFF2-40B4-BE49-F238E27FC236}">
                  <a16:creationId xmlns:a16="http://schemas.microsoft.com/office/drawing/2014/main" id="{26BF2C56-CF9E-481C-BA88-987668AE191A}"/>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11">
                <p14:nvContentPartPr>
                  <p14:cNvPr id="159" name="Рукописный ввод 158">
                    <a:extLst>
                      <a:ext uri="{FF2B5EF4-FFF2-40B4-BE49-F238E27FC236}">
                        <a16:creationId xmlns:a16="http://schemas.microsoft.com/office/drawing/2014/main" id="{04646579-0343-44C2-9BFA-AD670AD30062}"/>
                      </a:ext>
                    </a:extLst>
                  </p14:cNvPr>
                  <p14:cNvContentPartPr/>
                  <p14:nvPr/>
                </p14:nvContentPartPr>
                <p14:xfrm>
                  <a:off x="514563" y="3225768"/>
                  <a:ext cx="22320" cy="59760"/>
                </p14:xfrm>
              </p:contentPart>
            </mc:Choice>
            <mc:Fallback xmlns="">
              <p:pic>
                <p:nvPicPr>
                  <p:cNvPr id="159" name="Рукописный ввод 158">
                    <a:extLst>
                      <a:ext uri="{FF2B5EF4-FFF2-40B4-BE49-F238E27FC236}">
                        <a16:creationId xmlns:a16="http://schemas.microsoft.com/office/drawing/2014/main" id="{04646579-0343-44C2-9BFA-AD670AD30062}"/>
                      </a:ext>
                    </a:extLst>
                  </p:cNvPr>
                  <p:cNvPicPr/>
                  <p:nvPr/>
                </p:nvPicPr>
                <p:blipFill>
                  <a:blip r:embed="rId12"/>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0" name="Рукописный ввод 159">
                    <a:extLst>
                      <a:ext uri="{FF2B5EF4-FFF2-40B4-BE49-F238E27FC236}">
                        <a16:creationId xmlns:a16="http://schemas.microsoft.com/office/drawing/2014/main" id="{5E2D5E1B-F046-4228-9A97-72900A8DEE93}"/>
                      </a:ext>
                    </a:extLst>
                  </p14:cNvPr>
                  <p14:cNvContentPartPr/>
                  <p14:nvPr/>
                </p14:nvContentPartPr>
                <p14:xfrm>
                  <a:off x="512403" y="3236208"/>
                  <a:ext cx="41400" cy="43920"/>
                </p14:xfrm>
              </p:contentPart>
            </mc:Choice>
            <mc:Fallback xmlns="">
              <p:pic>
                <p:nvPicPr>
                  <p:cNvPr id="160" name="Рукописный ввод 159">
                    <a:extLst>
                      <a:ext uri="{FF2B5EF4-FFF2-40B4-BE49-F238E27FC236}">
                        <a16:creationId xmlns:a16="http://schemas.microsoft.com/office/drawing/2014/main" id="{5E2D5E1B-F046-4228-9A97-72900A8DEE93}"/>
                      </a:ext>
                    </a:extLst>
                  </p:cNvPr>
                  <p:cNvPicPr/>
                  <p:nvPr/>
                </p:nvPicPr>
                <p:blipFill>
                  <a:blip r:embed="rId14"/>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1" name="Рукописный ввод 160">
                    <a:extLst>
                      <a:ext uri="{FF2B5EF4-FFF2-40B4-BE49-F238E27FC236}">
                        <a16:creationId xmlns:a16="http://schemas.microsoft.com/office/drawing/2014/main" id="{0BE8DB0F-E288-4C67-A118-C0EBC980CF02}"/>
                      </a:ext>
                    </a:extLst>
                  </p14:cNvPr>
                  <p14:cNvContentPartPr/>
                  <p14:nvPr/>
                </p14:nvContentPartPr>
                <p14:xfrm>
                  <a:off x="533643" y="3180048"/>
                  <a:ext cx="4680" cy="31320"/>
                </p14:xfrm>
              </p:contentPart>
            </mc:Choice>
            <mc:Fallback xmlns="">
              <p:pic>
                <p:nvPicPr>
                  <p:cNvPr id="161" name="Рукописный ввод 160">
                    <a:extLst>
                      <a:ext uri="{FF2B5EF4-FFF2-40B4-BE49-F238E27FC236}">
                        <a16:creationId xmlns:a16="http://schemas.microsoft.com/office/drawing/2014/main" id="{0BE8DB0F-E288-4C67-A118-C0EBC980CF02}"/>
                      </a:ext>
                    </a:extLst>
                  </p:cNvPr>
                  <p:cNvPicPr/>
                  <p:nvPr/>
                </p:nvPicPr>
                <p:blipFill>
                  <a:blip r:embed="rId16"/>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13" name="Рукописный ввод 112">
                  <a:extLst>
                    <a:ext uri="{FF2B5EF4-FFF2-40B4-BE49-F238E27FC236}">
                      <a16:creationId xmlns:a16="http://schemas.microsoft.com/office/drawing/2014/main" id="{C76DA5C9-5FD0-45F3-A62C-8A927283FE52}"/>
                    </a:ext>
                  </a:extLst>
                </p14:cNvPr>
                <p14:cNvContentPartPr/>
                <p14:nvPr/>
              </p14:nvContentPartPr>
              <p14:xfrm>
                <a:off x="540483" y="3065208"/>
                <a:ext cx="5040" cy="35280"/>
              </p14:xfrm>
            </p:contentPart>
          </mc:Choice>
          <mc:Fallback xmlns="">
            <p:pic>
              <p:nvPicPr>
                <p:cNvPr id="113" name="Рукописный ввод 112">
                  <a:extLst>
                    <a:ext uri="{FF2B5EF4-FFF2-40B4-BE49-F238E27FC236}">
                      <a16:creationId xmlns:a16="http://schemas.microsoft.com/office/drawing/2014/main" id="{C76DA5C9-5FD0-45F3-A62C-8A927283FE52}"/>
                    </a:ext>
                  </a:extLst>
                </p:cNvPr>
                <p:cNvPicPr/>
                <p:nvPr/>
              </p:nvPicPr>
              <p:blipFill>
                <a:blip r:embed="rId18"/>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4" name="Рукописный ввод 113">
                  <a:extLst>
                    <a:ext uri="{FF2B5EF4-FFF2-40B4-BE49-F238E27FC236}">
                      <a16:creationId xmlns:a16="http://schemas.microsoft.com/office/drawing/2014/main" id="{F381F361-4EB1-4D84-89E8-BAC117E2D443}"/>
                    </a:ext>
                  </a:extLst>
                </p14:cNvPr>
                <p14:cNvContentPartPr/>
                <p14:nvPr/>
              </p14:nvContentPartPr>
              <p14:xfrm>
                <a:off x="540483" y="2927328"/>
                <a:ext cx="3240" cy="39240"/>
              </p14:xfrm>
            </p:contentPart>
          </mc:Choice>
          <mc:Fallback xmlns="">
            <p:pic>
              <p:nvPicPr>
                <p:cNvPr id="114" name="Рукописный ввод 113">
                  <a:extLst>
                    <a:ext uri="{FF2B5EF4-FFF2-40B4-BE49-F238E27FC236}">
                      <a16:creationId xmlns:a16="http://schemas.microsoft.com/office/drawing/2014/main" id="{F381F361-4EB1-4D84-89E8-BAC117E2D443}"/>
                    </a:ext>
                  </a:extLst>
                </p:cNvPr>
                <p:cNvPicPr/>
                <p:nvPr/>
              </p:nvPicPr>
              <p:blipFill>
                <a:blip r:embed="rId20"/>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5" name="Рукописный ввод 114">
                  <a:extLst>
                    <a:ext uri="{FF2B5EF4-FFF2-40B4-BE49-F238E27FC236}">
                      <a16:creationId xmlns:a16="http://schemas.microsoft.com/office/drawing/2014/main" id="{8811C5DF-3DBC-407B-AFCE-FA593BFA2969}"/>
                    </a:ext>
                  </a:extLst>
                </p14:cNvPr>
                <p14:cNvContentPartPr/>
                <p14:nvPr/>
              </p14:nvContentPartPr>
              <p14:xfrm>
                <a:off x="540843" y="2772888"/>
                <a:ext cx="3600" cy="40320"/>
              </p14:xfrm>
            </p:contentPart>
          </mc:Choice>
          <mc:Fallback xmlns="">
            <p:pic>
              <p:nvPicPr>
                <p:cNvPr id="115" name="Рукописный ввод 114">
                  <a:extLst>
                    <a:ext uri="{FF2B5EF4-FFF2-40B4-BE49-F238E27FC236}">
                      <a16:creationId xmlns:a16="http://schemas.microsoft.com/office/drawing/2014/main" id="{8811C5DF-3DBC-407B-AFCE-FA593BFA2969}"/>
                    </a:ext>
                  </a:extLst>
                </p:cNvPr>
                <p:cNvPicPr/>
                <p:nvPr/>
              </p:nvPicPr>
              <p:blipFill>
                <a:blip r:embed="rId22"/>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6" name="Рукописный ввод 115">
                  <a:extLst>
                    <a:ext uri="{FF2B5EF4-FFF2-40B4-BE49-F238E27FC236}">
                      <a16:creationId xmlns:a16="http://schemas.microsoft.com/office/drawing/2014/main" id="{D7DA87FD-C544-427D-AFD8-F2780FEA5D35}"/>
                    </a:ext>
                  </a:extLst>
                </p14:cNvPr>
                <p14:cNvContentPartPr/>
                <p14:nvPr/>
              </p14:nvContentPartPr>
              <p14:xfrm>
                <a:off x="543723" y="2635008"/>
                <a:ext cx="11880" cy="56880"/>
              </p14:xfrm>
            </p:contentPart>
          </mc:Choice>
          <mc:Fallback xmlns="">
            <p:pic>
              <p:nvPicPr>
                <p:cNvPr id="116" name="Рукописный ввод 115">
                  <a:extLst>
                    <a:ext uri="{FF2B5EF4-FFF2-40B4-BE49-F238E27FC236}">
                      <a16:creationId xmlns:a16="http://schemas.microsoft.com/office/drawing/2014/main" id="{D7DA87FD-C544-427D-AFD8-F2780FEA5D35}"/>
                    </a:ext>
                  </a:extLst>
                </p:cNvPr>
                <p:cNvPicPr/>
                <p:nvPr/>
              </p:nvPicPr>
              <p:blipFill>
                <a:blip r:embed="rId24"/>
                <a:stretch>
                  <a:fillRect/>
                </a:stretch>
              </p:blipFill>
              <p:spPr>
                <a:xfrm>
                  <a:off x="534723" y="2626008"/>
                  <a:ext cx="29520" cy="74520"/>
                </a:xfrm>
                <a:prstGeom prst="rect">
                  <a:avLst/>
                </a:prstGeom>
              </p:spPr>
            </p:pic>
          </mc:Fallback>
        </mc:AlternateContent>
        <p:grpSp>
          <p:nvGrpSpPr>
            <p:cNvPr id="117" name="Группа 116">
              <a:extLst>
                <a:ext uri="{FF2B5EF4-FFF2-40B4-BE49-F238E27FC236}">
                  <a16:creationId xmlns:a16="http://schemas.microsoft.com/office/drawing/2014/main" id="{F744A6A0-64A3-47CA-A17F-AFCD7C6AC089}"/>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5">
                <p14:nvContentPartPr>
                  <p14:cNvPr id="157" name="Рукописный ввод 156">
                    <a:extLst>
                      <a:ext uri="{FF2B5EF4-FFF2-40B4-BE49-F238E27FC236}">
                        <a16:creationId xmlns:a16="http://schemas.microsoft.com/office/drawing/2014/main" id="{FC8CB941-447D-4E57-88FD-1DAC445A26B3}"/>
                      </a:ext>
                    </a:extLst>
                  </p14:cNvPr>
                  <p14:cNvContentPartPr/>
                  <p14:nvPr/>
                </p14:nvContentPartPr>
                <p14:xfrm>
                  <a:off x="554523" y="2519448"/>
                  <a:ext cx="3240" cy="36360"/>
                </p14:xfrm>
              </p:contentPart>
            </mc:Choice>
            <mc:Fallback xmlns="">
              <p:pic>
                <p:nvPicPr>
                  <p:cNvPr id="157" name="Рукописный ввод 156">
                    <a:extLst>
                      <a:ext uri="{FF2B5EF4-FFF2-40B4-BE49-F238E27FC236}">
                        <a16:creationId xmlns:a16="http://schemas.microsoft.com/office/drawing/2014/main" id="{FC8CB941-447D-4E57-88FD-1DAC445A26B3}"/>
                      </a:ext>
                    </a:extLst>
                  </p:cNvPr>
                  <p:cNvPicPr/>
                  <p:nvPr/>
                </p:nvPicPr>
                <p:blipFill>
                  <a:blip r:embed="rId26"/>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8" name="Рукописный ввод 157">
                    <a:extLst>
                      <a:ext uri="{FF2B5EF4-FFF2-40B4-BE49-F238E27FC236}">
                        <a16:creationId xmlns:a16="http://schemas.microsoft.com/office/drawing/2014/main" id="{6D1EF882-C77E-4693-8902-036BE0A0CAF4}"/>
                      </a:ext>
                    </a:extLst>
                  </p14:cNvPr>
                  <p14:cNvContentPartPr/>
                  <p14:nvPr/>
                </p14:nvContentPartPr>
                <p14:xfrm>
                  <a:off x="537963" y="2470488"/>
                  <a:ext cx="37440" cy="43560"/>
                </p14:xfrm>
              </p:contentPart>
            </mc:Choice>
            <mc:Fallback xmlns="">
              <p:pic>
                <p:nvPicPr>
                  <p:cNvPr id="158" name="Рукописный ввод 157">
                    <a:extLst>
                      <a:ext uri="{FF2B5EF4-FFF2-40B4-BE49-F238E27FC236}">
                        <a16:creationId xmlns:a16="http://schemas.microsoft.com/office/drawing/2014/main" id="{6D1EF882-C77E-4693-8902-036BE0A0CAF4}"/>
                      </a:ext>
                    </a:extLst>
                  </p:cNvPr>
                  <p:cNvPicPr/>
                  <p:nvPr/>
                </p:nvPicPr>
                <p:blipFill>
                  <a:blip r:embed="rId28"/>
                  <a:stretch>
                    <a:fillRect/>
                  </a:stretch>
                </p:blipFill>
                <p:spPr>
                  <a:xfrm>
                    <a:off x="529323" y="2461488"/>
                    <a:ext cx="55080" cy="61200"/>
                  </a:xfrm>
                  <a:prstGeom prst="rect">
                    <a:avLst/>
                  </a:prstGeom>
                </p:spPr>
              </p:pic>
            </mc:Fallback>
          </mc:AlternateContent>
        </p:grpSp>
        <p:grpSp>
          <p:nvGrpSpPr>
            <p:cNvPr id="118" name="Группа 117">
              <a:extLst>
                <a:ext uri="{FF2B5EF4-FFF2-40B4-BE49-F238E27FC236}">
                  <a16:creationId xmlns:a16="http://schemas.microsoft.com/office/drawing/2014/main" id="{5B00E496-6CB0-41A2-A5D3-4D5C443C40A4}"/>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9">
                <p14:nvContentPartPr>
                  <p14:cNvPr id="151" name="Рукописный ввод 150">
                    <a:extLst>
                      <a:ext uri="{FF2B5EF4-FFF2-40B4-BE49-F238E27FC236}">
                        <a16:creationId xmlns:a16="http://schemas.microsoft.com/office/drawing/2014/main" id="{71D902FB-15BB-43DE-BCAB-B7CBBB582BFA}"/>
                      </a:ext>
                    </a:extLst>
                  </p14:cNvPr>
                  <p14:cNvContentPartPr/>
                  <p14:nvPr/>
                </p14:nvContentPartPr>
                <p14:xfrm>
                  <a:off x="1249323" y="3216048"/>
                  <a:ext cx="19440" cy="60480"/>
                </p14:xfrm>
              </p:contentPart>
            </mc:Choice>
            <mc:Fallback xmlns="">
              <p:pic>
                <p:nvPicPr>
                  <p:cNvPr id="151" name="Рукописный ввод 150">
                    <a:extLst>
                      <a:ext uri="{FF2B5EF4-FFF2-40B4-BE49-F238E27FC236}">
                        <a16:creationId xmlns:a16="http://schemas.microsoft.com/office/drawing/2014/main" id="{71D902FB-15BB-43DE-BCAB-B7CBBB582BFA}"/>
                      </a:ext>
                    </a:extLst>
                  </p:cNvPr>
                  <p:cNvPicPr/>
                  <p:nvPr/>
                </p:nvPicPr>
                <p:blipFill>
                  <a:blip r:embed="rId30"/>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2" name="Рукописный ввод 151">
                    <a:extLst>
                      <a:ext uri="{FF2B5EF4-FFF2-40B4-BE49-F238E27FC236}">
                        <a16:creationId xmlns:a16="http://schemas.microsoft.com/office/drawing/2014/main" id="{4F8E7B94-C3B2-4765-B19E-5E8F08DD03E0}"/>
                      </a:ext>
                    </a:extLst>
                  </p14:cNvPr>
                  <p14:cNvContentPartPr/>
                  <p14:nvPr/>
                </p14:nvContentPartPr>
                <p14:xfrm>
                  <a:off x="1227363" y="3230088"/>
                  <a:ext cx="41400" cy="35280"/>
                </p14:xfrm>
              </p:contentPart>
            </mc:Choice>
            <mc:Fallback xmlns="">
              <p:pic>
                <p:nvPicPr>
                  <p:cNvPr id="152" name="Рукописный ввод 151">
                    <a:extLst>
                      <a:ext uri="{FF2B5EF4-FFF2-40B4-BE49-F238E27FC236}">
                        <a16:creationId xmlns:a16="http://schemas.microsoft.com/office/drawing/2014/main" id="{4F8E7B94-C3B2-4765-B19E-5E8F08DD03E0}"/>
                      </a:ext>
                    </a:extLst>
                  </p:cNvPr>
                  <p:cNvPicPr/>
                  <p:nvPr/>
                </p:nvPicPr>
                <p:blipFill>
                  <a:blip r:embed="rId32"/>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3" name="Рукописный ввод 152">
                    <a:extLst>
                      <a:ext uri="{FF2B5EF4-FFF2-40B4-BE49-F238E27FC236}">
                        <a16:creationId xmlns:a16="http://schemas.microsoft.com/office/drawing/2014/main" id="{AF33F396-B524-43F6-B399-250584FBDBD8}"/>
                      </a:ext>
                    </a:extLst>
                  </p14:cNvPr>
                  <p14:cNvContentPartPr/>
                  <p14:nvPr/>
                </p14:nvContentPartPr>
                <p14:xfrm>
                  <a:off x="1183443" y="3342408"/>
                  <a:ext cx="65520" cy="75960"/>
                </p14:xfrm>
              </p:contentPart>
            </mc:Choice>
            <mc:Fallback xmlns="">
              <p:pic>
                <p:nvPicPr>
                  <p:cNvPr id="153" name="Рукописный ввод 152">
                    <a:extLst>
                      <a:ext uri="{FF2B5EF4-FFF2-40B4-BE49-F238E27FC236}">
                        <a16:creationId xmlns:a16="http://schemas.microsoft.com/office/drawing/2014/main" id="{AF33F396-B524-43F6-B399-250584FBDBD8}"/>
                      </a:ext>
                    </a:extLst>
                  </p:cNvPr>
                  <p:cNvPicPr/>
                  <p:nvPr/>
                </p:nvPicPr>
                <p:blipFill>
                  <a:blip r:embed="rId34"/>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54" name="Рукописный ввод 153">
                    <a:extLst>
                      <a:ext uri="{FF2B5EF4-FFF2-40B4-BE49-F238E27FC236}">
                        <a16:creationId xmlns:a16="http://schemas.microsoft.com/office/drawing/2014/main" id="{0CE81125-632C-4AD4-9338-72BF54B39102}"/>
                      </a:ext>
                    </a:extLst>
                  </p14:cNvPr>
                  <p14:cNvContentPartPr/>
                  <p14:nvPr/>
                </p14:nvContentPartPr>
                <p14:xfrm>
                  <a:off x="1278123" y="3409368"/>
                  <a:ext cx="6840" cy="27000"/>
                </p14:xfrm>
              </p:contentPart>
            </mc:Choice>
            <mc:Fallback xmlns="">
              <p:pic>
                <p:nvPicPr>
                  <p:cNvPr id="154" name="Рукописный ввод 153">
                    <a:extLst>
                      <a:ext uri="{FF2B5EF4-FFF2-40B4-BE49-F238E27FC236}">
                        <a16:creationId xmlns:a16="http://schemas.microsoft.com/office/drawing/2014/main" id="{0CE81125-632C-4AD4-9338-72BF54B39102}"/>
                      </a:ext>
                    </a:extLst>
                  </p:cNvPr>
                  <p:cNvPicPr/>
                  <p:nvPr/>
                </p:nvPicPr>
                <p:blipFill>
                  <a:blip r:embed="rId36"/>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5" name="Рукописный ввод 154">
                    <a:extLst>
                      <a:ext uri="{FF2B5EF4-FFF2-40B4-BE49-F238E27FC236}">
                        <a16:creationId xmlns:a16="http://schemas.microsoft.com/office/drawing/2014/main" id="{143D3B11-65E2-4DAC-BF54-3A7BAA91C86F}"/>
                      </a:ext>
                    </a:extLst>
                  </p14:cNvPr>
                  <p14:cNvContentPartPr/>
                  <p14:nvPr/>
                </p14:nvContentPartPr>
                <p14:xfrm>
                  <a:off x="1311963" y="3312888"/>
                  <a:ext cx="48240" cy="104400"/>
                </p14:xfrm>
              </p:contentPart>
            </mc:Choice>
            <mc:Fallback xmlns="">
              <p:pic>
                <p:nvPicPr>
                  <p:cNvPr id="155" name="Рукописный ввод 154">
                    <a:extLst>
                      <a:ext uri="{FF2B5EF4-FFF2-40B4-BE49-F238E27FC236}">
                        <a16:creationId xmlns:a16="http://schemas.microsoft.com/office/drawing/2014/main" id="{143D3B11-65E2-4DAC-BF54-3A7BAA91C86F}"/>
                      </a:ext>
                    </a:extLst>
                  </p:cNvPr>
                  <p:cNvPicPr/>
                  <p:nvPr/>
                </p:nvPicPr>
                <p:blipFill>
                  <a:blip r:embed="rId38"/>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6" name="Рукописный ввод 155">
                    <a:extLst>
                      <a:ext uri="{FF2B5EF4-FFF2-40B4-BE49-F238E27FC236}">
                        <a16:creationId xmlns:a16="http://schemas.microsoft.com/office/drawing/2014/main" id="{D27028E5-D39F-48E0-92BE-5259EFC3761B}"/>
                      </a:ext>
                    </a:extLst>
                  </p14:cNvPr>
                  <p14:cNvContentPartPr/>
                  <p14:nvPr/>
                </p14:nvContentPartPr>
                <p14:xfrm>
                  <a:off x="1259043" y="3162408"/>
                  <a:ext cx="3600" cy="34560"/>
                </p14:xfrm>
              </p:contentPart>
            </mc:Choice>
            <mc:Fallback xmlns="">
              <p:pic>
                <p:nvPicPr>
                  <p:cNvPr id="156" name="Рукописный ввод 155">
                    <a:extLst>
                      <a:ext uri="{FF2B5EF4-FFF2-40B4-BE49-F238E27FC236}">
                        <a16:creationId xmlns:a16="http://schemas.microsoft.com/office/drawing/2014/main" id="{D27028E5-D39F-48E0-92BE-5259EFC3761B}"/>
                      </a:ext>
                    </a:extLst>
                  </p:cNvPr>
                  <p:cNvPicPr/>
                  <p:nvPr/>
                </p:nvPicPr>
                <p:blipFill>
                  <a:blip r:embed="rId40"/>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119" name="Рукописный ввод 118">
                  <a:extLst>
                    <a:ext uri="{FF2B5EF4-FFF2-40B4-BE49-F238E27FC236}">
                      <a16:creationId xmlns:a16="http://schemas.microsoft.com/office/drawing/2014/main" id="{35F63E7D-E680-4C78-A5E9-135D0694D9D5}"/>
                    </a:ext>
                  </a:extLst>
                </p14:cNvPr>
                <p14:cNvContentPartPr/>
                <p14:nvPr/>
              </p14:nvContentPartPr>
              <p14:xfrm>
                <a:off x="1258683" y="3037848"/>
                <a:ext cx="2160" cy="16560"/>
              </p14:xfrm>
            </p:contentPart>
          </mc:Choice>
          <mc:Fallback xmlns="">
            <p:pic>
              <p:nvPicPr>
                <p:cNvPr id="119" name="Рукописный ввод 118">
                  <a:extLst>
                    <a:ext uri="{FF2B5EF4-FFF2-40B4-BE49-F238E27FC236}">
                      <a16:creationId xmlns:a16="http://schemas.microsoft.com/office/drawing/2014/main" id="{35F63E7D-E680-4C78-A5E9-135D0694D9D5}"/>
                    </a:ext>
                  </a:extLst>
                </p:cNvPr>
                <p:cNvPicPr/>
                <p:nvPr/>
              </p:nvPicPr>
              <p:blipFill>
                <a:blip r:embed="rId42"/>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0" name="Рукописный ввод 119">
                  <a:extLst>
                    <a:ext uri="{FF2B5EF4-FFF2-40B4-BE49-F238E27FC236}">
                      <a16:creationId xmlns:a16="http://schemas.microsoft.com/office/drawing/2014/main" id="{F90B267C-E1CC-4513-8FB4-9131D570F997}"/>
                    </a:ext>
                  </a:extLst>
                </p14:cNvPr>
                <p14:cNvContentPartPr/>
                <p14:nvPr/>
              </p14:nvContentPartPr>
              <p14:xfrm>
                <a:off x="1259043" y="2907168"/>
                <a:ext cx="2520" cy="40680"/>
              </p14:xfrm>
            </p:contentPart>
          </mc:Choice>
          <mc:Fallback xmlns="">
            <p:pic>
              <p:nvPicPr>
                <p:cNvPr id="120" name="Рукописный ввод 119">
                  <a:extLst>
                    <a:ext uri="{FF2B5EF4-FFF2-40B4-BE49-F238E27FC236}">
                      <a16:creationId xmlns:a16="http://schemas.microsoft.com/office/drawing/2014/main" id="{F90B267C-E1CC-4513-8FB4-9131D570F997}"/>
                    </a:ext>
                  </a:extLst>
                </p:cNvPr>
                <p:cNvPicPr/>
                <p:nvPr/>
              </p:nvPicPr>
              <p:blipFill>
                <a:blip r:embed="rId44"/>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1" name="Рукописный ввод 120">
                  <a:extLst>
                    <a:ext uri="{FF2B5EF4-FFF2-40B4-BE49-F238E27FC236}">
                      <a16:creationId xmlns:a16="http://schemas.microsoft.com/office/drawing/2014/main" id="{FBD30B7F-C515-4A88-8118-03491A1E1EDD}"/>
                    </a:ext>
                  </a:extLst>
                </p14:cNvPr>
                <p14:cNvContentPartPr/>
                <p14:nvPr/>
              </p14:nvContentPartPr>
              <p14:xfrm>
                <a:off x="1259763" y="2728248"/>
                <a:ext cx="7920" cy="50400"/>
              </p14:xfrm>
            </p:contentPart>
          </mc:Choice>
          <mc:Fallback xmlns="">
            <p:pic>
              <p:nvPicPr>
                <p:cNvPr id="121" name="Рукописный ввод 120">
                  <a:extLst>
                    <a:ext uri="{FF2B5EF4-FFF2-40B4-BE49-F238E27FC236}">
                      <a16:creationId xmlns:a16="http://schemas.microsoft.com/office/drawing/2014/main" id="{FBD30B7F-C515-4A88-8118-03491A1E1EDD}"/>
                    </a:ext>
                  </a:extLst>
                </p:cNvPr>
                <p:cNvPicPr/>
                <p:nvPr/>
              </p:nvPicPr>
              <p:blipFill>
                <a:blip r:embed="rId46"/>
                <a:stretch>
                  <a:fillRect/>
                </a:stretch>
              </p:blipFill>
              <p:spPr>
                <a:xfrm>
                  <a:off x="1251123" y="2719608"/>
                  <a:ext cx="25560" cy="68040"/>
                </a:xfrm>
                <a:prstGeom prst="rect">
                  <a:avLst/>
                </a:prstGeom>
              </p:spPr>
            </p:pic>
          </mc:Fallback>
        </mc:AlternateContent>
        <p:grpSp>
          <p:nvGrpSpPr>
            <p:cNvPr id="122" name="Группа 121">
              <a:extLst>
                <a:ext uri="{FF2B5EF4-FFF2-40B4-BE49-F238E27FC236}">
                  <a16:creationId xmlns:a16="http://schemas.microsoft.com/office/drawing/2014/main" id="{1BE1959E-54CB-48BC-B66D-8EC00AAF4D5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7">
                <p14:nvContentPartPr>
                  <p14:cNvPr id="148" name="Рукописный ввод 147">
                    <a:extLst>
                      <a:ext uri="{FF2B5EF4-FFF2-40B4-BE49-F238E27FC236}">
                        <a16:creationId xmlns:a16="http://schemas.microsoft.com/office/drawing/2014/main" id="{16EBD7D4-3625-4A1C-AA49-86785A7DFCB8}"/>
                      </a:ext>
                    </a:extLst>
                  </p14:cNvPr>
                  <p14:cNvContentPartPr/>
                  <p14:nvPr/>
                </p14:nvContentPartPr>
                <p14:xfrm>
                  <a:off x="1262283" y="2565888"/>
                  <a:ext cx="10800" cy="59760"/>
                </p14:xfrm>
              </p:contentPart>
            </mc:Choice>
            <mc:Fallback xmlns="">
              <p:pic>
                <p:nvPicPr>
                  <p:cNvPr id="148" name="Рукописный ввод 147">
                    <a:extLst>
                      <a:ext uri="{FF2B5EF4-FFF2-40B4-BE49-F238E27FC236}">
                        <a16:creationId xmlns:a16="http://schemas.microsoft.com/office/drawing/2014/main" id="{16EBD7D4-3625-4A1C-AA49-86785A7DFCB8}"/>
                      </a:ext>
                    </a:extLst>
                  </p:cNvPr>
                  <p:cNvPicPr/>
                  <p:nvPr/>
                </p:nvPicPr>
                <p:blipFill>
                  <a:blip r:embed="rId48"/>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9" name="Рукописный ввод 148">
                    <a:extLst>
                      <a:ext uri="{FF2B5EF4-FFF2-40B4-BE49-F238E27FC236}">
                        <a16:creationId xmlns:a16="http://schemas.microsoft.com/office/drawing/2014/main" id="{2ED6D26D-B4A0-4FDC-8898-45901F5D46C0}"/>
                      </a:ext>
                    </a:extLst>
                  </p14:cNvPr>
                  <p14:cNvContentPartPr/>
                  <p14:nvPr/>
                </p14:nvContentPartPr>
                <p14:xfrm>
                  <a:off x="1265883" y="2482728"/>
                  <a:ext cx="5040" cy="33480"/>
                </p14:xfrm>
              </p:contentPart>
            </mc:Choice>
            <mc:Fallback xmlns="">
              <p:pic>
                <p:nvPicPr>
                  <p:cNvPr id="149" name="Рукописный ввод 148">
                    <a:extLst>
                      <a:ext uri="{FF2B5EF4-FFF2-40B4-BE49-F238E27FC236}">
                        <a16:creationId xmlns:a16="http://schemas.microsoft.com/office/drawing/2014/main" id="{2ED6D26D-B4A0-4FDC-8898-45901F5D46C0}"/>
                      </a:ext>
                    </a:extLst>
                  </p:cNvPr>
                  <p:cNvPicPr/>
                  <p:nvPr/>
                </p:nvPicPr>
                <p:blipFill>
                  <a:blip r:embed="rId50"/>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0" name="Рукописный ввод 149">
                    <a:extLst>
                      <a:ext uri="{FF2B5EF4-FFF2-40B4-BE49-F238E27FC236}">
                        <a16:creationId xmlns:a16="http://schemas.microsoft.com/office/drawing/2014/main" id="{00403EC9-EC11-4E21-805A-D426E2FB9CA2}"/>
                      </a:ext>
                    </a:extLst>
                  </p14:cNvPr>
                  <p14:cNvContentPartPr/>
                  <p14:nvPr/>
                </p14:nvContentPartPr>
                <p14:xfrm>
                  <a:off x="1255443" y="2456088"/>
                  <a:ext cx="35640" cy="52560"/>
                </p14:xfrm>
              </p:contentPart>
            </mc:Choice>
            <mc:Fallback xmlns="">
              <p:pic>
                <p:nvPicPr>
                  <p:cNvPr id="150" name="Рукописный ввод 149">
                    <a:extLst>
                      <a:ext uri="{FF2B5EF4-FFF2-40B4-BE49-F238E27FC236}">
                        <a16:creationId xmlns:a16="http://schemas.microsoft.com/office/drawing/2014/main" id="{00403EC9-EC11-4E21-805A-D426E2FB9CA2}"/>
                      </a:ext>
                    </a:extLst>
                  </p:cNvPr>
                  <p:cNvPicPr/>
                  <p:nvPr/>
                </p:nvPicPr>
                <p:blipFill>
                  <a:blip r:embed="rId52"/>
                  <a:stretch>
                    <a:fillRect/>
                  </a:stretch>
                </p:blipFill>
                <p:spPr>
                  <a:xfrm>
                    <a:off x="1246803" y="2447448"/>
                    <a:ext cx="53280" cy="70200"/>
                  </a:xfrm>
                  <a:prstGeom prst="rect">
                    <a:avLst/>
                  </a:prstGeom>
                </p:spPr>
              </p:pic>
            </mc:Fallback>
          </mc:AlternateContent>
        </p:grpSp>
        <p:grpSp>
          <p:nvGrpSpPr>
            <p:cNvPr id="123" name="Группа 122">
              <a:extLst>
                <a:ext uri="{FF2B5EF4-FFF2-40B4-BE49-F238E27FC236}">
                  <a16:creationId xmlns:a16="http://schemas.microsoft.com/office/drawing/2014/main" id="{623E3A82-9289-4A34-B1BE-A2026FFA263B}"/>
                </a:ext>
              </a:extLst>
            </p:cNvPr>
            <p:cNvGrpSpPr/>
            <p:nvPr/>
          </p:nvGrpSpPr>
          <p:grpSpPr>
            <a:xfrm>
              <a:off x="101051" y="1531089"/>
              <a:ext cx="1929278" cy="1934018"/>
              <a:chOff x="101051" y="1531089"/>
              <a:chExt cx="1929278" cy="1934018"/>
            </a:xfrm>
          </p:grpSpPr>
          <p:grpSp>
            <p:nvGrpSpPr>
              <p:cNvPr id="124" name="Группа 123">
                <a:extLst>
                  <a:ext uri="{FF2B5EF4-FFF2-40B4-BE49-F238E27FC236}">
                    <a16:creationId xmlns:a16="http://schemas.microsoft.com/office/drawing/2014/main" id="{6F385600-C26B-4556-AE4C-44F528161866}"/>
                  </a:ext>
                </a:extLst>
              </p:cNvPr>
              <p:cNvGrpSpPr/>
              <p:nvPr/>
            </p:nvGrpSpPr>
            <p:grpSpPr>
              <a:xfrm>
                <a:off x="124162" y="1531089"/>
                <a:ext cx="1906167" cy="1934018"/>
                <a:chOff x="795521" y="1546419"/>
                <a:chExt cx="1906167" cy="1934018"/>
              </a:xfrm>
            </p:grpSpPr>
            <p:grpSp>
              <p:nvGrpSpPr>
                <p:cNvPr id="126" name="Группа 125">
                  <a:extLst>
                    <a:ext uri="{FF2B5EF4-FFF2-40B4-BE49-F238E27FC236}">
                      <a16:creationId xmlns:a16="http://schemas.microsoft.com/office/drawing/2014/main" id="{C73A5328-A1E2-485D-BCE0-B4AF61F998C5}"/>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3">
                    <p14:nvContentPartPr>
                      <p14:cNvPr id="133" name="Рукописный ввод 132">
                        <a:extLst>
                          <a:ext uri="{FF2B5EF4-FFF2-40B4-BE49-F238E27FC236}">
                            <a16:creationId xmlns:a16="http://schemas.microsoft.com/office/drawing/2014/main" id="{712143CF-1287-4E01-847C-0E86DB4A21FE}"/>
                          </a:ext>
                        </a:extLst>
                      </p14:cNvPr>
                      <p14:cNvContentPartPr/>
                      <p14:nvPr/>
                    </p14:nvContentPartPr>
                    <p14:xfrm>
                      <a:off x="289721" y="1370894"/>
                      <a:ext cx="37080" cy="1925280"/>
                    </p14:xfrm>
                  </p:contentPart>
                </mc:Choice>
                <mc:Fallback xmlns="">
                  <p:pic>
                    <p:nvPicPr>
                      <p:cNvPr id="133" name="Рукописный ввод 132">
                        <a:extLst>
                          <a:ext uri="{FF2B5EF4-FFF2-40B4-BE49-F238E27FC236}">
                            <a16:creationId xmlns:a16="http://schemas.microsoft.com/office/drawing/2014/main" id="{712143CF-1287-4E01-847C-0E86DB4A21FE}"/>
                          </a:ext>
                        </a:extLst>
                      </p:cNvPr>
                      <p:cNvPicPr/>
                      <p:nvPr/>
                    </p:nvPicPr>
                    <p:blipFill>
                      <a:blip r:embed="rId54"/>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4" name="Рукописный ввод 133">
                        <a:extLst>
                          <a:ext uri="{FF2B5EF4-FFF2-40B4-BE49-F238E27FC236}">
                            <a16:creationId xmlns:a16="http://schemas.microsoft.com/office/drawing/2014/main" id="{5E5783AA-E6EC-47DE-AB98-12EB36D12B59}"/>
                          </a:ext>
                        </a:extLst>
                      </p14:cNvPr>
                      <p14:cNvContentPartPr/>
                      <p14:nvPr/>
                    </p14:nvContentPartPr>
                    <p14:xfrm>
                      <a:off x="238241" y="1299254"/>
                      <a:ext cx="113040" cy="222120"/>
                    </p14:xfrm>
                  </p:contentPart>
                </mc:Choice>
                <mc:Fallback xmlns="">
                  <p:pic>
                    <p:nvPicPr>
                      <p:cNvPr id="134" name="Рукописный ввод 133">
                        <a:extLst>
                          <a:ext uri="{FF2B5EF4-FFF2-40B4-BE49-F238E27FC236}">
                            <a16:creationId xmlns:a16="http://schemas.microsoft.com/office/drawing/2014/main" id="{5E5783AA-E6EC-47DE-AB98-12EB36D12B59}"/>
                          </a:ext>
                        </a:extLst>
                      </p:cNvPr>
                      <p:cNvPicPr/>
                      <p:nvPr/>
                    </p:nvPicPr>
                    <p:blipFill>
                      <a:blip r:embed="rId56"/>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5" name="Рукописный ввод 134">
                        <a:extLst>
                          <a:ext uri="{FF2B5EF4-FFF2-40B4-BE49-F238E27FC236}">
                            <a16:creationId xmlns:a16="http://schemas.microsoft.com/office/drawing/2014/main" id="{336D8D3D-E486-4AB6-B819-E746C58C7135}"/>
                          </a:ext>
                        </a:extLst>
                      </p14:cNvPr>
                      <p14:cNvContentPartPr/>
                      <p14:nvPr/>
                    </p14:nvContentPartPr>
                    <p14:xfrm>
                      <a:off x="302681" y="3292934"/>
                      <a:ext cx="2408040" cy="32760"/>
                    </p14:xfrm>
                  </p:contentPart>
                </mc:Choice>
                <mc:Fallback xmlns="">
                  <p:pic>
                    <p:nvPicPr>
                      <p:cNvPr id="135" name="Рукописный ввод 134">
                        <a:extLst>
                          <a:ext uri="{FF2B5EF4-FFF2-40B4-BE49-F238E27FC236}">
                            <a16:creationId xmlns:a16="http://schemas.microsoft.com/office/drawing/2014/main" id="{336D8D3D-E486-4AB6-B819-E746C58C7135}"/>
                          </a:ext>
                        </a:extLst>
                      </p:cNvPr>
                      <p:cNvPicPr/>
                      <p:nvPr/>
                    </p:nvPicPr>
                    <p:blipFill>
                      <a:blip r:embed="rId58"/>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6" name="Рукописный ввод 135">
                        <a:extLst>
                          <a:ext uri="{FF2B5EF4-FFF2-40B4-BE49-F238E27FC236}">
                            <a16:creationId xmlns:a16="http://schemas.microsoft.com/office/drawing/2014/main" id="{DF0A295B-D1AF-4B2B-8C61-A5E7FBCF47E6}"/>
                          </a:ext>
                        </a:extLst>
                      </p14:cNvPr>
                      <p14:cNvContentPartPr/>
                      <p14:nvPr/>
                    </p14:nvContentPartPr>
                    <p14:xfrm>
                      <a:off x="2631881" y="3241814"/>
                      <a:ext cx="185760" cy="115200"/>
                    </p14:xfrm>
                  </p:contentPart>
                </mc:Choice>
                <mc:Fallback xmlns="">
                  <p:pic>
                    <p:nvPicPr>
                      <p:cNvPr id="136" name="Рукописный ввод 135">
                        <a:extLst>
                          <a:ext uri="{FF2B5EF4-FFF2-40B4-BE49-F238E27FC236}">
                            <a16:creationId xmlns:a16="http://schemas.microsoft.com/office/drawing/2014/main" id="{DF0A295B-D1AF-4B2B-8C61-A5E7FBCF47E6}"/>
                          </a:ext>
                        </a:extLst>
                      </p:cNvPr>
                      <p:cNvPicPr/>
                      <p:nvPr/>
                    </p:nvPicPr>
                    <p:blipFill>
                      <a:blip r:embed="rId60"/>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7" name="Рукописный ввод 136">
                        <a:extLst>
                          <a:ext uri="{FF2B5EF4-FFF2-40B4-BE49-F238E27FC236}">
                            <a16:creationId xmlns:a16="http://schemas.microsoft.com/office/drawing/2014/main" id="{417D20BD-09FD-40B4-8C1F-CCBF10E8F848}"/>
                          </a:ext>
                        </a:extLst>
                      </p14:cNvPr>
                      <p14:cNvContentPartPr/>
                      <p14:nvPr/>
                    </p14:nvContentPartPr>
                    <p14:xfrm>
                      <a:off x="269201" y="3459614"/>
                      <a:ext cx="186840" cy="186840"/>
                    </p14:xfrm>
                  </p:contentPart>
                </mc:Choice>
                <mc:Fallback xmlns="">
                  <p:pic>
                    <p:nvPicPr>
                      <p:cNvPr id="137" name="Рукописный ввод 136">
                        <a:extLst>
                          <a:ext uri="{FF2B5EF4-FFF2-40B4-BE49-F238E27FC236}">
                            <a16:creationId xmlns:a16="http://schemas.microsoft.com/office/drawing/2014/main" id="{417D20BD-09FD-40B4-8C1F-CCBF10E8F848}"/>
                          </a:ext>
                        </a:extLst>
                      </p:cNvPr>
                      <p:cNvPicPr/>
                      <p:nvPr/>
                    </p:nvPicPr>
                    <p:blipFill>
                      <a:blip r:embed="rId62"/>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8" name="Рукописный ввод 137">
                        <a:extLst>
                          <a:ext uri="{FF2B5EF4-FFF2-40B4-BE49-F238E27FC236}">
                            <a16:creationId xmlns:a16="http://schemas.microsoft.com/office/drawing/2014/main" id="{3096D3C0-DF8F-4AF3-B440-2CEA7CCB6AD4}"/>
                          </a:ext>
                        </a:extLst>
                      </p14:cNvPr>
                      <p14:cNvContentPartPr/>
                      <p14:nvPr/>
                    </p14:nvContentPartPr>
                    <p14:xfrm>
                      <a:off x="2186021" y="3376814"/>
                      <a:ext cx="228600" cy="262440"/>
                    </p14:xfrm>
                  </p:contentPart>
                </mc:Choice>
                <mc:Fallback xmlns="">
                  <p:pic>
                    <p:nvPicPr>
                      <p:cNvPr id="138" name="Рукописный ввод 137">
                        <a:extLst>
                          <a:ext uri="{FF2B5EF4-FFF2-40B4-BE49-F238E27FC236}">
                            <a16:creationId xmlns:a16="http://schemas.microsoft.com/office/drawing/2014/main" id="{3096D3C0-DF8F-4AF3-B440-2CEA7CCB6AD4}"/>
                          </a:ext>
                        </a:extLst>
                      </p:cNvPr>
                      <p:cNvPicPr/>
                      <p:nvPr/>
                    </p:nvPicPr>
                    <p:blipFill>
                      <a:blip r:embed="rId64"/>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9" name="Рукописный ввод 138">
                        <a:extLst>
                          <a:ext uri="{FF2B5EF4-FFF2-40B4-BE49-F238E27FC236}">
                            <a16:creationId xmlns:a16="http://schemas.microsoft.com/office/drawing/2014/main" id="{400862F1-33A3-42F3-932D-071C33FFF6D2}"/>
                          </a:ext>
                        </a:extLst>
                      </p14:cNvPr>
                      <p14:cNvContentPartPr/>
                      <p14:nvPr/>
                    </p14:nvContentPartPr>
                    <p14:xfrm>
                      <a:off x="264161" y="2121494"/>
                      <a:ext cx="2006640" cy="40320"/>
                    </p14:xfrm>
                  </p:contentPart>
                </mc:Choice>
                <mc:Fallback xmlns="">
                  <p:pic>
                    <p:nvPicPr>
                      <p:cNvPr id="139" name="Рукописный ввод 138">
                        <a:extLst>
                          <a:ext uri="{FF2B5EF4-FFF2-40B4-BE49-F238E27FC236}">
                            <a16:creationId xmlns:a16="http://schemas.microsoft.com/office/drawing/2014/main" id="{400862F1-33A3-42F3-932D-071C33FFF6D2}"/>
                          </a:ext>
                        </a:extLst>
                      </p:cNvPr>
                      <p:cNvPicPr/>
                      <p:nvPr/>
                    </p:nvPicPr>
                    <p:blipFill>
                      <a:blip r:embed="rId66"/>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0" name="Рукописный ввод 139">
                        <a:extLst>
                          <a:ext uri="{FF2B5EF4-FFF2-40B4-BE49-F238E27FC236}">
                            <a16:creationId xmlns:a16="http://schemas.microsoft.com/office/drawing/2014/main" id="{D3F2C0C9-2207-4FA4-ABB4-53D9EA1FEE08}"/>
                          </a:ext>
                        </a:extLst>
                      </p14:cNvPr>
                      <p14:cNvContentPartPr/>
                      <p14:nvPr/>
                    </p14:nvContentPartPr>
                    <p14:xfrm>
                      <a:off x="2274761" y="2140934"/>
                      <a:ext cx="25560" cy="1144080"/>
                    </p14:xfrm>
                  </p:contentPart>
                </mc:Choice>
                <mc:Fallback xmlns="">
                  <p:pic>
                    <p:nvPicPr>
                      <p:cNvPr id="140" name="Рукописный ввод 139">
                        <a:extLst>
                          <a:ext uri="{FF2B5EF4-FFF2-40B4-BE49-F238E27FC236}">
                            <a16:creationId xmlns:a16="http://schemas.microsoft.com/office/drawing/2014/main" id="{D3F2C0C9-2207-4FA4-ABB4-53D9EA1FEE08}"/>
                          </a:ext>
                        </a:extLst>
                      </p:cNvPr>
                      <p:cNvPicPr/>
                      <p:nvPr/>
                    </p:nvPicPr>
                    <p:blipFill>
                      <a:blip r:embed="rId68"/>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1" name="Рукописный ввод 140">
                        <a:extLst>
                          <a:ext uri="{FF2B5EF4-FFF2-40B4-BE49-F238E27FC236}">
                            <a16:creationId xmlns:a16="http://schemas.microsoft.com/office/drawing/2014/main" id="{389F90D5-A739-4150-B819-6B323D53BEC6}"/>
                          </a:ext>
                        </a:extLst>
                      </p14:cNvPr>
                      <p14:cNvContentPartPr/>
                      <p14:nvPr/>
                    </p14:nvContentPartPr>
                    <p14:xfrm>
                      <a:off x="1915841" y="2175854"/>
                      <a:ext cx="17640" cy="1080000"/>
                    </p14:xfrm>
                  </p:contentPart>
                </mc:Choice>
                <mc:Fallback xmlns="">
                  <p:pic>
                    <p:nvPicPr>
                      <p:cNvPr id="141" name="Рукописный ввод 140">
                        <a:extLst>
                          <a:ext uri="{FF2B5EF4-FFF2-40B4-BE49-F238E27FC236}">
                            <a16:creationId xmlns:a16="http://schemas.microsoft.com/office/drawing/2014/main" id="{389F90D5-A739-4150-B819-6B323D53BEC6}"/>
                          </a:ext>
                        </a:extLst>
                      </p:cNvPr>
                      <p:cNvPicPr/>
                      <p:nvPr/>
                    </p:nvPicPr>
                    <p:blipFill>
                      <a:blip r:embed="rId70"/>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2" name="Рукописный ввод 141">
                        <a:extLst>
                          <a:ext uri="{FF2B5EF4-FFF2-40B4-BE49-F238E27FC236}">
                            <a16:creationId xmlns:a16="http://schemas.microsoft.com/office/drawing/2014/main" id="{E18F9ECF-119D-4054-812C-2DD356F0FDFF}"/>
                          </a:ext>
                        </a:extLst>
                      </p14:cNvPr>
                      <p14:cNvContentPartPr/>
                      <p14:nvPr/>
                    </p14:nvContentPartPr>
                    <p14:xfrm>
                      <a:off x="1580321" y="2175134"/>
                      <a:ext cx="39240" cy="1066680"/>
                    </p14:xfrm>
                  </p:contentPart>
                </mc:Choice>
                <mc:Fallback xmlns="">
                  <p:pic>
                    <p:nvPicPr>
                      <p:cNvPr id="142" name="Рукописный ввод 141">
                        <a:extLst>
                          <a:ext uri="{FF2B5EF4-FFF2-40B4-BE49-F238E27FC236}">
                            <a16:creationId xmlns:a16="http://schemas.microsoft.com/office/drawing/2014/main" id="{E18F9ECF-119D-4054-812C-2DD356F0FDFF}"/>
                          </a:ext>
                        </a:extLst>
                      </p:cNvPr>
                      <p:cNvPicPr/>
                      <p:nvPr/>
                    </p:nvPicPr>
                    <p:blipFill>
                      <a:blip r:embed="rId72"/>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3" name="Рукописный ввод 142">
                        <a:extLst>
                          <a:ext uri="{FF2B5EF4-FFF2-40B4-BE49-F238E27FC236}">
                            <a16:creationId xmlns:a16="http://schemas.microsoft.com/office/drawing/2014/main" id="{60E38F40-2982-48C0-B874-94B64BBA1E3E}"/>
                          </a:ext>
                        </a:extLst>
                      </p14:cNvPr>
                      <p14:cNvContentPartPr/>
                      <p14:nvPr/>
                    </p14:nvContentPartPr>
                    <p14:xfrm>
                      <a:off x="1246601" y="2205734"/>
                      <a:ext cx="29160" cy="986760"/>
                    </p14:xfrm>
                  </p:contentPart>
                </mc:Choice>
                <mc:Fallback xmlns="">
                  <p:pic>
                    <p:nvPicPr>
                      <p:cNvPr id="143" name="Рукописный ввод 142">
                        <a:extLst>
                          <a:ext uri="{FF2B5EF4-FFF2-40B4-BE49-F238E27FC236}">
                            <a16:creationId xmlns:a16="http://schemas.microsoft.com/office/drawing/2014/main" id="{60E38F40-2982-48C0-B874-94B64BBA1E3E}"/>
                          </a:ext>
                        </a:extLst>
                      </p:cNvPr>
                      <p:cNvPicPr/>
                      <p:nvPr/>
                    </p:nvPicPr>
                    <p:blipFill>
                      <a:blip r:embed="rId74"/>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4" name="Рукописный ввод 143">
                        <a:extLst>
                          <a:ext uri="{FF2B5EF4-FFF2-40B4-BE49-F238E27FC236}">
                            <a16:creationId xmlns:a16="http://schemas.microsoft.com/office/drawing/2014/main" id="{96D8F903-CCC0-4D22-B9E1-814E7CF56778}"/>
                          </a:ext>
                        </a:extLst>
                      </p14:cNvPr>
                      <p14:cNvContentPartPr/>
                      <p14:nvPr/>
                    </p14:nvContentPartPr>
                    <p14:xfrm>
                      <a:off x="893441" y="2291774"/>
                      <a:ext cx="27360" cy="942480"/>
                    </p14:xfrm>
                  </p:contentPart>
                </mc:Choice>
                <mc:Fallback xmlns="">
                  <p:pic>
                    <p:nvPicPr>
                      <p:cNvPr id="144" name="Рукописный ввод 143">
                        <a:extLst>
                          <a:ext uri="{FF2B5EF4-FFF2-40B4-BE49-F238E27FC236}">
                            <a16:creationId xmlns:a16="http://schemas.microsoft.com/office/drawing/2014/main" id="{96D8F903-CCC0-4D22-B9E1-814E7CF56778}"/>
                          </a:ext>
                        </a:extLst>
                      </p:cNvPr>
                      <p:cNvPicPr/>
                      <p:nvPr/>
                    </p:nvPicPr>
                    <p:blipFill>
                      <a:blip r:embed="rId76"/>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5" name="Рукописный ввод 144">
                        <a:extLst>
                          <a:ext uri="{FF2B5EF4-FFF2-40B4-BE49-F238E27FC236}">
                            <a16:creationId xmlns:a16="http://schemas.microsoft.com/office/drawing/2014/main" id="{40C007AE-9C06-4524-8506-CECBE9D7D062}"/>
                          </a:ext>
                        </a:extLst>
                      </p14:cNvPr>
                      <p14:cNvContentPartPr/>
                      <p14:nvPr/>
                    </p14:nvContentPartPr>
                    <p14:xfrm>
                      <a:off x="577001" y="2231654"/>
                      <a:ext cx="19440" cy="1015200"/>
                    </p14:xfrm>
                  </p:contentPart>
                </mc:Choice>
                <mc:Fallback xmlns="">
                  <p:pic>
                    <p:nvPicPr>
                      <p:cNvPr id="145" name="Рукописный ввод 144">
                        <a:extLst>
                          <a:ext uri="{FF2B5EF4-FFF2-40B4-BE49-F238E27FC236}">
                            <a16:creationId xmlns:a16="http://schemas.microsoft.com/office/drawing/2014/main" id="{40C007AE-9C06-4524-8506-CECBE9D7D062}"/>
                          </a:ext>
                        </a:extLst>
                      </p:cNvPr>
                      <p:cNvPicPr/>
                      <p:nvPr/>
                    </p:nvPicPr>
                    <p:blipFill>
                      <a:blip r:embed="rId78"/>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6" name="Рукописный ввод 145">
                        <a:extLst>
                          <a:ext uri="{FF2B5EF4-FFF2-40B4-BE49-F238E27FC236}">
                            <a16:creationId xmlns:a16="http://schemas.microsoft.com/office/drawing/2014/main" id="{55E65CFF-5D7E-4C11-9B34-C1759EED497F}"/>
                          </a:ext>
                        </a:extLst>
                      </p14:cNvPr>
                      <p14:cNvContentPartPr/>
                      <p14:nvPr/>
                    </p14:nvContentPartPr>
                    <p14:xfrm>
                      <a:off x="2868761" y="3399134"/>
                      <a:ext cx="138600" cy="222120"/>
                    </p14:xfrm>
                  </p:contentPart>
                </mc:Choice>
                <mc:Fallback xmlns="">
                  <p:pic>
                    <p:nvPicPr>
                      <p:cNvPr id="146" name="Рукописный ввод 145">
                        <a:extLst>
                          <a:ext uri="{FF2B5EF4-FFF2-40B4-BE49-F238E27FC236}">
                            <a16:creationId xmlns:a16="http://schemas.microsoft.com/office/drawing/2014/main" id="{55E65CFF-5D7E-4C11-9B34-C1759EED497F}"/>
                          </a:ext>
                        </a:extLst>
                      </p:cNvPr>
                      <p:cNvPicPr/>
                      <p:nvPr/>
                    </p:nvPicPr>
                    <p:blipFill>
                      <a:blip r:embed="rId80"/>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7" name="Рукописный ввод 146">
                        <a:extLst>
                          <a:ext uri="{FF2B5EF4-FFF2-40B4-BE49-F238E27FC236}">
                            <a16:creationId xmlns:a16="http://schemas.microsoft.com/office/drawing/2014/main" id="{FA091917-320E-4D90-9259-FABA2F321017}"/>
                          </a:ext>
                        </a:extLst>
                      </p14:cNvPr>
                      <p14:cNvContentPartPr/>
                      <p14:nvPr/>
                    </p14:nvContentPartPr>
                    <p14:xfrm>
                      <a:off x="2900441" y="3456014"/>
                      <a:ext cx="131400" cy="157320"/>
                    </p14:xfrm>
                  </p:contentPart>
                </mc:Choice>
                <mc:Fallback xmlns="">
                  <p:pic>
                    <p:nvPicPr>
                      <p:cNvPr id="147" name="Рукописный ввод 146">
                        <a:extLst>
                          <a:ext uri="{FF2B5EF4-FFF2-40B4-BE49-F238E27FC236}">
                            <a16:creationId xmlns:a16="http://schemas.microsoft.com/office/drawing/2014/main" id="{FA091917-320E-4D90-9259-FABA2F321017}"/>
                          </a:ext>
                        </a:extLst>
                      </p:cNvPr>
                      <p:cNvPicPr/>
                      <p:nvPr/>
                    </p:nvPicPr>
                    <p:blipFill>
                      <a:blip r:embed="rId82"/>
                      <a:stretch>
                        <a:fillRect/>
                      </a:stretch>
                    </p:blipFill>
                    <p:spPr>
                      <a:xfrm>
                        <a:off x="2886638" y="3442214"/>
                        <a:ext cx="158453" cy="184368"/>
                      </a:xfrm>
                      <a:prstGeom prst="rect">
                        <a:avLst/>
                      </a:prstGeom>
                    </p:spPr>
                  </p:pic>
                </mc:Fallback>
              </mc:AlternateContent>
            </p:grpSp>
            <p:grpSp>
              <p:nvGrpSpPr>
                <p:cNvPr id="127" name="Группа 126">
                  <a:extLst>
                    <a:ext uri="{FF2B5EF4-FFF2-40B4-BE49-F238E27FC236}">
                      <a16:creationId xmlns:a16="http://schemas.microsoft.com/office/drawing/2014/main" id="{080D1D22-23FA-4032-B235-F861D5B26947}"/>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3">
                    <p14:nvContentPartPr>
                      <p14:cNvPr id="128" name="Рукописный ввод 127">
                        <a:extLst>
                          <a:ext uri="{FF2B5EF4-FFF2-40B4-BE49-F238E27FC236}">
                            <a16:creationId xmlns:a16="http://schemas.microsoft.com/office/drawing/2014/main" id="{56F92F9E-E0F4-43E7-96EE-4CF43C8BA179}"/>
                          </a:ext>
                        </a:extLst>
                      </p14:cNvPr>
                      <p14:cNvContentPartPr/>
                      <p14:nvPr/>
                    </p14:nvContentPartPr>
                    <p14:xfrm>
                      <a:off x="824681" y="1546419"/>
                      <a:ext cx="56520" cy="352800"/>
                    </p14:xfrm>
                  </p:contentPart>
                </mc:Choice>
                <mc:Fallback xmlns="">
                  <p:pic>
                    <p:nvPicPr>
                      <p:cNvPr id="128" name="Рукописный ввод 127">
                        <a:extLst>
                          <a:ext uri="{FF2B5EF4-FFF2-40B4-BE49-F238E27FC236}">
                            <a16:creationId xmlns:a16="http://schemas.microsoft.com/office/drawing/2014/main" id="{56F92F9E-E0F4-43E7-96EE-4CF43C8BA179}"/>
                          </a:ext>
                        </a:extLst>
                      </p:cNvPr>
                      <p:cNvPicPr/>
                      <p:nvPr/>
                    </p:nvPicPr>
                    <p:blipFill>
                      <a:blip r:embed="rId84"/>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9" name="Рукописный ввод 128">
                        <a:extLst>
                          <a:ext uri="{FF2B5EF4-FFF2-40B4-BE49-F238E27FC236}">
                            <a16:creationId xmlns:a16="http://schemas.microsoft.com/office/drawing/2014/main" id="{577F9802-C77D-4455-92F1-F3C0B27656F1}"/>
                          </a:ext>
                        </a:extLst>
                      </p14:cNvPr>
                      <p14:cNvContentPartPr/>
                      <p14:nvPr/>
                    </p14:nvContentPartPr>
                    <p14:xfrm>
                      <a:off x="795521" y="1774299"/>
                      <a:ext cx="129960" cy="53280"/>
                    </p14:xfrm>
                  </p:contentPart>
                </mc:Choice>
                <mc:Fallback xmlns="">
                  <p:pic>
                    <p:nvPicPr>
                      <p:cNvPr id="129" name="Рукописный ввод 128">
                        <a:extLst>
                          <a:ext uri="{FF2B5EF4-FFF2-40B4-BE49-F238E27FC236}">
                            <a16:creationId xmlns:a16="http://schemas.microsoft.com/office/drawing/2014/main" id="{577F9802-C77D-4455-92F1-F3C0B27656F1}"/>
                          </a:ext>
                        </a:extLst>
                      </p:cNvPr>
                      <p:cNvPicPr/>
                      <p:nvPr/>
                    </p:nvPicPr>
                    <p:blipFill>
                      <a:blip r:embed="rId86"/>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0" name="Рукописный ввод 129">
                        <a:extLst>
                          <a:ext uri="{FF2B5EF4-FFF2-40B4-BE49-F238E27FC236}">
                            <a16:creationId xmlns:a16="http://schemas.microsoft.com/office/drawing/2014/main" id="{AFE2D03D-8837-4FD7-B995-0D43866F6A27}"/>
                          </a:ext>
                        </a:extLst>
                      </p14:cNvPr>
                      <p14:cNvContentPartPr/>
                      <p14:nvPr/>
                    </p14:nvContentPartPr>
                    <p14:xfrm>
                      <a:off x="945641" y="1645419"/>
                      <a:ext cx="45000" cy="198720"/>
                    </p14:xfrm>
                  </p:contentPart>
                </mc:Choice>
                <mc:Fallback xmlns="">
                  <p:pic>
                    <p:nvPicPr>
                      <p:cNvPr id="130" name="Рукописный ввод 129">
                        <a:extLst>
                          <a:ext uri="{FF2B5EF4-FFF2-40B4-BE49-F238E27FC236}">
                            <a16:creationId xmlns:a16="http://schemas.microsoft.com/office/drawing/2014/main" id="{AFE2D03D-8837-4FD7-B995-0D43866F6A27}"/>
                          </a:ext>
                        </a:extLst>
                      </p:cNvPr>
                      <p:cNvPicPr/>
                      <p:nvPr/>
                    </p:nvPicPr>
                    <p:blipFill>
                      <a:blip r:embed="rId88"/>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1" name="Рукописный ввод 130">
                        <a:extLst>
                          <a:ext uri="{FF2B5EF4-FFF2-40B4-BE49-F238E27FC236}">
                            <a16:creationId xmlns:a16="http://schemas.microsoft.com/office/drawing/2014/main" id="{93FECBC8-20E8-4026-B6A8-E9124D4C2840}"/>
                          </a:ext>
                        </a:extLst>
                      </p14:cNvPr>
                      <p14:cNvContentPartPr/>
                      <p14:nvPr/>
                    </p14:nvContentPartPr>
                    <p14:xfrm>
                      <a:off x="1014761" y="1727139"/>
                      <a:ext cx="43200" cy="86760"/>
                    </p14:xfrm>
                  </p:contentPart>
                </mc:Choice>
                <mc:Fallback xmlns="">
                  <p:pic>
                    <p:nvPicPr>
                      <p:cNvPr id="131" name="Рукописный ввод 130">
                        <a:extLst>
                          <a:ext uri="{FF2B5EF4-FFF2-40B4-BE49-F238E27FC236}">
                            <a16:creationId xmlns:a16="http://schemas.microsoft.com/office/drawing/2014/main" id="{93FECBC8-20E8-4026-B6A8-E9124D4C2840}"/>
                          </a:ext>
                        </a:extLst>
                      </p:cNvPr>
                      <p:cNvPicPr/>
                      <p:nvPr/>
                    </p:nvPicPr>
                    <p:blipFill>
                      <a:blip r:embed="rId90"/>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2" name="Рукописный ввод 131">
                        <a:extLst>
                          <a:ext uri="{FF2B5EF4-FFF2-40B4-BE49-F238E27FC236}">
                            <a16:creationId xmlns:a16="http://schemas.microsoft.com/office/drawing/2014/main" id="{4730E100-6C15-4216-96B4-E35D3CA7A85A}"/>
                          </a:ext>
                        </a:extLst>
                      </p14:cNvPr>
                      <p14:cNvContentPartPr/>
                      <p14:nvPr/>
                    </p14:nvContentPartPr>
                    <p14:xfrm>
                      <a:off x="1008641" y="1686819"/>
                      <a:ext cx="165600" cy="186840"/>
                    </p14:xfrm>
                  </p:contentPart>
                </mc:Choice>
                <mc:Fallback xmlns="">
                  <p:pic>
                    <p:nvPicPr>
                      <p:cNvPr id="132" name="Рукописный ввод 131">
                        <a:extLst>
                          <a:ext uri="{FF2B5EF4-FFF2-40B4-BE49-F238E27FC236}">
                            <a16:creationId xmlns:a16="http://schemas.microsoft.com/office/drawing/2014/main" id="{4730E100-6C15-4216-96B4-E35D3CA7A85A}"/>
                          </a:ext>
                        </a:extLst>
                      </p:cNvPr>
                      <p:cNvPicPr/>
                      <p:nvPr/>
                    </p:nvPicPr>
                    <p:blipFill>
                      <a:blip r:embed="rId92"/>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3">
                <p14:nvContentPartPr>
                  <p14:cNvPr id="125" name="Рукописный ввод 124">
                    <a:extLst>
                      <a:ext uri="{FF2B5EF4-FFF2-40B4-BE49-F238E27FC236}">
                        <a16:creationId xmlns:a16="http://schemas.microsoft.com/office/drawing/2014/main" id="{FDB0D20A-C92F-46DE-A905-C5F9749C56BF}"/>
                      </a:ext>
                    </a:extLst>
                  </p14:cNvPr>
                  <p14:cNvContentPartPr/>
                  <p14:nvPr/>
                </p14:nvContentPartPr>
                <p14:xfrm>
                  <a:off x="101051" y="2434200"/>
                  <a:ext cx="107280" cy="240120"/>
                </p14:xfrm>
              </p:contentPart>
            </mc:Choice>
            <mc:Fallback xmlns="">
              <p:pic>
                <p:nvPicPr>
                  <p:cNvPr id="125" name="Рукописный ввод 124">
                    <a:extLst>
                      <a:ext uri="{FF2B5EF4-FFF2-40B4-BE49-F238E27FC236}">
                        <a16:creationId xmlns:a16="http://schemas.microsoft.com/office/drawing/2014/main" id="{FDB0D20A-C92F-46DE-A905-C5F9749C56BF}"/>
                      </a:ext>
                    </a:extLst>
                  </p:cNvPr>
                  <p:cNvPicPr/>
                  <p:nvPr/>
                </p:nvPicPr>
                <p:blipFill>
                  <a:blip r:embed="rId94"/>
                  <a:stretch>
                    <a:fillRect/>
                  </a:stretch>
                </p:blipFill>
                <p:spPr>
                  <a:xfrm>
                    <a:off x="92051" y="2425200"/>
                    <a:ext cx="124920" cy="257760"/>
                  </a:xfrm>
                  <a:prstGeom prst="rect">
                    <a:avLst/>
                  </a:prstGeom>
                </p:spPr>
              </p:pic>
            </mc:Fallback>
          </mc:AlternateContent>
        </p:grpSp>
      </p:grpSp>
      <p:pic>
        <p:nvPicPr>
          <p:cNvPr id="63" name="Рисунок 62" descr="Справка со сплошной заливкой">
            <a:extLst>
              <a:ext uri="{FF2B5EF4-FFF2-40B4-BE49-F238E27FC236}">
                <a16:creationId xmlns:a16="http://schemas.microsoft.com/office/drawing/2014/main" id="{DB7F67CA-8DAF-4F60-B02B-017E3F6C4E36}"/>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4188047" y="1558626"/>
            <a:ext cx="914400" cy="914400"/>
          </a:xfrm>
          <a:prstGeom prst="rect">
            <a:avLst/>
          </a:prstGeom>
        </p:spPr>
      </p:pic>
    </p:spTree>
    <p:extLst>
      <p:ext uri="{BB962C8B-B14F-4D97-AF65-F5344CB8AC3E}">
        <p14:creationId xmlns:p14="http://schemas.microsoft.com/office/powerpoint/2010/main" val="397071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4477893" cy="461665"/>
          </a:xfrm>
          <a:prstGeom prst="rect">
            <a:avLst/>
          </a:prstGeom>
        </p:spPr>
        <p:txBody>
          <a:bodyPr wrap="none">
            <a:spAutoFit/>
          </a:bodyPr>
          <a:lstStyle/>
          <a:p>
            <a:r>
              <a:rPr lang="en-US" sz="2400" b="1" dirty="0"/>
              <a:t>Cumulative Distribution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30731" y="1090199"/>
            <a:ext cx="3567027" cy="369332"/>
          </a:xfrm>
          <a:prstGeom prst="rect">
            <a:avLst/>
          </a:prstGeom>
          <a:noFill/>
        </p:spPr>
        <p:txBody>
          <a:bodyPr wrap="square">
            <a:spAutoFit/>
          </a:bodyPr>
          <a:lstStyle/>
          <a:p>
            <a:r>
              <a:rPr lang="en-US" dirty="0"/>
              <a:t>Probability Density Function (PDF)</a:t>
            </a:r>
            <a:endParaRPr lang="ru-RU" dirty="0"/>
          </a:p>
        </p:txBody>
      </p:sp>
      <p:sp>
        <p:nvSpPr>
          <p:cNvPr id="66" name="TextBox 65">
            <a:extLst>
              <a:ext uri="{FF2B5EF4-FFF2-40B4-BE49-F238E27FC236}">
                <a16:creationId xmlns:a16="http://schemas.microsoft.com/office/drawing/2014/main" id="{67E19814-2041-4B52-9B4E-117BA59F52CE}"/>
              </a:ext>
            </a:extLst>
          </p:cNvPr>
          <p:cNvSpPr txBox="1"/>
          <p:nvPr/>
        </p:nvSpPr>
        <p:spPr>
          <a:xfrm>
            <a:off x="4571118" y="1153302"/>
            <a:ext cx="4005987" cy="369332"/>
          </a:xfrm>
          <a:prstGeom prst="rect">
            <a:avLst/>
          </a:prstGeom>
          <a:noFill/>
        </p:spPr>
        <p:txBody>
          <a:bodyPr wrap="square">
            <a:spAutoFit/>
          </a:bodyPr>
          <a:lstStyle/>
          <a:p>
            <a:r>
              <a:rPr lang="en-US" dirty="0"/>
              <a:t> Cumulative Distribution Function (CDF)</a:t>
            </a:r>
            <a:endParaRPr lang="ru-RU"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EC873EE-538F-471D-B57F-664BB2E32A26}"/>
                  </a:ext>
                </a:extLst>
              </p:cNvPr>
              <p:cNvSpPr txBox="1"/>
              <p:nvPr/>
            </p:nvSpPr>
            <p:spPr>
              <a:xfrm>
                <a:off x="45024" y="3583371"/>
                <a:ext cx="3885048" cy="1656031"/>
              </a:xfrm>
              <a:prstGeom prst="rect">
                <a:avLst/>
              </a:prstGeom>
              <a:noFill/>
            </p:spPr>
            <p:txBody>
              <a:bodyPr wrap="square">
                <a:spAutoFit/>
              </a:bodyPr>
              <a:lstStyle/>
              <a:p>
                <a:pPr marL="342900" indent="-342900">
                  <a:buAutoNum type="arabicParenR"/>
                </a:pP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342900" indent="-342900">
                  <a:buAutoNum type="arabicParenR"/>
                </a:pPr>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piecewise continuous</a:t>
                </a:r>
              </a:p>
              <a:p>
                <a:pPr marL="342900" indent="-342900">
                  <a:buAutoNum type="arabicParenR"/>
                </a:pPr>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e>
                    </m:nary>
                    <m:r>
                      <a:rPr lang="en-US" b="0" i="1" smtClean="0">
                        <a:latin typeface="Cambria Math" panose="02040503050406030204" pitchFamily="18" charset="0"/>
                      </a:rPr>
                      <m:t>=1</m:t>
                    </m:r>
                  </m:oMath>
                </a14:m>
                <a:endParaRPr lang="en-US" b="0" dirty="0"/>
              </a:p>
              <a:p>
                <a:pPr marL="342900" indent="-342900">
                  <a:buAutoNum type="arabicParenR"/>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a14:m>
                <a:endParaRPr lang="en-US" b="0" dirty="0"/>
              </a:p>
              <a:p>
                <a:pPr marL="342900" indent="-342900">
                  <a:buAutoNum type="arabicParenR"/>
                </a:pPr>
                <a:endParaRPr lang="en-US" dirty="0"/>
              </a:p>
            </p:txBody>
          </p:sp>
        </mc:Choice>
        <mc:Fallback xmlns="">
          <p:sp>
            <p:nvSpPr>
              <p:cNvPr id="79" name="TextBox 78">
                <a:extLst>
                  <a:ext uri="{FF2B5EF4-FFF2-40B4-BE49-F238E27FC236}">
                    <a16:creationId xmlns:a16="http://schemas.microsoft.com/office/drawing/2014/main" id="{7EC873EE-538F-471D-B57F-664BB2E32A26}"/>
                  </a:ext>
                </a:extLst>
              </p:cNvPr>
              <p:cNvSpPr txBox="1">
                <a:spLocks noRot="1" noChangeAspect="1" noMove="1" noResize="1" noEditPoints="1" noAdjustHandles="1" noChangeArrowheads="1" noChangeShapeType="1" noTextEdit="1"/>
              </p:cNvSpPr>
              <p:nvPr/>
            </p:nvSpPr>
            <p:spPr>
              <a:xfrm>
                <a:off x="45024" y="3583371"/>
                <a:ext cx="3885048" cy="1656031"/>
              </a:xfrm>
              <a:prstGeom prst="rect">
                <a:avLst/>
              </a:prstGeom>
              <a:blipFill>
                <a:blip r:embed="rId3"/>
                <a:stretch>
                  <a:fillRect l="-1724" t="-1845" b="-3099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69F43F87-5421-4ECA-9D2D-CCC9D3ACCB4B}"/>
                  </a:ext>
                </a:extLst>
              </p:cNvPr>
              <p:cNvSpPr txBox="1"/>
              <p:nvPr/>
            </p:nvSpPr>
            <p:spPr>
              <a:xfrm>
                <a:off x="5021326" y="1431410"/>
                <a:ext cx="3487849" cy="902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𝑥</m:t>
                          </m:r>
                        </m:sup>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𝑑𝑦</m:t>
                          </m:r>
                        </m:e>
                      </m:nary>
                    </m:oMath>
                  </m:oMathPara>
                </a14:m>
                <a:endParaRPr lang="en-US" i="1" dirty="0">
                  <a:latin typeface="Cambria Math" panose="02040503050406030204" pitchFamily="18" charset="0"/>
                </a:endParaRPr>
              </a:p>
            </p:txBody>
          </p:sp>
        </mc:Choice>
        <mc:Fallback xmlns="">
          <p:sp>
            <p:nvSpPr>
              <p:cNvPr id="100" name="TextBox 99">
                <a:extLst>
                  <a:ext uri="{FF2B5EF4-FFF2-40B4-BE49-F238E27FC236}">
                    <a16:creationId xmlns:a16="http://schemas.microsoft.com/office/drawing/2014/main" id="{69F43F87-5421-4ECA-9D2D-CCC9D3ACCB4B}"/>
                  </a:ext>
                </a:extLst>
              </p:cNvPr>
              <p:cNvSpPr txBox="1">
                <a:spLocks noRot="1" noChangeAspect="1" noMove="1" noResize="1" noEditPoints="1" noAdjustHandles="1" noChangeArrowheads="1" noChangeShapeType="1" noTextEdit="1"/>
              </p:cNvSpPr>
              <p:nvPr/>
            </p:nvSpPr>
            <p:spPr>
              <a:xfrm>
                <a:off x="5021326" y="1431410"/>
                <a:ext cx="3487849" cy="902811"/>
              </a:xfrm>
              <a:prstGeom prst="rect">
                <a:avLst/>
              </a:prstGeom>
              <a:blipFill>
                <a:blip r:embed="rId48"/>
                <a:stretch>
                  <a:fillRect/>
                </a:stretch>
              </a:blipFill>
            </p:spPr>
            <p:txBody>
              <a:bodyPr/>
              <a:lstStyle/>
              <a:p>
                <a:r>
                  <a:rPr lang="ru-RU">
                    <a:noFill/>
                  </a:rPr>
                  <a:t> </a:t>
                </a:r>
              </a:p>
            </p:txBody>
          </p:sp>
        </mc:Fallback>
      </mc:AlternateContent>
      <p:grpSp>
        <p:nvGrpSpPr>
          <p:cNvPr id="108" name="Группа 107">
            <a:extLst>
              <a:ext uri="{FF2B5EF4-FFF2-40B4-BE49-F238E27FC236}">
                <a16:creationId xmlns:a16="http://schemas.microsoft.com/office/drawing/2014/main" id="{56BEFE53-7B39-40F6-9D26-464773A09B40}"/>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49">
              <p14:nvContentPartPr>
                <p14:cNvPr id="109" name="Рукописный ввод 108">
                  <a:extLst>
                    <a:ext uri="{FF2B5EF4-FFF2-40B4-BE49-F238E27FC236}">
                      <a16:creationId xmlns:a16="http://schemas.microsoft.com/office/drawing/2014/main" id="{FA674EF1-26D0-4A61-A8C1-89D82BAAEA6D}"/>
                    </a:ext>
                  </a:extLst>
                </p14:cNvPr>
                <p14:cNvContentPartPr/>
                <p14:nvPr/>
              </p14:nvContentPartPr>
              <p14:xfrm>
                <a:off x="450843" y="3355368"/>
                <a:ext cx="67320" cy="86040"/>
              </p14:xfrm>
            </p:contentPart>
          </mc:Choice>
          <mc:Fallback xmlns="">
            <p:pic>
              <p:nvPicPr>
                <p:cNvPr id="109" name="Рукописный ввод 108">
                  <a:extLst>
                    <a:ext uri="{FF2B5EF4-FFF2-40B4-BE49-F238E27FC236}">
                      <a16:creationId xmlns:a16="http://schemas.microsoft.com/office/drawing/2014/main" id="{FA674EF1-26D0-4A61-A8C1-89D82BAAEA6D}"/>
                    </a:ext>
                  </a:extLst>
                </p:cNvPr>
                <p:cNvPicPr/>
                <p:nvPr/>
              </p:nvPicPr>
              <p:blipFill>
                <a:blip r:embed="rId50"/>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0" name="Рукописный ввод 109">
                  <a:extLst>
                    <a:ext uri="{FF2B5EF4-FFF2-40B4-BE49-F238E27FC236}">
                      <a16:creationId xmlns:a16="http://schemas.microsoft.com/office/drawing/2014/main" id="{A24931BB-03A5-4CB4-86B2-2DDD8CF4C994}"/>
                    </a:ext>
                  </a:extLst>
                </p14:cNvPr>
                <p14:cNvContentPartPr/>
                <p14:nvPr/>
              </p14:nvContentPartPr>
              <p14:xfrm>
                <a:off x="531123" y="3439608"/>
                <a:ext cx="2520" cy="29880"/>
              </p14:xfrm>
            </p:contentPart>
          </mc:Choice>
          <mc:Fallback xmlns="">
            <p:pic>
              <p:nvPicPr>
                <p:cNvPr id="110" name="Рукописный ввод 109">
                  <a:extLst>
                    <a:ext uri="{FF2B5EF4-FFF2-40B4-BE49-F238E27FC236}">
                      <a16:creationId xmlns:a16="http://schemas.microsoft.com/office/drawing/2014/main" id="{A24931BB-03A5-4CB4-86B2-2DDD8CF4C994}"/>
                    </a:ext>
                  </a:extLst>
                </p:cNvPr>
                <p:cNvPicPr/>
                <p:nvPr/>
              </p:nvPicPr>
              <p:blipFill>
                <a:blip r:embed="rId52"/>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1" name="Рукописный ввод 110">
                  <a:extLst>
                    <a:ext uri="{FF2B5EF4-FFF2-40B4-BE49-F238E27FC236}">
                      <a16:creationId xmlns:a16="http://schemas.microsoft.com/office/drawing/2014/main" id="{970BC608-C850-412A-86C1-A31A2BD4F324}"/>
                    </a:ext>
                  </a:extLst>
                </p14:cNvPr>
                <p14:cNvContentPartPr/>
                <p14:nvPr/>
              </p14:nvContentPartPr>
              <p14:xfrm>
                <a:off x="557403" y="3369768"/>
                <a:ext cx="83160" cy="79920"/>
              </p14:xfrm>
            </p:contentPart>
          </mc:Choice>
          <mc:Fallback xmlns="">
            <p:pic>
              <p:nvPicPr>
                <p:cNvPr id="111" name="Рукописный ввод 110">
                  <a:extLst>
                    <a:ext uri="{FF2B5EF4-FFF2-40B4-BE49-F238E27FC236}">
                      <a16:creationId xmlns:a16="http://schemas.microsoft.com/office/drawing/2014/main" id="{970BC608-C850-412A-86C1-A31A2BD4F324}"/>
                    </a:ext>
                  </a:extLst>
                </p:cNvPr>
                <p:cNvPicPr/>
                <p:nvPr/>
              </p:nvPicPr>
              <p:blipFill>
                <a:blip r:embed="rId54"/>
                <a:stretch>
                  <a:fillRect/>
                </a:stretch>
              </p:blipFill>
              <p:spPr>
                <a:xfrm>
                  <a:off x="548403" y="3361128"/>
                  <a:ext cx="100800" cy="97560"/>
                </a:xfrm>
                <a:prstGeom prst="rect">
                  <a:avLst/>
                </a:prstGeom>
              </p:spPr>
            </p:pic>
          </mc:Fallback>
        </mc:AlternateContent>
        <p:grpSp>
          <p:nvGrpSpPr>
            <p:cNvPr id="112" name="Группа 111">
              <a:extLst>
                <a:ext uri="{FF2B5EF4-FFF2-40B4-BE49-F238E27FC236}">
                  <a16:creationId xmlns:a16="http://schemas.microsoft.com/office/drawing/2014/main" id="{26BF2C56-CF9E-481C-BA88-987668AE191A}"/>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55">
                <p14:nvContentPartPr>
                  <p14:cNvPr id="159" name="Рукописный ввод 158">
                    <a:extLst>
                      <a:ext uri="{FF2B5EF4-FFF2-40B4-BE49-F238E27FC236}">
                        <a16:creationId xmlns:a16="http://schemas.microsoft.com/office/drawing/2014/main" id="{04646579-0343-44C2-9BFA-AD670AD30062}"/>
                      </a:ext>
                    </a:extLst>
                  </p14:cNvPr>
                  <p14:cNvContentPartPr/>
                  <p14:nvPr/>
                </p14:nvContentPartPr>
                <p14:xfrm>
                  <a:off x="514563" y="3225768"/>
                  <a:ext cx="22320" cy="59760"/>
                </p14:xfrm>
              </p:contentPart>
            </mc:Choice>
            <mc:Fallback xmlns="">
              <p:pic>
                <p:nvPicPr>
                  <p:cNvPr id="159" name="Рукописный ввод 158">
                    <a:extLst>
                      <a:ext uri="{FF2B5EF4-FFF2-40B4-BE49-F238E27FC236}">
                        <a16:creationId xmlns:a16="http://schemas.microsoft.com/office/drawing/2014/main" id="{04646579-0343-44C2-9BFA-AD670AD30062}"/>
                      </a:ext>
                    </a:extLst>
                  </p:cNvPr>
                  <p:cNvPicPr/>
                  <p:nvPr/>
                </p:nvPicPr>
                <p:blipFill>
                  <a:blip r:embed="rId56"/>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60" name="Рукописный ввод 159">
                    <a:extLst>
                      <a:ext uri="{FF2B5EF4-FFF2-40B4-BE49-F238E27FC236}">
                        <a16:creationId xmlns:a16="http://schemas.microsoft.com/office/drawing/2014/main" id="{5E2D5E1B-F046-4228-9A97-72900A8DEE93}"/>
                      </a:ext>
                    </a:extLst>
                  </p14:cNvPr>
                  <p14:cNvContentPartPr/>
                  <p14:nvPr/>
                </p14:nvContentPartPr>
                <p14:xfrm>
                  <a:off x="512403" y="3236208"/>
                  <a:ext cx="41400" cy="43920"/>
                </p14:xfrm>
              </p:contentPart>
            </mc:Choice>
            <mc:Fallback xmlns="">
              <p:pic>
                <p:nvPicPr>
                  <p:cNvPr id="160" name="Рукописный ввод 159">
                    <a:extLst>
                      <a:ext uri="{FF2B5EF4-FFF2-40B4-BE49-F238E27FC236}">
                        <a16:creationId xmlns:a16="http://schemas.microsoft.com/office/drawing/2014/main" id="{5E2D5E1B-F046-4228-9A97-72900A8DEE93}"/>
                      </a:ext>
                    </a:extLst>
                  </p:cNvPr>
                  <p:cNvPicPr/>
                  <p:nvPr/>
                </p:nvPicPr>
                <p:blipFill>
                  <a:blip r:embed="rId58"/>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61" name="Рукописный ввод 160">
                    <a:extLst>
                      <a:ext uri="{FF2B5EF4-FFF2-40B4-BE49-F238E27FC236}">
                        <a16:creationId xmlns:a16="http://schemas.microsoft.com/office/drawing/2014/main" id="{0BE8DB0F-E288-4C67-A118-C0EBC980CF02}"/>
                      </a:ext>
                    </a:extLst>
                  </p14:cNvPr>
                  <p14:cNvContentPartPr/>
                  <p14:nvPr/>
                </p14:nvContentPartPr>
                <p14:xfrm>
                  <a:off x="533643" y="3180048"/>
                  <a:ext cx="4680" cy="31320"/>
                </p14:xfrm>
              </p:contentPart>
            </mc:Choice>
            <mc:Fallback xmlns="">
              <p:pic>
                <p:nvPicPr>
                  <p:cNvPr id="161" name="Рукописный ввод 160">
                    <a:extLst>
                      <a:ext uri="{FF2B5EF4-FFF2-40B4-BE49-F238E27FC236}">
                        <a16:creationId xmlns:a16="http://schemas.microsoft.com/office/drawing/2014/main" id="{0BE8DB0F-E288-4C67-A118-C0EBC980CF02}"/>
                      </a:ext>
                    </a:extLst>
                  </p:cNvPr>
                  <p:cNvPicPr/>
                  <p:nvPr/>
                </p:nvPicPr>
                <p:blipFill>
                  <a:blip r:embed="rId60"/>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113" name="Рукописный ввод 112">
                  <a:extLst>
                    <a:ext uri="{FF2B5EF4-FFF2-40B4-BE49-F238E27FC236}">
                      <a16:creationId xmlns:a16="http://schemas.microsoft.com/office/drawing/2014/main" id="{C76DA5C9-5FD0-45F3-A62C-8A927283FE52}"/>
                    </a:ext>
                  </a:extLst>
                </p14:cNvPr>
                <p14:cNvContentPartPr/>
                <p14:nvPr/>
              </p14:nvContentPartPr>
              <p14:xfrm>
                <a:off x="540483" y="3065208"/>
                <a:ext cx="5040" cy="35280"/>
              </p14:xfrm>
            </p:contentPart>
          </mc:Choice>
          <mc:Fallback xmlns="">
            <p:pic>
              <p:nvPicPr>
                <p:cNvPr id="113" name="Рукописный ввод 112">
                  <a:extLst>
                    <a:ext uri="{FF2B5EF4-FFF2-40B4-BE49-F238E27FC236}">
                      <a16:creationId xmlns:a16="http://schemas.microsoft.com/office/drawing/2014/main" id="{C76DA5C9-5FD0-45F3-A62C-8A927283FE52}"/>
                    </a:ext>
                  </a:extLst>
                </p:cNvPr>
                <p:cNvPicPr/>
                <p:nvPr/>
              </p:nvPicPr>
              <p:blipFill>
                <a:blip r:embed="rId62"/>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4" name="Рукописный ввод 113">
                  <a:extLst>
                    <a:ext uri="{FF2B5EF4-FFF2-40B4-BE49-F238E27FC236}">
                      <a16:creationId xmlns:a16="http://schemas.microsoft.com/office/drawing/2014/main" id="{F381F361-4EB1-4D84-89E8-BAC117E2D443}"/>
                    </a:ext>
                  </a:extLst>
                </p14:cNvPr>
                <p14:cNvContentPartPr/>
                <p14:nvPr/>
              </p14:nvContentPartPr>
              <p14:xfrm>
                <a:off x="540483" y="2927328"/>
                <a:ext cx="3240" cy="39240"/>
              </p14:xfrm>
            </p:contentPart>
          </mc:Choice>
          <mc:Fallback xmlns="">
            <p:pic>
              <p:nvPicPr>
                <p:cNvPr id="114" name="Рукописный ввод 113">
                  <a:extLst>
                    <a:ext uri="{FF2B5EF4-FFF2-40B4-BE49-F238E27FC236}">
                      <a16:creationId xmlns:a16="http://schemas.microsoft.com/office/drawing/2014/main" id="{F381F361-4EB1-4D84-89E8-BAC117E2D443}"/>
                    </a:ext>
                  </a:extLst>
                </p:cNvPr>
                <p:cNvPicPr/>
                <p:nvPr/>
              </p:nvPicPr>
              <p:blipFill>
                <a:blip r:embed="rId64"/>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5" name="Рукописный ввод 114">
                  <a:extLst>
                    <a:ext uri="{FF2B5EF4-FFF2-40B4-BE49-F238E27FC236}">
                      <a16:creationId xmlns:a16="http://schemas.microsoft.com/office/drawing/2014/main" id="{8811C5DF-3DBC-407B-AFCE-FA593BFA2969}"/>
                    </a:ext>
                  </a:extLst>
                </p14:cNvPr>
                <p14:cNvContentPartPr/>
                <p14:nvPr/>
              </p14:nvContentPartPr>
              <p14:xfrm>
                <a:off x="540843" y="2772888"/>
                <a:ext cx="3600" cy="40320"/>
              </p14:xfrm>
            </p:contentPart>
          </mc:Choice>
          <mc:Fallback xmlns="">
            <p:pic>
              <p:nvPicPr>
                <p:cNvPr id="115" name="Рукописный ввод 114">
                  <a:extLst>
                    <a:ext uri="{FF2B5EF4-FFF2-40B4-BE49-F238E27FC236}">
                      <a16:creationId xmlns:a16="http://schemas.microsoft.com/office/drawing/2014/main" id="{8811C5DF-3DBC-407B-AFCE-FA593BFA2969}"/>
                    </a:ext>
                  </a:extLst>
                </p:cNvPr>
                <p:cNvPicPr/>
                <p:nvPr/>
              </p:nvPicPr>
              <p:blipFill>
                <a:blip r:embed="rId66"/>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6" name="Рукописный ввод 115">
                  <a:extLst>
                    <a:ext uri="{FF2B5EF4-FFF2-40B4-BE49-F238E27FC236}">
                      <a16:creationId xmlns:a16="http://schemas.microsoft.com/office/drawing/2014/main" id="{D7DA87FD-C544-427D-AFD8-F2780FEA5D35}"/>
                    </a:ext>
                  </a:extLst>
                </p14:cNvPr>
                <p14:cNvContentPartPr/>
                <p14:nvPr/>
              </p14:nvContentPartPr>
              <p14:xfrm>
                <a:off x="543723" y="2635008"/>
                <a:ext cx="11880" cy="56880"/>
              </p14:xfrm>
            </p:contentPart>
          </mc:Choice>
          <mc:Fallback xmlns="">
            <p:pic>
              <p:nvPicPr>
                <p:cNvPr id="116" name="Рукописный ввод 115">
                  <a:extLst>
                    <a:ext uri="{FF2B5EF4-FFF2-40B4-BE49-F238E27FC236}">
                      <a16:creationId xmlns:a16="http://schemas.microsoft.com/office/drawing/2014/main" id="{D7DA87FD-C544-427D-AFD8-F2780FEA5D35}"/>
                    </a:ext>
                  </a:extLst>
                </p:cNvPr>
                <p:cNvPicPr/>
                <p:nvPr/>
              </p:nvPicPr>
              <p:blipFill>
                <a:blip r:embed="rId68"/>
                <a:stretch>
                  <a:fillRect/>
                </a:stretch>
              </p:blipFill>
              <p:spPr>
                <a:xfrm>
                  <a:off x="534723" y="2626008"/>
                  <a:ext cx="29520" cy="74520"/>
                </a:xfrm>
                <a:prstGeom prst="rect">
                  <a:avLst/>
                </a:prstGeom>
              </p:spPr>
            </p:pic>
          </mc:Fallback>
        </mc:AlternateContent>
        <p:grpSp>
          <p:nvGrpSpPr>
            <p:cNvPr id="117" name="Группа 116">
              <a:extLst>
                <a:ext uri="{FF2B5EF4-FFF2-40B4-BE49-F238E27FC236}">
                  <a16:creationId xmlns:a16="http://schemas.microsoft.com/office/drawing/2014/main" id="{F744A6A0-64A3-47CA-A17F-AFCD7C6AC089}"/>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69">
                <p14:nvContentPartPr>
                  <p14:cNvPr id="157" name="Рукописный ввод 156">
                    <a:extLst>
                      <a:ext uri="{FF2B5EF4-FFF2-40B4-BE49-F238E27FC236}">
                        <a16:creationId xmlns:a16="http://schemas.microsoft.com/office/drawing/2014/main" id="{FC8CB941-447D-4E57-88FD-1DAC445A26B3}"/>
                      </a:ext>
                    </a:extLst>
                  </p14:cNvPr>
                  <p14:cNvContentPartPr/>
                  <p14:nvPr/>
                </p14:nvContentPartPr>
                <p14:xfrm>
                  <a:off x="554523" y="2519448"/>
                  <a:ext cx="3240" cy="36360"/>
                </p14:xfrm>
              </p:contentPart>
            </mc:Choice>
            <mc:Fallback xmlns="">
              <p:pic>
                <p:nvPicPr>
                  <p:cNvPr id="157" name="Рукописный ввод 156">
                    <a:extLst>
                      <a:ext uri="{FF2B5EF4-FFF2-40B4-BE49-F238E27FC236}">
                        <a16:creationId xmlns:a16="http://schemas.microsoft.com/office/drawing/2014/main" id="{FC8CB941-447D-4E57-88FD-1DAC445A26B3}"/>
                      </a:ext>
                    </a:extLst>
                  </p:cNvPr>
                  <p:cNvPicPr/>
                  <p:nvPr/>
                </p:nvPicPr>
                <p:blipFill>
                  <a:blip r:embed="rId70"/>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8" name="Рукописный ввод 157">
                    <a:extLst>
                      <a:ext uri="{FF2B5EF4-FFF2-40B4-BE49-F238E27FC236}">
                        <a16:creationId xmlns:a16="http://schemas.microsoft.com/office/drawing/2014/main" id="{6D1EF882-C77E-4693-8902-036BE0A0CAF4}"/>
                      </a:ext>
                    </a:extLst>
                  </p14:cNvPr>
                  <p14:cNvContentPartPr/>
                  <p14:nvPr/>
                </p14:nvContentPartPr>
                <p14:xfrm>
                  <a:off x="537963" y="2470488"/>
                  <a:ext cx="37440" cy="43560"/>
                </p14:xfrm>
              </p:contentPart>
            </mc:Choice>
            <mc:Fallback xmlns="">
              <p:pic>
                <p:nvPicPr>
                  <p:cNvPr id="158" name="Рукописный ввод 157">
                    <a:extLst>
                      <a:ext uri="{FF2B5EF4-FFF2-40B4-BE49-F238E27FC236}">
                        <a16:creationId xmlns:a16="http://schemas.microsoft.com/office/drawing/2014/main" id="{6D1EF882-C77E-4693-8902-036BE0A0CAF4}"/>
                      </a:ext>
                    </a:extLst>
                  </p:cNvPr>
                  <p:cNvPicPr/>
                  <p:nvPr/>
                </p:nvPicPr>
                <p:blipFill>
                  <a:blip r:embed="rId72"/>
                  <a:stretch>
                    <a:fillRect/>
                  </a:stretch>
                </p:blipFill>
                <p:spPr>
                  <a:xfrm>
                    <a:off x="529323" y="2461488"/>
                    <a:ext cx="55080" cy="61200"/>
                  </a:xfrm>
                  <a:prstGeom prst="rect">
                    <a:avLst/>
                  </a:prstGeom>
                </p:spPr>
              </p:pic>
            </mc:Fallback>
          </mc:AlternateContent>
        </p:grpSp>
        <p:grpSp>
          <p:nvGrpSpPr>
            <p:cNvPr id="118" name="Группа 117">
              <a:extLst>
                <a:ext uri="{FF2B5EF4-FFF2-40B4-BE49-F238E27FC236}">
                  <a16:creationId xmlns:a16="http://schemas.microsoft.com/office/drawing/2014/main" id="{5B00E496-6CB0-41A2-A5D3-4D5C443C40A4}"/>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73">
                <p14:nvContentPartPr>
                  <p14:cNvPr id="151" name="Рукописный ввод 150">
                    <a:extLst>
                      <a:ext uri="{FF2B5EF4-FFF2-40B4-BE49-F238E27FC236}">
                        <a16:creationId xmlns:a16="http://schemas.microsoft.com/office/drawing/2014/main" id="{71D902FB-15BB-43DE-BCAB-B7CBBB582BFA}"/>
                      </a:ext>
                    </a:extLst>
                  </p14:cNvPr>
                  <p14:cNvContentPartPr/>
                  <p14:nvPr/>
                </p14:nvContentPartPr>
                <p14:xfrm>
                  <a:off x="1249323" y="3216048"/>
                  <a:ext cx="19440" cy="60480"/>
                </p14:xfrm>
              </p:contentPart>
            </mc:Choice>
            <mc:Fallback xmlns="">
              <p:pic>
                <p:nvPicPr>
                  <p:cNvPr id="151" name="Рукописный ввод 150">
                    <a:extLst>
                      <a:ext uri="{FF2B5EF4-FFF2-40B4-BE49-F238E27FC236}">
                        <a16:creationId xmlns:a16="http://schemas.microsoft.com/office/drawing/2014/main" id="{71D902FB-15BB-43DE-BCAB-B7CBBB582BFA}"/>
                      </a:ext>
                    </a:extLst>
                  </p:cNvPr>
                  <p:cNvPicPr/>
                  <p:nvPr/>
                </p:nvPicPr>
                <p:blipFill>
                  <a:blip r:embed="rId74"/>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52" name="Рукописный ввод 151">
                    <a:extLst>
                      <a:ext uri="{FF2B5EF4-FFF2-40B4-BE49-F238E27FC236}">
                        <a16:creationId xmlns:a16="http://schemas.microsoft.com/office/drawing/2014/main" id="{4F8E7B94-C3B2-4765-B19E-5E8F08DD03E0}"/>
                      </a:ext>
                    </a:extLst>
                  </p14:cNvPr>
                  <p14:cNvContentPartPr/>
                  <p14:nvPr/>
                </p14:nvContentPartPr>
                <p14:xfrm>
                  <a:off x="1227363" y="3230088"/>
                  <a:ext cx="41400" cy="35280"/>
                </p14:xfrm>
              </p:contentPart>
            </mc:Choice>
            <mc:Fallback xmlns="">
              <p:pic>
                <p:nvPicPr>
                  <p:cNvPr id="152" name="Рукописный ввод 151">
                    <a:extLst>
                      <a:ext uri="{FF2B5EF4-FFF2-40B4-BE49-F238E27FC236}">
                        <a16:creationId xmlns:a16="http://schemas.microsoft.com/office/drawing/2014/main" id="{4F8E7B94-C3B2-4765-B19E-5E8F08DD03E0}"/>
                      </a:ext>
                    </a:extLst>
                  </p:cNvPr>
                  <p:cNvPicPr/>
                  <p:nvPr/>
                </p:nvPicPr>
                <p:blipFill>
                  <a:blip r:embed="rId76"/>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53" name="Рукописный ввод 152">
                    <a:extLst>
                      <a:ext uri="{FF2B5EF4-FFF2-40B4-BE49-F238E27FC236}">
                        <a16:creationId xmlns:a16="http://schemas.microsoft.com/office/drawing/2014/main" id="{AF33F396-B524-43F6-B399-250584FBDBD8}"/>
                      </a:ext>
                    </a:extLst>
                  </p14:cNvPr>
                  <p14:cNvContentPartPr/>
                  <p14:nvPr/>
                </p14:nvContentPartPr>
                <p14:xfrm>
                  <a:off x="1183443" y="3342408"/>
                  <a:ext cx="65520" cy="75960"/>
                </p14:xfrm>
              </p:contentPart>
            </mc:Choice>
            <mc:Fallback xmlns="">
              <p:pic>
                <p:nvPicPr>
                  <p:cNvPr id="153" name="Рукописный ввод 152">
                    <a:extLst>
                      <a:ext uri="{FF2B5EF4-FFF2-40B4-BE49-F238E27FC236}">
                        <a16:creationId xmlns:a16="http://schemas.microsoft.com/office/drawing/2014/main" id="{AF33F396-B524-43F6-B399-250584FBDBD8}"/>
                      </a:ext>
                    </a:extLst>
                  </p:cNvPr>
                  <p:cNvPicPr/>
                  <p:nvPr/>
                </p:nvPicPr>
                <p:blipFill>
                  <a:blip r:embed="rId78"/>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54" name="Рукописный ввод 153">
                    <a:extLst>
                      <a:ext uri="{FF2B5EF4-FFF2-40B4-BE49-F238E27FC236}">
                        <a16:creationId xmlns:a16="http://schemas.microsoft.com/office/drawing/2014/main" id="{0CE81125-632C-4AD4-9338-72BF54B39102}"/>
                      </a:ext>
                    </a:extLst>
                  </p14:cNvPr>
                  <p14:cNvContentPartPr/>
                  <p14:nvPr/>
                </p14:nvContentPartPr>
                <p14:xfrm>
                  <a:off x="1278123" y="3409368"/>
                  <a:ext cx="6840" cy="27000"/>
                </p14:xfrm>
              </p:contentPart>
            </mc:Choice>
            <mc:Fallback xmlns="">
              <p:pic>
                <p:nvPicPr>
                  <p:cNvPr id="154" name="Рукописный ввод 153">
                    <a:extLst>
                      <a:ext uri="{FF2B5EF4-FFF2-40B4-BE49-F238E27FC236}">
                        <a16:creationId xmlns:a16="http://schemas.microsoft.com/office/drawing/2014/main" id="{0CE81125-632C-4AD4-9338-72BF54B39102}"/>
                      </a:ext>
                    </a:extLst>
                  </p:cNvPr>
                  <p:cNvPicPr/>
                  <p:nvPr/>
                </p:nvPicPr>
                <p:blipFill>
                  <a:blip r:embed="rId80"/>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55" name="Рукописный ввод 154">
                    <a:extLst>
                      <a:ext uri="{FF2B5EF4-FFF2-40B4-BE49-F238E27FC236}">
                        <a16:creationId xmlns:a16="http://schemas.microsoft.com/office/drawing/2014/main" id="{143D3B11-65E2-4DAC-BF54-3A7BAA91C86F}"/>
                      </a:ext>
                    </a:extLst>
                  </p14:cNvPr>
                  <p14:cNvContentPartPr/>
                  <p14:nvPr/>
                </p14:nvContentPartPr>
                <p14:xfrm>
                  <a:off x="1311963" y="3312888"/>
                  <a:ext cx="48240" cy="104400"/>
                </p14:xfrm>
              </p:contentPart>
            </mc:Choice>
            <mc:Fallback xmlns="">
              <p:pic>
                <p:nvPicPr>
                  <p:cNvPr id="155" name="Рукописный ввод 154">
                    <a:extLst>
                      <a:ext uri="{FF2B5EF4-FFF2-40B4-BE49-F238E27FC236}">
                        <a16:creationId xmlns:a16="http://schemas.microsoft.com/office/drawing/2014/main" id="{143D3B11-65E2-4DAC-BF54-3A7BAA91C86F}"/>
                      </a:ext>
                    </a:extLst>
                  </p:cNvPr>
                  <p:cNvPicPr/>
                  <p:nvPr/>
                </p:nvPicPr>
                <p:blipFill>
                  <a:blip r:embed="rId82"/>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56" name="Рукописный ввод 155">
                    <a:extLst>
                      <a:ext uri="{FF2B5EF4-FFF2-40B4-BE49-F238E27FC236}">
                        <a16:creationId xmlns:a16="http://schemas.microsoft.com/office/drawing/2014/main" id="{D27028E5-D39F-48E0-92BE-5259EFC3761B}"/>
                      </a:ext>
                    </a:extLst>
                  </p14:cNvPr>
                  <p14:cNvContentPartPr/>
                  <p14:nvPr/>
                </p14:nvContentPartPr>
                <p14:xfrm>
                  <a:off x="1259043" y="3162408"/>
                  <a:ext cx="3600" cy="34560"/>
                </p14:xfrm>
              </p:contentPart>
            </mc:Choice>
            <mc:Fallback xmlns="">
              <p:pic>
                <p:nvPicPr>
                  <p:cNvPr id="156" name="Рукописный ввод 155">
                    <a:extLst>
                      <a:ext uri="{FF2B5EF4-FFF2-40B4-BE49-F238E27FC236}">
                        <a16:creationId xmlns:a16="http://schemas.microsoft.com/office/drawing/2014/main" id="{D27028E5-D39F-48E0-92BE-5259EFC3761B}"/>
                      </a:ext>
                    </a:extLst>
                  </p:cNvPr>
                  <p:cNvPicPr/>
                  <p:nvPr/>
                </p:nvPicPr>
                <p:blipFill>
                  <a:blip r:embed="rId84"/>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119" name="Рукописный ввод 118">
                  <a:extLst>
                    <a:ext uri="{FF2B5EF4-FFF2-40B4-BE49-F238E27FC236}">
                      <a16:creationId xmlns:a16="http://schemas.microsoft.com/office/drawing/2014/main" id="{35F63E7D-E680-4C78-A5E9-135D0694D9D5}"/>
                    </a:ext>
                  </a:extLst>
                </p14:cNvPr>
                <p14:cNvContentPartPr/>
                <p14:nvPr/>
              </p14:nvContentPartPr>
              <p14:xfrm>
                <a:off x="1258683" y="3037848"/>
                <a:ext cx="2160" cy="16560"/>
              </p14:xfrm>
            </p:contentPart>
          </mc:Choice>
          <mc:Fallback xmlns="">
            <p:pic>
              <p:nvPicPr>
                <p:cNvPr id="119" name="Рукописный ввод 118">
                  <a:extLst>
                    <a:ext uri="{FF2B5EF4-FFF2-40B4-BE49-F238E27FC236}">
                      <a16:creationId xmlns:a16="http://schemas.microsoft.com/office/drawing/2014/main" id="{35F63E7D-E680-4C78-A5E9-135D0694D9D5}"/>
                    </a:ext>
                  </a:extLst>
                </p:cNvPr>
                <p:cNvPicPr/>
                <p:nvPr/>
              </p:nvPicPr>
              <p:blipFill>
                <a:blip r:embed="rId86"/>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0" name="Рукописный ввод 119">
                  <a:extLst>
                    <a:ext uri="{FF2B5EF4-FFF2-40B4-BE49-F238E27FC236}">
                      <a16:creationId xmlns:a16="http://schemas.microsoft.com/office/drawing/2014/main" id="{F90B267C-E1CC-4513-8FB4-9131D570F997}"/>
                    </a:ext>
                  </a:extLst>
                </p14:cNvPr>
                <p14:cNvContentPartPr/>
                <p14:nvPr/>
              </p14:nvContentPartPr>
              <p14:xfrm>
                <a:off x="1259043" y="2907168"/>
                <a:ext cx="2520" cy="40680"/>
              </p14:xfrm>
            </p:contentPart>
          </mc:Choice>
          <mc:Fallback xmlns="">
            <p:pic>
              <p:nvPicPr>
                <p:cNvPr id="120" name="Рукописный ввод 119">
                  <a:extLst>
                    <a:ext uri="{FF2B5EF4-FFF2-40B4-BE49-F238E27FC236}">
                      <a16:creationId xmlns:a16="http://schemas.microsoft.com/office/drawing/2014/main" id="{F90B267C-E1CC-4513-8FB4-9131D570F997}"/>
                    </a:ext>
                  </a:extLst>
                </p:cNvPr>
                <p:cNvPicPr/>
                <p:nvPr/>
              </p:nvPicPr>
              <p:blipFill>
                <a:blip r:embed="rId88"/>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1" name="Рукописный ввод 120">
                  <a:extLst>
                    <a:ext uri="{FF2B5EF4-FFF2-40B4-BE49-F238E27FC236}">
                      <a16:creationId xmlns:a16="http://schemas.microsoft.com/office/drawing/2014/main" id="{FBD30B7F-C515-4A88-8118-03491A1E1EDD}"/>
                    </a:ext>
                  </a:extLst>
                </p14:cNvPr>
                <p14:cNvContentPartPr/>
                <p14:nvPr/>
              </p14:nvContentPartPr>
              <p14:xfrm>
                <a:off x="1259763" y="2728248"/>
                <a:ext cx="7920" cy="50400"/>
              </p14:xfrm>
            </p:contentPart>
          </mc:Choice>
          <mc:Fallback xmlns="">
            <p:pic>
              <p:nvPicPr>
                <p:cNvPr id="121" name="Рукописный ввод 120">
                  <a:extLst>
                    <a:ext uri="{FF2B5EF4-FFF2-40B4-BE49-F238E27FC236}">
                      <a16:creationId xmlns:a16="http://schemas.microsoft.com/office/drawing/2014/main" id="{FBD30B7F-C515-4A88-8118-03491A1E1EDD}"/>
                    </a:ext>
                  </a:extLst>
                </p:cNvPr>
                <p:cNvPicPr/>
                <p:nvPr/>
              </p:nvPicPr>
              <p:blipFill>
                <a:blip r:embed="rId90"/>
                <a:stretch>
                  <a:fillRect/>
                </a:stretch>
              </p:blipFill>
              <p:spPr>
                <a:xfrm>
                  <a:off x="1251123" y="2719608"/>
                  <a:ext cx="25560" cy="68040"/>
                </a:xfrm>
                <a:prstGeom prst="rect">
                  <a:avLst/>
                </a:prstGeom>
              </p:spPr>
            </p:pic>
          </mc:Fallback>
        </mc:AlternateContent>
        <p:grpSp>
          <p:nvGrpSpPr>
            <p:cNvPr id="122" name="Группа 121">
              <a:extLst>
                <a:ext uri="{FF2B5EF4-FFF2-40B4-BE49-F238E27FC236}">
                  <a16:creationId xmlns:a16="http://schemas.microsoft.com/office/drawing/2014/main" id="{1BE1959E-54CB-48BC-B66D-8EC00AAF4D5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91">
                <p14:nvContentPartPr>
                  <p14:cNvPr id="148" name="Рукописный ввод 147">
                    <a:extLst>
                      <a:ext uri="{FF2B5EF4-FFF2-40B4-BE49-F238E27FC236}">
                        <a16:creationId xmlns:a16="http://schemas.microsoft.com/office/drawing/2014/main" id="{16EBD7D4-3625-4A1C-AA49-86785A7DFCB8}"/>
                      </a:ext>
                    </a:extLst>
                  </p14:cNvPr>
                  <p14:cNvContentPartPr/>
                  <p14:nvPr/>
                </p14:nvContentPartPr>
                <p14:xfrm>
                  <a:off x="1262283" y="2565888"/>
                  <a:ext cx="10800" cy="59760"/>
                </p14:xfrm>
              </p:contentPart>
            </mc:Choice>
            <mc:Fallback xmlns="">
              <p:pic>
                <p:nvPicPr>
                  <p:cNvPr id="148" name="Рукописный ввод 147">
                    <a:extLst>
                      <a:ext uri="{FF2B5EF4-FFF2-40B4-BE49-F238E27FC236}">
                        <a16:creationId xmlns:a16="http://schemas.microsoft.com/office/drawing/2014/main" id="{16EBD7D4-3625-4A1C-AA49-86785A7DFCB8}"/>
                      </a:ext>
                    </a:extLst>
                  </p:cNvPr>
                  <p:cNvPicPr/>
                  <p:nvPr/>
                </p:nvPicPr>
                <p:blipFill>
                  <a:blip r:embed="rId92"/>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9" name="Рукописный ввод 148">
                    <a:extLst>
                      <a:ext uri="{FF2B5EF4-FFF2-40B4-BE49-F238E27FC236}">
                        <a16:creationId xmlns:a16="http://schemas.microsoft.com/office/drawing/2014/main" id="{2ED6D26D-B4A0-4FDC-8898-45901F5D46C0}"/>
                      </a:ext>
                    </a:extLst>
                  </p14:cNvPr>
                  <p14:cNvContentPartPr/>
                  <p14:nvPr/>
                </p14:nvContentPartPr>
                <p14:xfrm>
                  <a:off x="1265883" y="2482728"/>
                  <a:ext cx="5040" cy="33480"/>
                </p14:xfrm>
              </p:contentPart>
            </mc:Choice>
            <mc:Fallback xmlns="">
              <p:pic>
                <p:nvPicPr>
                  <p:cNvPr id="149" name="Рукописный ввод 148">
                    <a:extLst>
                      <a:ext uri="{FF2B5EF4-FFF2-40B4-BE49-F238E27FC236}">
                        <a16:creationId xmlns:a16="http://schemas.microsoft.com/office/drawing/2014/main" id="{2ED6D26D-B4A0-4FDC-8898-45901F5D46C0}"/>
                      </a:ext>
                    </a:extLst>
                  </p:cNvPr>
                  <p:cNvPicPr/>
                  <p:nvPr/>
                </p:nvPicPr>
                <p:blipFill>
                  <a:blip r:embed="rId94"/>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0" name="Рукописный ввод 149">
                    <a:extLst>
                      <a:ext uri="{FF2B5EF4-FFF2-40B4-BE49-F238E27FC236}">
                        <a16:creationId xmlns:a16="http://schemas.microsoft.com/office/drawing/2014/main" id="{00403EC9-EC11-4E21-805A-D426E2FB9CA2}"/>
                      </a:ext>
                    </a:extLst>
                  </p14:cNvPr>
                  <p14:cNvContentPartPr/>
                  <p14:nvPr/>
                </p14:nvContentPartPr>
                <p14:xfrm>
                  <a:off x="1255443" y="2456088"/>
                  <a:ext cx="35640" cy="52560"/>
                </p14:xfrm>
              </p:contentPart>
            </mc:Choice>
            <mc:Fallback xmlns="">
              <p:pic>
                <p:nvPicPr>
                  <p:cNvPr id="150" name="Рукописный ввод 149">
                    <a:extLst>
                      <a:ext uri="{FF2B5EF4-FFF2-40B4-BE49-F238E27FC236}">
                        <a16:creationId xmlns:a16="http://schemas.microsoft.com/office/drawing/2014/main" id="{00403EC9-EC11-4E21-805A-D426E2FB9CA2}"/>
                      </a:ext>
                    </a:extLst>
                  </p:cNvPr>
                  <p:cNvPicPr/>
                  <p:nvPr/>
                </p:nvPicPr>
                <p:blipFill>
                  <a:blip r:embed="rId96"/>
                  <a:stretch>
                    <a:fillRect/>
                  </a:stretch>
                </p:blipFill>
                <p:spPr>
                  <a:xfrm>
                    <a:off x="1246803" y="2447448"/>
                    <a:ext cx="53280" cy="70200"/>
                  </a:xfrm>
                  <a:prstGeom prst="rect">
                    <a:avLst/>
                  </a:prstGeom>
                </p:spPr>
              </p:pic>
            </mc:Fallback>
          </mc:AlternateContent>
        </p:grpSp>
        <p:grpSp>
          <p:nvGrpSpPr>
            <p:cNvPr id="123" name="Группа 122">
              <a:extLst>
                <a:ext uri="{FF2B5EF4-FFF2-40B4-BE49-F238E27FC236}">
                  <a16:creationId xmlns:a16="http://schemas.microsoft.com/office/drawing/2014/main" id="{623E3A82-9289-4A34-B1BE-A2026FFA263B}"/>
                </a:ext>
              </a:extLst>
            </p:cNvPr>
            <p:cNvGrpSpPr/>
            <p:nvPr/>
          </p:nvGrpSpPr>
          <p:grpSpPr>
            <a:xfrm>
              <a:off x="101051" y="1531089"/>
              <a:ext cx="1929278" cy="1934018"/>
              <a:chOff x="101051" y="1531089"/>
              <a:chExt cx="1929278" cy="1934018"/>
            </a:xfrm>
          </p:grpSpPr>
          <p:grpSp>
            <p:nvGrpSpPr>
              <p:cNvPr id="124" name="Группа 123">
                <a:extLst>
                  <a:ext uri="{FF2B5EF4-FFF2-40B4-BE49-F238E27FC236}">
                    <a16:creationId xmlns:a16="http://schemas.microsoft.com/office/drawing/2014/main" id="{6F385600-C26B-4556-AE4C-44F528161866}"/>
                  </a:ext>
                </a:extLst>
              </p:cNvPr>
              <p:cNvGrpSpPr/>
              <p:nvPr/>
            </p:nvGrpSpPr>
            <p:grpSpPr>
              <a:xfrm>
                <a:off x="124162" y="1531089"/>
                <a:ext cx="1906167" cy="1934018"/>
                <a:chOff x="795521" y="1546419"/>
                <a:chExt cx="1906167" cy="1934018"/>
              </a:xfrm>
            </p:grpSpPr>
            <p:grpSp>
              <p:nvGrpSpPr>
                <p:cNvPr id="126" name="Группа 125">
                  <a:extLst>
                    <a:ext uri="{FF2B5EF4-FFF2-40B4-BE49-F238E27FC236}">
                      <a16:creationId xmlns:a16="http://schemas.microsoft.com/office/drawing/2014/main" id="{C73A5328-A1E2-485D-BCE0-B4AF61F998C5}"/>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97">
                    <p14:nvContentPartPr>
                      <p14:cNvPr id="133" name="Рукописный ввод 132">
                        <a:extLst>
                          <a:ext uri="{FF2B5EF4-FFF2-40B4-BE49-F238E27FC236}">
                            <a16:creationId xmlns:a16="http://schemas.microsoft.com/office/drawing/2014/main" id="{712143CF-1287-4E01-847C-0E86DB4A21FE}"/>
                          </a:ext>
                        </a:extLst>
                      </p14:cNvPr>
                      <p14:cNvContentPartPr/>
                      <p14:nvPr/>
                    </p14:nvContentPartPr>
                    <p14:xfrm>
                      <a:off x="289721" y="1370894"/>
                      <a:ext cx="37080" cy="1925280"/>
                    </p14:xfrm>
                  </p:contentPart>
                </mc:Choice>
                <mc:Fallback xmlns="">
                  <p:pic>
                    <p:nvPicPr>
                      <p:cNvPr id="133" name="Рукописный ввод 132">
                        <a:extLst>
                          <a:ext uri="{FF2B5EF4-FFF2-40B4-BE49-F238E27FC236}">
                            <a16:creationId xmlns:a16="http://schemas.microsoft.com/office/drawing/2014/main" id="{712143CF-1287-4E01-847C-0E86DB4A21FE}"/>
                          </a:ext>
                        </a:extLst>
                      </p:cNvPr>
                      <p:cNvPicPr/>
                      <p:nvPr/>
                    </p:nvPicPr>
                    <p:blipFill>
                      <a:blip r:embed="rId5"/>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4" name="Рукописный ввод 133">
                        <a:extLst>
                          <a:ext uri="{FF2B5EF4-FFF2-40B4-BE49-F238E27FC236}">
                            <a16:creationId xmlns:a16="http://schemas.microsoft.com/office/drawing/2014/main" id="{5E5783AA-E6EC-47DE-AB98-12EB36D12B59}"/>
                          </a:ext>
                        </a:extLst>
                      </p14:cNvPr>
                      <p14:cNvContentPartPr/>
                      <p14:nvPr/>
                    </p14:nvContentPartPr>
                    <p14:xfrm>
                      <a:off x="238241" y="1299254"/>
                      <a:ext cx="113040" cy="222120"/>
                    </p14:xfrm>
                  </p:contentPart>
                </mc:Choice>
                <mc:Fallback xmlns="">
                  <p:pic>
                    <p:nvPicPr>
                      <p:cNvPr id="134" name="Рукописный ввод 133">
                        <a:extLst>
                          <a:ext uri="{FF2B5EF4-FFF2-40B4-BE49-F238E27FC236}">
                            <a16:creationId xmlns:a16="http://schemas.microsoft.com/office/drawing/2014/main" id="{5E5783AA-E6EC-47DE-AB98-12EB36D12B59}"/>
                          </a:ext>
                        </a:extLst>
                      </p:cNvPr>
                      <p:cNvPicPr/>
                      <p:nvPr/>
                    </p:nvPicPr>
                    <p:blipFill>
                      <a:blip r:embed="rId7"/>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35" name="Рукописный ввод 134">
                        <a:extLst>
                          <a:ext uri="{FF2B5EF4-FFF2-40B4-BE49-F238E27FC236}">
                            <a16:creationId xmlns:a16="http://schemas.microsoft.com/office/drawing/2014/main" id="{336D8D3D-E486-4AB6-B819-E746C58C7135}"/>
                          </a:ext>
                        </a:extLst>
                      </p14:cNvPr>
                      <p14:cNvContentPartPr/>
                      <p14:nvPr/>
                    </p14:nvContentPartPr>
                    <p14:xfrm>
                      <a:off x="302681" y="3292934"/>
                      <a:ext cx="2408040" cy="32760"/>
                    </p14:xfrm>
                  </p:contentPart>
                </mc:Choice>
                <mc:Fallback xmlns="">
                  <p:pic>
                    <p:nvPicPr>
                      <p:cNvPr id="135" name="Рукописный ввод 134">
                        <a:extLst>
                          <a:ext uri="{FF2B5EF4-FFF2-40B4-BE49-F238E27FC236}">
                            <a16:creationId xmlns:a16="http://schemas.microsoft.com/office/drawing/2014/main" id="{336D8D3D-E486-4AB6-B819-E746C58C7135}"/>
                          </a:ext>
                        </a:extLst>
                      </p:cNvPr>
                      <p:cNvPicPr/>
                      <p:nvPr/>
                    </p:nvPicPr>
                    <p:blipFill>
                      <a:blip r:embed="rId9"/>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6" name="Рукописный ввод 135">
                        <a:extLst>
                          <a:ext uri="{FF2B5EF4-FFF2-40B4-BE49-F238E27FC236}">
                            <a16:creationId xmlns:a16="http://schemas.microsoft.com/office/drawing/2014/main" id="{DF0A295B-D1AF-4B2B-8C61-A5E7FBCF47E6}"/>
                          </a:ext>
                        </a:extLst>
                      </p14:cNvPr>
                      <p14:cNvContentPartPr/>
                      <p14:nvPr/>
                    </p14:nvContentPartPr>
                    <p14:xfrm>
                      <a:off x="2631881" y="3241814"/>
                      <a:ext cx="185760" cy="115200"/>
                    </p14:xfrm>
                  </p:contentPart>
                </mc:Choice>
                <mc:Fallback xmlns="">
                  <p:pic>
                    <p:nvPicPr>
                      <p:cNvPr id="136" name="Рукописный ввод 135">
                        <a:extLst>
                          <a:ext uri="{FF2B5EF4-FFF2-40B4-BE49-F238E27FC236}">
                            <a16:creationId xmlns:a16="http://schemas.microsoft.com/office/drawing/2014/main" id="{DF0A295B-D1AF-4B2B-8C61-A5E7FBCF47E6}"/>
                          </a:ext>
                        </a:extLst>
                      </p:cNvPr>
                      <p:cNvPicPr/>
                      <p:nvPr/>
                    </p:nvPicPr>
                    <p:blipFill>
                      <a:blip r:embed="rId11"/>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7" name="Рукописный ввод 136">
                        <a:extLst>
                          <a:ext uri="{FF2B5EF4-FFF2-40B4-BE49-F238E27FC236}">
                            <a16:creationId xmlns:a16="http://schemas.microsoft.com/office/drawing/2014/main" id="{417D20BD-09FD-40B4-8C1F-CCBF10E8F848}"/>
                          </a:ext>
                        </a:extLst>
                      </p14:cNvPr>
                      <p14:cNvContentPartPr/>
                      <p14:nvPr/>
                    </p14:nvContentPartPr>
                    <p14:xfrm>
                      <a:off x="269201" y="3459614"/>
                      <a:ext cx="186840" cy="186840"/>
                    </p14:xfrm>
                  </p:contentPart>
                </mc:Choice>
                <mc:Fallback xmlns="">
                  <p:pic>
                    <p:nvPicPr>
                      <p:cNvPr id="137" name="Рукописный ввод 136">
                        <a:extLst>
                          <a:ext uri="{FF2B5EF4-FFF2-40B4-BE49-F238E27FC236}">
                            <a16:creationId xmlns:a16="http://schemas.microsoft.com/office/drawing/2014/main" id="{417D20BD-09FD-40B4-8C1F-CCBF10E8F848}"/>
                          </a:ext>
                        </a:extLst>
                      </p:cNvPr>
                      <p:cNvPicPr/>
                      <p:nvPr/>
                    </p:nvPicPr>
                    <p:blipFill>
                      <a:blip r:embed="rId13"/>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8" name="Рукописный ввод 137">
                        <a:extLst>
                          <a:ext uri="{FF2B5EF4-FFF2-40B4-BE49-F238E27FC236}">
                            <a16:creationId xmlns:a16="http://schemas.microsoft.com/office/drawing/2014/main" id="{3096D3C0-DF8F-4AF3-B440-2CEA7CCB6AD4}"/>
                          </a:ext>
                        </a:extLst>
                      </p14:cNvPr>
                      <p14:cNvContentPartPr/>
                      <p14:nvPr/>
                    </p14:nvContentPartPr>
                    <p14:xfrm>
                      <a:off x="2186021" y="3376814"/>
                      <a:ext cx="228600" cy="262440"/>
                    </p14:xfrm>
                  </p:contentPart>
                </mc:Choice>
                <mc:Fallback xmlns="">
                  <p:pic>
                    <p:nvPicPr>
                      <p:cNvPr id="138" name="Рукописный ввод 137">
                        <a:extLst>
                          <a:ext uri="{FF2B5EF4-FFF2-40B4-BE49-F238E27FC236}">
                            <a16:creationId xmlns:a16="http://schemas.microsoft.com/office/drawing/2014/main" id="{3096D3C0-DF8F-4AF3-B440-2CEA7CCB6AD4}"/>
                          </a:ext>
                        </a:extLst>
                      </p:cNvPr>
                      <p:cNvPicPr/>
                      <p:nvPr/>
                    </p:nvPicPr>
                    <p:blipFill>
                      <a:blip r:embed="rId15"/>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9" name="Рукописный ввод 138">
                        <a:extLst>
                          <a:ext uri="{FF2B5EF4-FFF2-40B4-BE49-F238E27FC236}">
                            <a16:creationId xmlns:a16="http://schemas.microsoft.com/office/drawing/2014/main" id="{400862F1-33A3-42F3-932D-071C33FFF6D2}"/>
                          </a:ext>
                        </a:extLst>
                      </p14:cNvPr>
                      <p14:cNvContentPartPr/>
                      <p14:nvPr/>
                    </p14:nvContentPartPr>
                    <p14:xfrm>
                      <a:off x="264161" y="2121494"/>
                      <a:ext cx="2006640" cy="40320"/>
                    </p14:xfrm>
                  </p:contentPart>
                </mc:Choice>
                <mc:Fallback xmlns="">
                  <p:pic>
                    <p:nvPicPr>
                      <p:cNvPr id="139" name="Рукописный ввод 138">
                        <a:extLst>
                          <a:ext uri="{FF2B5EF4-FFF2-40B4-BE49-F238E27FC236}">
                            <a16:creationId xmlns:a16="http://schemas.microsoft.com/office/drawing/2014/main" id="{400862F1-33A3-42F3-932D-071C33FFF6D2}"/>
                          </a:ext>
                        </a:extLst>
                      </p:cNvPr>
                      <p:cNvPicPr/>
                      <p:nvPr/>
                    </p:nvPicPr>
                    <p:blipFill>
                      <a:blip r:embed="rId104"/>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0" name="Рукописный ввод 139">
                        <a:extLst>
                          <a:ext uri="{FF2B5EF4-FFF2-40B4-BE49-F238E27FC236}">
                            <a16:creationId xmlns:a16="http://schemas.microsoft.com/office/drawing/2014/main" id="{D3F2C0C9-2207-4FA4-ABB4-53D9EA1FEE08}"/>
                          </a:ext>
                        </a:extLst>
                      </p14:cNvPr>
                      <p14:cNvContentPartPr/>
                      <p14:nvPr/>
                    </p14:nvContentPartPr>
                    <p14:xfrm>
                      <a:off x="2274761" y="2140934"/>
                      <a:ext cx="25560" cy="1144080"/>
                    </p14:xfrm>
                  </p:contentPart>
                </mc:Choice>
                <mc:Fallback xmlns="">
                  <p:pic>
                    <p:nvPicPr>
                      <p:cNvPr id="140" name="Рукописный ввод 139">
                        <a:extLst>
                          <a:ext uri="{FF2B5EF4-FFF2-40B4-BE49-F238E27FC236}">
                            <a16:creationId xmlns:a16="http://schemas.microsoft.com/office/drawing/2014/main" id="{D3F2C0C9-2207-4FA4-ABB4-53D9EA1FEE08}"/>
                          </a:ext>
                        </a:extLst>
                      </p:cNvPr>
                      <p:cNvPicPr/>
                      <p:nvPr/>
                    </p:nvPicPr>
                    <p:blipFill>
                      <a:blip r:embed="rId17"/>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1" name="Рукописный ввод 140">
                        <a:extLst>
                          <a:ext uri="{FF2B5EF4-FFF2-40B4-BE49-F238E27FC236}">
                            <a16:creationId xmlns:a16="http://schemas.microsoft.com/office/drawing/2014/main" id="{389F90D5-A739-4150-B819-6B323D53BEC6}"/>
                          </a:ext>
                        </a:extLst>
                      </p14:cNvPr>
                      <p14:cNvContentPartPr/>
                      <p14:nvPr/>
                    </p14:nvContentPartPr>
                    <p14:xfrm>
                      <a:off x="1915841" y="2175854"/>
                      <a:ext cx="17640" cy="1080000"/>
                    </p14:xfrm>
                  </p:contentPart>
                </mc:Choice>
                <mc:Fallback xmlns="">
                  <p:pic>
                    <p:nvPicPr>
                      <p:cNvPr id="141" name="Рукописный ввод 140">
                        <a:extLst>
                          <a:ext uri="{FF2B5EF4-FFF2-40B4-BE49-F238E27FC236}">
                            <a16:creationId xmlns:a16="http://schemas.microsoft.com/office/drawing/2014/main" id="{389F90D5-A739-4150-B819-6B323D53BEC6}"/>
                          </a:ext>
                        </a:extLst>
                      </p:cNvPr>
                      <p:cNvPicPr/>
                      <p:nvPr/>
                    </p:nvPicPr>
                    <p:blipFill>
                      <a:blip r:embed="rId107"/>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2" name="Рукописный ввод 141">
                        <a:extLst>
                          <a:ext uri="{FF2B5EF4-FFF2-40B4-BE49-F238E27FC236}">
                            <a16:creationId xmlns:a16="http://schemas.microsoft.com/office/drawing/2014/main" id="{E18F9ECF-119D-4054-812C-2DD356F0FDFF}"/>
                          </a:ext>
                        </a:extLst>
                      </p14:cNvPr>
                      <p14:cNvContentPartPr/>
                      <p14:nvPr/>
                    </p14:nvContentPartPr>
                    <p14:xfrm>
                      <a:off x="1580321" y="2175134"/>
                      <a:ext cx="39240" cy="1066680"/>
                    </p14:xfrm>
                  </p:contentPart>
                </mc:Choice>
                <mc:Fallback xmlns="">
                  <p:pic>
                    <p:nvPicPr>
                      <p:cNvPr id="142" name="Рукописный ввод 141">
                        <a:extLst>
                          <a:ext uri="{FF2B5EF4-FFF2-40B4-BE49-F238E27FC236}">
                            <a16:creationId xmlns:a16="http://schemas.microsoft.com/office/drawing/2014/main" id="{E18F9ECF-119D-4054-812C-2DD356F0FDFF}"/>
                          </a:ext>
                        </a:extLst>
                      </p:cNvPr>
                      <p:cNvPicPr/>
                      <p:nvPr/>
                    </p:nvPicPr>
                    <p:blipFill>
                      <a:blip r:embed="rId109"/>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3" name="Рукописный ввод 142">
                        <a:extLst>
                          <a:ext uri="{FF2B5EF4-FFF2-40B4-BE49-F238E27FC236}">
                            <a16:creationId xmlns:a16="http://schemas.microsoft.com/office/drawing/2014/main" id="{60E38F40-2982-48C0-B874-94B64BBA1E3E}"/>
                          </a:ext>
                        </a:extLst>
                      </p14:cNvPr>
                      <p14:cNvContentPartPr/>
                      <p14:nvPr/>
                    </p14:nvContentPartPr>
                    <p14:xfrm>
                      <a:off x="1246601" y="2205734"/>
                      <a:ext cx="29160" cy="986760"/>
                    </p14:xfrm>
                  </p:contentPart>
                </mc:Choice>
                <mc:Fallback xmlns="">
                  <p:pic>
                    <p:nvPicPr>
                      <p:cNvPr id="143" name="Рукописный ввод 142">
                        <a:extLst>
                          <a:ext uri="{FF2B5EF4-FFF2-40B4-BE49-F238E27FC236}">
                            <a16:creationId xmlns:a16="http://schemas.microsoft.com/office/drawing/2014/main" id="{60E38F40-2982-48C0-B874-94B64BBA1E3E}"/>
                          </a:ext>
                        </a:extLst>
                      </p:cNvPr>
                      <p:cNvPicPr/>
                      <p:nvPr/>
                    </p:nvPicPr>
                    <p:blipFill>
                      <a:blip r:embed="rId111"/>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4" name="Рукописный ввод 143">
                        <a:extLst>
                          <a:ext uri="{FF2B5EF4-FFF2-40B4-BE49-F238E27FC236}">
                            <a16:creationId xmlns:a16="http://schemas.microsoft.com/office/drawing/2014/main" id="{96D8F903-CCC0-4D22-B9E1-814E7CF56778}"/>
                          </a:ext>
                        </a:extLst>
                      </p14:cNvPr>
                      <p14:cNvContentPartPr/>
                      <p14:nvPr/>
                    </p14:nvContentPartPr>
                    <p14:xfrm>
                      <a:off x="893441" y="2291774"/>
                      <a:ext cx="27360" cy="942480"/>
                    </p14:xfrm>
                  </p:contentPart>
                </mc:Choice>
                <mc:Fallback xmlns="">
                  <p:pic>
                    <p:nvPicPr>
                      <p:cNvPr id="144" name="Рукописный ввод 143">
                        <a:extLst>
                          <a:ext uri="{FF2B5EF4-FFF2-40B4-BE49-F238E27FC236}">
                            <a16:creationId xmlns:a16="http://schemas.microsoft.com/office/drawing/2014/main" id="{96D8F903-CCC0-4D22-B9E1-814E7CF56778}"/>
                          </a:ext>
                        </a:extLst>
                      </p:cNvPr>
                      <p:cNvPicPr/>
                      <p:nvPr/>
                    </p:nvPicPr>
                    <p:blipFill>
                      <a:blip r:embed="rId113"/>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5" name="Рукописный ввод 144">
                        <a:extLst>
                          <a:ext uri="{FF2B5EF4-FFF2-40B4-BE49-F238E27FC236}">
                            <a16:creationId xmlns:a16="http://schemas.microsoft.com/office/drawing/2014/main" id="{40C007AE-9C06-4524-8506-CECBE9D7D062}"/>
                          </a:ext>
                        </a:extLst>
                      </p14:cNvPr>
                      <p14:cNvContentPartPr/>
                      <p14:nvPr/>
                    </p14:nvContentPartPr>
                    <p14:xfrm>
                      <a:off x="577001" y="2231654"/>
                      <a:ext cx="19440" cy="1015200"/>
                    </p14:xfrm>
                  </p:contentPart>
                </mc:Choice>
                <mc:Fallback xmlns="">
                  <p:pic>
                    <p:nvPicPr>
                      <p:cNvPr id="145" name="Рукописный ввод 144">
                        <a:extLst>
                          <a:ext uri="{FF2B5EF4-FFF2-40B4-BE49-F238E27FC236}">
                            <a16:creationId xmlns:a16="http://schemas.microsoft.com/office/drawing/2014/main" id="{40C007AE-9C06-4524-8506-CECBE9D7D062}"/>
                          </a:ext>
                        </a:extLst>
                      </p:cNvPr>
                      <p:cNvPicPr/>
                      <p:nvPr/>
                    </p:nvPicPr>
                    <p:blipFill>
                      <a:blip r:embed="rId115"/>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6" name="Рукописный ввод 145">
                        <a:extLst>
                          <a:ext uri="{FF2B5EF4-FFF2-40B4-BE49-F238E27FC236}">
                            <a16:creationId xmlns:a16="http://schemas.microsoft.com/office/drawing/2014/main" id="{55E65CFF-5D7E-4C11-9B34-C1759EED497F}"/>
                          </a:ext>
                        </a:extLst>
                      </p14:cNvPr>
                      <p14:cNvContentPartPr/>
                      <p14:nvPr/>
                    </p14:nvContentPartPr>
                    <p14:xfrm>
                      <a:off x="2868761" y="3399134"/>
                      <a:ext cx="138600" cy="222120"/>
                    </p14:xfrm>
                  </p:contentPart>
                </mc:Choice>
                <mc:Fallback xmlns="">
                  <p:pic>
                    <p:nvPicPr>
                      <p:cNvPr id="146" name="Рукописный ввод 145">
                        <a:extLst>
                          <a:ext uri="{FF2B5EF4-FFF2-40B4-BE49-F238E27FC236}">
                            <a16:creationId xmlns:a16="http://schemas.microsoft.com/office/drawing/2014/main" id="{55E65CFF-5D7E-4C11-9B34-C1759EED497F}"/>
                          </a:ext>
                        </a:extLst>
                      </p:cNvPr>
                      <p:cNvPicPr/>
                      <p:nvPr/>
                    </p:nvPicPr>
                    <p:blipFill>
                      <a:blip r:embed="rId19"/>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7" name="Рукописный ввод 146">
                        <a:extLst>
                          <a:ext uri="{FF2B5EF4-FFF2-40B4-BE49-F238E27FC236}">
                            <a16:creationId xmlns:a16="http://schemas.microsoft.com/office/drawing/2014/main" id="{FA091917-320E-4D90-9259-FABA2F321017}"/>
                          </a:ext>
                        </a:extLst>
                      </p14:cNvPr>
                      <p14:cNvContentPartPr/>
                      <p14:nvPr/>
                    </p14:nvContentPartPr>
                    <p14:xfrm>
                      <a:off x="2900441" y="3456014"/>
                      <a:ext cx="131400" cy="157320"/>
                    </p14:xfrm>
                  </p:contentPart>
                </mc:Choice>
                <mc:Fallback xmlns="">
                  <p:pic>
                    <p:nvPicPr>
                      <p:cNvPr id="147" name="Рукописный ввод 146">
                        <a:extLst>
                          <a:ext uri="{FF2B5EF4-FFF2-40B4-BE49-F238E27FC236}">
                            <a16:creationId xmlns:a16="http://schemas.microsoft.com/office/drawing/2014/main" id="{FA091917-320E-4D90-9259-FABA2F321017}"/>
                          </a:ext>
                        </a:extLst>
                      </p:cNvPr>
                      <p:cNvPicPr/>
                      <p:nvPr/>
                    </p:nvPicPr>
                    <p:blipFill>
                      <a:blip r:embed="rId21"/>
                      <a:stretch>
                        <a:fillRect/>
                      </a:stretch>
                    </p:blipFill>
                    <p:spPr>
                      <a:xfrm>
                        <a:off x="2886638" y="3442214"/>
                        <a:ext cx="158453" cy="184368"/>
                      </a:xfrm>
                      <a:prstGeom prst="rect">
                        <a:avLst/>
                      </a:prstGeom>
                    </p:spPr>
                  </p:pic>
                </mc:Fallback>
              </mc:AlternateContent>
            </p:grpSp>
            <p:grpSp>
              <p:nvGrpSpPr>
                <p:cNvPr id="127" name="Группа 126">
                  <a:extLst>
                    <a:ext uri="{FF2B5EF4-FFF2-40B4-BE49-F238E27FC236}">
                      <a16:creationId xmlns:a16="http://schemas.microsoft.com/office/drawing/2014/main" id="{080D1D22-23FA-4032-B235-F861D5B26947}"/>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118">
                    <p14:nvContentPartPr>
                      <p14:cNvPr id="128" name="Рукописный ввод 127">
                        <a:extLst>
                          <a:ext uri="{FF2B5EF4-FFF2-40B4-BE49-F238E27FC236}">
                            <a16:creationId xmlns:a16="http://schemas.microsoft.com/office/drawing/2014/main" id="{56F92F9E-E0F4-43E7-96EE-4CF43C8BA179}"/>
                          </a:ext>
                        </a:extLst>
                      </p14:cNvPr>
                      <p14:cNvContentPartPr/>
                      <p14:nvPr/>
                    </p14:nvContentPartPr>
                    <p14:xfrm>
                      <a:off x="824681" y="1546419"/>
                      <a:ext cx="56520" cy="352800"/>
                    </p14:xfrm>
                  </p:contentPart>
                </mc:Choice>
                <mc:Fallback xmlns="">
                  <p:pic>
                    <p:nvPicPr>
                      <p:cNvPr id="128" name="Рукописный ввод 127">
                        <a:extLst>
                          <a:ext uri="{FF2B5EF4-FFF2-40B4-BE49-F238E27FC236}">
                            <a16:creationId xmlns:a16="http://schemas.microsoft.com/office/drawing/2014/main" id="{56F92F9E-E0F4-43E7-96EE-4CF43C8BA179}"/>
                          </a:ext>
                        </a:extLst>
                      </p:cNvPr>
                      <p:cNvPicPr/>
                      <p:nvPr/>
                    </p:nvPicPr>
                    <p:blipFill>
                      <a:blip r:embed="rId119"/>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9" name="Рукописный ввод 128">
                        <a:extLst>
                          <a:ext uri="{FF2B5EF4-FFF2-40B4-BE49-F238E27FC236}">
                            <a16:creationId xmlns:a16="http://schemas.microsoft.com/office/drawing/2014/main" id="{577F9802-C77D-4455-92F1-F3C0B27656F1}"/>
                          </a:ext>
                        </a:extLst>
                      </p14:cNvPr>
                      <p14:cNvContentPartPr/>
                      <p14:nvPr/>
                    </p14:nvContentPartPr>
                    <p14:xfrm>
                      <a:off x="795521" y="1774299"/>
                      <a:ext cx="129960" cy="53280"/>
                    </p14:xfrm>
                  </p:contentPart>
                </mc:Choice>
                <mc:Fallback xmlns="">
                  <p:pic>
                    <p:nvPicPr>
                      <p:cNvPr id="129" name="Рукописный ввод 128">
                        <a:extLst>
                          <a:ext uri="{FF2B5EF4-FFF2-40B4-BE49-F238E27FC236}">
                            <a16:creationId xmlns:a16="http://schemas.microsoft.com/office/drawing/2014/main" id="{577F9802-C77D-4455-92F1-F3C0B27656F1}"/>
                          </a:ext>
                        </a:extLst>
                      </p:cNvPr>
                      <p:cNvPicPr/>
                      <p:nvPr/>
                    </p:nvPicPr>
                    <p:blipFill>
                      <a:blip r:embed="rId121"/>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0" name="Рукописный ввод 129">
                        <a:extLst>
                          <a:ext uri="{FF2B5EF4-FFF2-40B4-BE49-F238E27FC236}">
                            <a16:creationId xmlns:a16="http://schemas.microsoft.com/office/drawing/2014/main" id="{AFE2D03D-8837-4FD7-B995-0D43866F6A27}"/>
                          </a:ext>
                        </a:extLst>
                      </p14:cNvPr>
                      <p14:cNvContentPartPr/>
                      <p14:nvPr/>
                    </p14:nvContentPartPr>
                    <p14:xfrm>
                      <a:off x="945641" y="1645419"/>
                      <a:ext cx="45000" cy="198720"/>
                    </p14:xfrm>
                  </p:contentPart>
                </mc:Choice>
                <mc:Fallback xmlns="">
                  <p:pic>
                    <p:nvPicPr>
                      <p:cNvPr id="130" name="Рукописный ввод 129">
                        <a:extLst>
                          <a:ext uri="{FF2B5EF4-FFF2-40B4-BE49-F238E27FC236}">
                            <a16:creationId xmlns:a16="http://schemas.microsoft.com/office/drawing/2014/main" id="{AFE2D03D-8837-4FD7-B995-0D43866F6A27}"/>
                          </a:ext>
                        </a:extLst>
                      </p:cNvPr>
                      <p:cNvPicPr/>
                      <p:nvPr/>
                    </p:nvPicPr>
                    <p:blipFill>
                      <a:blip r:embed="rId123"/>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1" name="Рукописный ввод 130">
                        <a:extLst>
                          <a:ext uri="{FF2B5EF4-FFF2-40B4-BE49-F238E27FC236}">
                            <a16:creationId xmlns:a16="http://schemas.microsoft.com/office/drawing/2014/main" id="{93FECBC8-20E8-4026-B6A8-E9124D4C2840}"/>
                          </a:ext>
                        </a:extLst>
                      </p14:cNvPr>
                      <p14:cNvContentPartPr/>
                      <p14:nvPr/>
                    </p14:nvContentPartPr>
                    <p14:xfrm>
                      <a:off x="1014761" y="1727139"/>
                      <a:ext cx="43200" cy="86760"/>
                    </p14:xfrm>
                  </p:contentPart>
                </mc:Choice>
                <mc:Fallback xmlns="">
                  <p:pic>
                    <p:nvPicPr>
                      <p:cNvPr id="131" name="Рукописный ввод 130">
                        <a:extLst>
                          <a:ext uri="{FF2B5EF4-FFF2-40B4-BE49-F238E27FC236}">
                            <a16:creationId xmlns:a16="http://schemas.microsoft.com/office/drawing/2014/main" id="{93FECBC8-20E8-4026-B6A8-E9124D4C2840}"/>
                          </a:ext>
                        </a:extLst>
                      </p:cNvPr>
                      <p:cNvPicPr/>
                      <p:nvPr/>
                    </p:nvPicPr>
                    <p:blipFill>
                      <a:blip r:embed="rId125"/>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2" name="Рукописный ввод 131">
                        <a:extLst>
                          <a:ext uri="{FF2B5EF4-FFF2-40B4-BE49-F238E27FC236}">
                            <a16:creationId xmlns:a16="http://schemas.microsoft.com/office/drawing/2014/main" id="{4730E100-6C15-4216-96B4-E35D3CA7A85A}"/>
                          </a:ext>
                        </a:extLst>
                      </p14:cNvPr>
                      <p14:cNvContentPartPr/>
                      <p14:nvPr/>
                    </p14:nvContentPartPr>
                    <p14:xfrm>
                      <a:off x="1008641" y="1686819"/>
                      <a:ext cx="165600" cy="186840"/>
                    </p14:xfrm>
                  </p:contentPart>
                </mc:Choice>
                <mc:Fallback xmlns="">
                  <p:pic>
                    <p:nvPicPr>
                      <p:cNvPr id="132" name="Рукописный ввод 131">
                        <a:extLst>
                          <a:ext uri="{FF2B5EF4-FFF2-40B4-BE49-F238E27FC236}">
                            <a16:creationId xmlns:a16="http://schemas.microsoft.com/office/drawing/2014/main" id="{4730E100-6C15-4216-96B4-E35D3CA7A85A}"/>
                          </a:ext>
                        </a:extLst>
                      </p:cNvPr>
                      <p:cNvPicPr/>
                      <p:nvPr/>
                    </p:nvPicPr>
                    <p:blipFill>
                      <a:blip r:embed="rId127"/>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28">
                <p14:nvContentPartPr>
                  <p14:cNvPr id="125" name="Рукописный ввод 124">
                    <a:extLst>
                      <a:ext uri="{FF2B5EF4-FFF2-40B4-BE49-F238E27FC236}">
                        <a16:creationId xmlns:a16="http://schemas.microsoft.com/office/drawing/2014/main" id="{FDB0D20A-C92F-46DE-A905-C5F9749C56BF}"/>
                      </a:ext>
                    </a:extLst>
                  </p14:cNvPr>
                  <p14:cNvContentPartPr/>
                  <p14:nvPr/>
                </p14:nvContentPartPr>
                <p14:xfrm>
                  <a:off x="101051" y="2434200"/>
                  <a:ext cx="107280" cy="240120"/>
                </p14:xfrm>
              </p:contentPart>
            </mc:Choice>
            <mc:Fallback xmlns="">
              <p:pic>
                <p:nvPicPr>
                  <p:cNvPr id="125" name="Рукописный ввод 124">
                    <a:extLst>
                      <a:ext uri="{FF2B5EF4-FFF2-40B4-BE49-F238E27FC236}">
                        <a16:creationId xmlns:a16="http://schemas.microsoft.com/office/drawing/2014/main" id="{FDB0D20A-C92F-46DE-A905-C5F9749C56BF}"/>
                      </a:ext>
                    </a:extLst>
                  </p:cNvPr>
                  <p:cNvPicPr/>
                  <p:nvPr/>
                </p:nvPicPr>
                <p:blipFill>
                  <a:blip r:embed="rId129"/>
                  <a:stretch>
                    <a:fillRect/>
                  </a:stretch>
                </p:blipFill>
                <p:spPr>
                  <a:xfrm>
                    <a:off x="92051" y="2425200"/>
                    <a:ext cx="124920" cy="257760"/>
                  </a:xfrm>
                  <a:prstGeom prst="rect">
                    <a:avLst/>
                  </a:prstGeom>
                </p:spPr>
              </p:pic>
            </mc:Fallback>
          </mc:AlternateContent>
        </p:grpSp>
      </p:grpSp>
      <p:grpSp>
        <p:nvGrpSpPr>
          <p:cNvPr id="76" name="Группа 75">
            <a:extLst>
              <a:ext uri="{FF2B5EF4-FFF2-40B4-BE49-F238E27FC236}">
                <a16:creationId xmlns:a16="http://schemas.microsoft.com/office/drawing/2014/main" id="{6D6962AB-9A24-4697-B127-A0762739B73A}"/>
              </a:ext>
            </a:extLst>
          </p:cNvPr>
          <p:cNvGrpSpPr/>
          <p:nvPr/>
        </p:nvGrpSpPr>
        <p:grpSpPr>
          <a:xfrm>
            <a:off x="4001244" y="1532711"/>
            <a:ext cx="2125376" cy="1907003"/>
            <a:chOff x="4001244" y="1532711"/>
            <a:chExt cx="2125376" cy="1907003"/>
          </a:xfrm>
        </p:grpSpPr>
        <p:grpSp>
          <p:nvGrpSpPr>
            <p:cNvPr id="101" name="Группа 100">
              <a:extLst>
                <a:ext uri="{FF2B5EF4-FFF2-40B4-BE49-F238E27FC236}">
                  <a16:creationId xmlns:a16="http://schemas.microsoft.com/office/drawing/2014/main" id="{19718BC0-E4C1-486B-A078-8F1B47C1670B}"/>
                </a:ext>
              </a:extLst>
            </p:cNvPr>
            <p:cNvGrpSpPr/>
            <p:nvPr/>
          </p:nvGrpSpPr>
          <p:grpSpPr>
            <a:xfrm>
              <a:off x="4205061" y="1532711"/>
              <a:ext cx="1921559" cy="1864128"/>
              <a:chOff x="4997081" y="1542459"/>
              <a:chExt cx="1921559" cy="1864128"/>
            </a:xfrm>
          </p:grpSpPr>
          <p:grpSp>
            <p:nvGrpSpPr>
              <p:cNvPr id="78" name="Группа 77">
                <a:extLst>
                  <a:ext uri="{FF2B5EF4-FFF2-40B4-BE49-F238E27FC236}">
                    <a16:creationId xmlns:a16="http://schemas.microsoft.com/office/drawing/2014/main" id="{7B80A50F-2313-4884-9D49-020F14E4EEF9}"/>
                  </a:ext>
                </a:extLst>
              </p:cNvPr>
              <p:cNvGrpSpPr/>
              <p:nvPr/>
            </p:nvGrpSpPr>
            <p:grpSpPr>
              <a:xfrm>
                <a:off x="5005591" y="1923526"/>
                <a:ext cx="1913049" cy="1483061"/>
                <a:chOff x="4985274" y="2010165"/>
                <a:chExt cx="2305703" cy="1787460"/>
              </a:xfrm>
            </p:grpSpPr>
            <p:grpSp>
              <p:nvGrpSpPr>
                <p:cNvPr id="31" name="Группа 30">
                  <a:extLst>
                    <a:ext uri="{FF2B5EF4-FFF2-40B4-BE49-F238E27FC236}">
                      <a16:creationId xmlns:a16="http://schemas.microsoft.com/office/drawing/2014/main" id="{0E08BC3E-D41F-49FB-B8B7-76A87BAFB390}"/>
                    </a:ext>
                  </a:extLst>
                </p:cNvPr>
                <p:cNvGrpSpPr/>
                <p:nvPr/>
              </p:nvGrpSpPr>
              <p:grpSpPr>
                <a:xfrm>
                  <a:off x="5163571" y="2010165"/>
                  <a:ext cx="2127406" cy="1787460"/>
                  <a:chOff x="238241" y="1299254"/>
                  <a:chExt cx="2793600" cy="2347200"/>
                </a:xfrm>
              </p:grpSpPr>
              <mc:AlternateContent xmlns:mc="http://schemas.openxmlformats.org/markup-compatibility/2006" xmlns:p14="http://schemas.microsoft.com/office/powerpoint/2010/main">
                <mc:Choice Requires="p14">
                  <p:contentPart p14:bwMode="auto" r:id="rId130">
                    <p14:nvContentPartPr>
                      <p14:cNvPr id="32" name="Рукописный ввод 31">
                        <a:extLst>
                          <a:ext uri="{FF2B5EF4-FFF2-40B4-BE49-F238E27FC236}">
                            <a16:creationId xmlns:a16="http://schemas.microsoft.com/office/drawing/2014/main" id="{C175225B-A977-4F8E-B795-06A8AAEE2B55}"/>
                          </a:ext>
                        </a:extLst>
                      </p14:cNvPr>
                      <p14:cNvContentPartPr/>
                      <p14:nvPr/>
                    </p14:nvContentPartPr>
                    <p14:xfrm>
                      <a:off x="289721" y="1370894"/>
                      <a:ext cx="37080" cy="1925280"/>
                    </p14:xfrm>
                  </p:contentPart>
                </mc:Choice>
                <mc:Fallback xmlns="">
                  <p:pic>
                    <p:nvPicPr>
                      <p:cNvPr id="32" name="Рукописный ввод 31">
                        <a:extLst>
                          <a:ext uri="{FF2B5EF4-FFF2-40B4-BE49-F238E27FC236}">
                            <a16:creationId xmlns:a16="http://schemas.microsoft.com/office/drawing/2014/main" id="{C175225B-A977-4F8E-B795-06A8AAEE2B55}"/>
                          </a:ext>
                        </a:extLst>
                      </p:cNvPr>
                      <p:cNvPicPr/>
                      <p:nvPr/>
                    </p:nvPicPr>
                    <p:blipFill>
                      <a:blip r:embed="rId5"/>
                      <a:stretch>
                        <a:fillRect/>
                      </a:stretch>
                    </p:blipFill>
                    <p:spPr>
                      <a:xfrm>
                        <a:off x="275459" y="1357219"/>
                        <a:ext cx="65033" cy="1953199"/>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3" name="Рукописный ввод 32">
                        <a:extLst>
                          <a:ext uri="{FF2B5EF4-FFF2-40B4-BE49-F238E27FC236}">
                            <a16:creationId xmlns:a16="http://schemas.microsoft.com/office/drawing/2014/main" id="{492BAA76-8999-4B19-8E51-E76C94069B7C}"/>
                          </a:ext>
                        </a:extLst>
                      </p14:cNvPr>
                      <p14:cNvContentPartPr/>
                      <p14:nvPr/>
                    </p14:nvContentPartPr>
                    <p14:xfrm>
                      <a:off x="238241" y="1299254"/>
                      <a:ext cx="113040" cy="222120"/>
                    </p14:xfrm>
                  </p:contentPart>
                </mc:Choice>
                <mc:Fallback xmlns="">
                  <p:pic>
                    <p:nvPicPr>
                      <p:cNvPr id="33" name="Рукописный ввод 32">
                        <a:extLst>
                          <a:ext uri="{FF2B5EF4-FFF2-40B4-BE49-F238E27FC236}">
                            <a16:creationId xmlns:a16="http://schemas.microsoft.com/office/drawing/2014/main" id="{492BAA76-8999-4B19-8E51-E76C94069B7C}"/>
                          </a:ext>
                        </a:extLst>
                      </p:cNvPr>
                      <p:cNvPicPr/>
                      <p:nvPr/>
                    </p:nvPicPr>
                    <p:blipFill>
                      <a:blip r:embed="rId7"/>
                      <a:stretch>
                        <a:fillRect/>
                      </a:stretch>
                    </p:blipFill>
                    <p:spPr>
                      <a:xfrm>
                        <a:off x="224040" y="1285016"/>
                        <a:ext cx="140874" cy="250027"/>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5" name="Рукописный ввод 34">
                        <a:extLst>
                          <a:ext uri="{FF2B5EF4-FFF2-40B4-BE49-F238E27FC236}">
                            <a16:creationId xmlns:a16="http://schemas.microsoft.com/office/drawing/2014/main" id="{41DD4975-9A61-44C3-B572-0A5DF2CE4FD4}"/>
                          </a:ext>
                        </a:extLst>
                      </p14:cNvPr>
                      <p14:cNvContentPartPr/>
                      <p14:nvPr/>
                    </p14:nvContentPartPr>
                    <p14:xfrm>
                      <a:off x="302681" y="3292934"/>
                      <a:ext cx="2408040" cy="32760"/>
                    </p14:xfrm>
                  </p:contentPart>
                </mc:Choice>
                <mc:Fallback xmlns="">
                  <p:pic>
                    <p:nvPicPr>
                      <p:cNvPr id="35" name="Рукописный ввод 34">
                        <a:extLst>
                          <a:ext uri="{FF2B5EF4-FFF2-40B4-BE49-F238E27FC236}">
                            <a16:creationId xmlns:a16="http://schemas.microsoft.com/office/drawing/2014/main" id="{41DD4975-9A61-44C3-B572-0A5DF2CE4FD4}"/>
                          </a:ext>
                        </a:extLst>
                      </p:cNvPr>
                      <p:cNvPicPr/>
                      <p:nvPr/>
                    </p:nvPicPr>
                    <p:blipFill>
                      <a:blip r:embed="rId9"/>
                      <a:stretch>
                        <a:fillRect/>
                      </a:stretch>
                    </p:blipFill>
                    <p:spPr>
                      <a:xfrm>
                        <a:off x="288439" y="3278813"/>
                        <a:ext cx="2435954" cy="60437"/>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6" name="Рукописный ввод 35">
                        <a:extLst>
                          <a:ext uri="{FF2B5EF4-FFF2-40B4-BE49-F238E27FC236}">
                            <a16:creationId xmlns:a16="http://schemas.microsoft.com/office/drawing/2014/main" id="{B72D50CD-61AA-4F47-9CBD-6F78DCF9431C}"/>
                          </a:ext>
                        </a:extLst>
                      </p14:cNvPr>
                      <p14:cNvContentPartPr/>
                      <p14:nvPr/>
                    </p14:nvContentPartPr>
                    <p14:xfrm>
                      <a:off x="2631881" y="3241814"/>
                      <a:ext cx="185760" cy="115200"/>
                    </p14:xfrm>
                  </p:contentPart>
                </mc:Choice>
                <mc:Fallback xmlns="">
                  <p:pic>
                    <p:nvPicPr>
                      <p:cNvPr id="36" name="Рукописный ввод 35">
                        <a:extLst>
                          <a:ext uri="{FF2B5EF4-FFF2-40B4-BE49-F238E27FC236}">
                            <a16:creationId xmlns:a16="http://schemas.microsoft.com/office/drawing/2014/main" id="{B72D50CD-61AA-4F47-9CBD-6F78DCF9431C}"/>
                          </a:ext>
                        </a:extLst>
                      </p:cNvPr>
                      <p:cNvPicPr/>
                      <p:nvPr/>
                    </p:nvPicPr>
                    <p:blipFill>
                      <a:blip r:embed="rId11"/>
                      <a:stretch>
                        <a:fillRect/>
                      </a:stretch>
                    </p:blipFill>
                    <p:spPr>
                      <a:xfrm>
                        <a:off x="2618205" y="3227557"/>
                        <a:ext cx="213681" cy="14314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 name="Рукописный ввод 36">
                        <a:extLst>
                          <a:ext uri="{FF2B5EF4-FFF2-40B4-BE49-F238E27FC236}">
                            <a16:creationId xmlns:a16="http://schemas.microsoft.com/office/drawing/2014/main" id="{C6012390-757B-4DEA-BF77-53D0F060944B}"/>
                          </a:ext>
                        </a:extLst>
                      </p14:cNvPr>
                      <p14:cNvContentPartPr/>
                      <p14:nvPr/>
                    </p14:nvContentPartPr>
                    <p14:xfrm>
                      <a:off x="269201" y="3459614"/>
                      <a:ext cx="186840" cy="186840"/>
                    </p14:xfrm>
                  </p:contentPart>
                </mc:Choice>
                <mc:Fallback xmlns="">
                  <p:pic>
                    <p:nvPicPr>
                      <p:cNvPr id="37" name="Рукописный ввод 36">
                        <a:extLst>
                          <a:ext uri="{FF2B5EF4-FFF2-40B4-BE49-F238E27FC236}">
                            <a16:creationId xmlns:a16="http://schemas.microsoft.com/office/drawing/2014/main" id="{C6012390-757B-4DEA-BF77-53D0F060944B}"/>
                          </a:ext>
                        </a:extLst>
                      </p:cNvPr>
                      <p:cNvPicPr/>
                      <p:nvPr/>
                    </p:nvPicPr>
                    <p:blipFill>
                      <a:blip r:embed="rId13"/>
                      <a:stretch>
                        <a:fillRect/>
                      </a:stretch>
                    </p:blipFill>
                    <p:spPr>
                      <a:xfrm>
                        <a:off x="255003" y="3445373"/>
                        <a:ext cx="214667" cy="214752"/>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Рукописный ввод 37">
                        <a:extLst>
                          <a:ext uri="{FF2B5EF4-FFF2-40B4-BE49-F238E27FC236}">
                            <a16:creationId xmlns:a16="http://schemas.microsoft.com/office/drawing/2014/main" id="{6939315E-9599-4063-820D-CF1CE7D2C387}"/>
                          </a:ext>
                        </a:extLst>
                      </p14:cNvPr>
                      <p14:cNvContentPartPr/>
                      <p14:nvPr/>
                    </p14:nvContentPartPr>
                    <p14:xfrm>
                      <a:off x="2186021" y="3376814"/>
                      <a:ext cx="228600" cy="262440"/>
                    </p14:xfrm>
                  </p:contentPart>
                </mc:Choice>
                <mc:Fallback xmlns="">
                  <p:pic>
                    <p:nvPicPr>
                      <p:cNvPr id="38" name="Рукописный ввод 37">
                        <a:extLst>
                          <a:ext uri="{FF2B5EF4-FFF2-40B4-BE49-F238E27FC236}">
                            <a16:creationId xmlns:a16="http://schemas.microsoft.com/office/drawing/2014/main" id="{6939315E-9599-4063-820D-CF1CE7D2C387}"/>
                          </a:ext>
                        </a:extLst>
                      </p:cNvPr>
                      <p:cNvPicPr/>
                      <p:nvPr/>
                    </p:nvPicPr>
                    <p:blipFill>
                      <a:blip r:embed="rId15"/>
                      <a:stretch>
                        <a:fillRect/>
                      </a:stretch>
                    </p:blipFill>
                    <p:spPr>
                      <a:xfrm>
                        <a:off x="2171805" y="3362582"/>
                        <a:ext cx="256464" cy="290335"/>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4" name="Рукописный ввод 43">
                        <a:extLst>
                          <a:ext uri="{FF2B5EF4-FFF2-40B4-BE49-F238E27FC236}">
                            <a16:creationId xmlns:a16="http://schemas.microsoft.com/office/drawing/2014/main" id="{D78B8027-31EC-4366-9C15-550608F8E0A2}"/>
                          </a:ext>
                        </a:extLst>
                      </p14:cNvPr>
                      <p14:cNvContentPartPr/>
                      <p14:nvPr/>
                    </p14:nvContentPartPr>
                    <p14:xfrm>
                      <a:off x="2274761" y="2140934"/>
                      <a:ext cx="25560" cy="1144080"/>
                    </p14:xfrm>
                  </p:contentPart>
                </mc:Choice>
                <mc:Fallback xmlns="">
                  <p:pic>
                    <p:nvPicPr>
                      <p:cNvPr id="44" name="Рукописный ввод 43">
                        <a:extLst>
                          <a:ext uri="{FF2B5EF4-FFF2-40B4-BE49-F238E27FC236}">
                            <a16:creationId xmlns:a16="http://schemas.microsoft.com/office/drawing/2014/main" id="{D78B8027-31EC-4366-9C15-550608F8E0A2}"/>
                          </a:ext>
                        </a:extLst>
                      </p:cNvPr>
                      <p:cNvPicPr/>
                      <p:nvPr/>
                    </p:nvPicPr>
                    <p:blipFill>
                      <a:blip r:embed="rId17"/>
                      <a:stretch>
                        <a:fillRect/>
                      </a:stretch>
                    </p:blipFill>
                    <p:spPr>
                      <a:xfrm>
                        <a:off x="2261425" y="2126690"/>
                        <a:ext cx="52787" cy="1171998"/>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6" name="Рукописный ввод 55">
                        <a:extLst>
                          <a:ext uri="{FF2B5EF4-FFF2-40B4-BE49-F238E27FC236}">
                            <a16:creationId xmlns:a16="http://schemas.microsoft.com/office/drawing/2014/main" id="{AE4D9BBB-754A-48BA-86D9-9D2521431495}"/>
                          </a:ext>
                        </a:extLst>
                      </p14:cNvPr>
                      <p14:cNvContentPartPr/>
                      <p14:nvPr/>
                    </p14:nvContentPartPr>
                    <p14:xfrm>
                      <a:off x="2868761" y="3399134"/>
                      <a:ext cx="138600" cy="222120"/>
                    </p14:xfrm>
                  </p:contentPart>
                </mc:Choice>
                <mc:Fallback xmlns="">
                  <p:pic>
                    <p:nvPicPr>
                      <p:cNvPr id="56" name="Рукописный ввод 55">
                        <a:extLst>
                          <a:ext uri="{FF2B5EF4-FFF2-40B4-BE49-F238E27FC236}">
                            <a16:creationId xmlns:a16="http://schemas.microsoft.com/office/drawing/2014/main" id="{AE4D9BBB-754A-48BA-86D9-9D2521431495}"/>
                          </a:ext>
                        </a:extLst>
                      </p:cNvPr>
                      <p:cNvPicPr/>
                      <p:nvPr/>
                    </p:nvPicPr>
                    <p:blipFill>
                      <a:blip r:embed="rId19"/>
                      <a:stretch>
                        <a:fillRect/>
                      </a:stretch>
                    </p:blipFill>
                    <p:spPr>
                      <a:xfrm>
                        <a:off x="2854560" y="3384896"/>
                        <a:ext cx="166434" cy="250027"/>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7" name="Рукописный ввод 56">
                        <a:extLst>
                          <a:ext uri="{FF2B5EF4-FFF2-40B4-BE49-F238E27FC236}">
                            <a16:creationId xmlns:a16="http://schemas.microsoft.com/office/drawing/2014/main" id="{6A60E06C-FD31-4508-B0BB-0A15DF62529E}"/>
                          </a:ext>
                        </a:extLst>
                      </p14:cNvPr>
                      <p14:cNvContentPartPr/>
                      <p14:nvPr/>
                    </p14:nvContentPartPr>
                    <p14:xfrm>
                      <a:off x="2900441" y="3456014"/>
                      <a:ext cx="131400" cy="157320"/>
                    </p14:xfrm>
                  </p:contentPart>
                </mc:Choice>
                <mc:Fallback xmlns="">
                  <p:pic>
                    <p:nvPicPr>
                      <p:cNvPr id="57" name="Рукописный ввод 56">
                        <a:extLst>
                          <a:ext uri="{FF2B5EF4-FFF2-40B4-BE49-F238E27FC236}">
                            <a16:creationId xmlns:a16="http://schemas.microsoft.com/office/drawing/2014/main" id="{6A60E06C-FD31-4508-B0BB-0A15DF62529E}"/>
                          </a:ext>
                        </a:extLst>
                      </p:cNvPr>
                      <p:cNvPicPr/>
                      <p:nvPr/>
                    </p:nvPicPr>
                    <p:blipFill>
                      <a:blip r:embed="rId21"/>
                      <a:stretch>
                        <a:fillRect/>
                      </a:stretch>
                    </p:blipFill>
                    <p:spPr>
                      <a:xfrm>
                        <a:off x="2886220" y="3441764"/>
                        <a:ext cx="159273" cy="185250"/>
                      </a:xfrm>
                      <a:prstGeom prst="rect">
                        <a:avLst/>
                      </a:prstGeom>
                    </p:spPr>
                  </p:pic>
                </mc:Fallback>
              </mc:AlternateContent>
            </p:grpSp>
            <p:grpSp>
              <p:nvGrpSpPr>
                <p:cNvPr id="9" name="Группа 8">
                  <a:extLst>
                    <a:ext uri="{FF2B5EF4-FFF2-40B4-BE49-F238E27FC236}">
                      <a16:creationId xmlns:a16="http://schemas.microsoft.com/office/drawing/2014/main" id="{7121CC73-611B-44FB-9A66-94A311691DC2}"/>
                    </a:ext>
                  </a:extLst>
                </p:cNvPr>
                <p:cNvGrpSpPr/>
                <p:nvPr/>
              </p:nvGrpSpPr>
              <p:grpSpPr>
                <a:xfrm>
                  <a:off x="5211714" y="2595276"/>
                  <a:ext cx="1503720" cy="966600"/>
                  <a:chOff x="4981601" y="3099254"/>
                  <a:chExt cx="1503720" cy="966600"/>
                </a:xfrm>
              </p:grpSpPr>
              <mc:AlternateContent xmlns:mc="http://schemas.openxmlformats.org/markup-compatibility/2006" xmlns:p14="http://schemas.microsoft.com/office/powerpoint/2010/main">
                <mc:Choice Requires="p14">
                  <p:contentPart p14:bwMode="auto" r:id="rId139">
                    <p14:nvContentPartPr>
                      <p14:cNvPr id="4" name="Рукописный ввод 3">
                        <a:extLst>
                          <a:ext uri="{FF2B5EF4-FFF2-40B4-BE49-F238E27FC236}">
                            <a16:creationId xmlns:a16="http://schemas.microsoft.com/office/drawing/2014/main" id="{8C32712B-6C46-49A9-B314-C7CB60FAF2DB}"/>
                          </a:ext>
                        </a:extLst>
                      </p14:cNvPr>
                      <p14:cNvContentPartPr/>
                      <p14:nvPr/>
                    </p14:nvContentPartPr>
                    <p14:xfrm>
                      <a:off x="4994561" y="4050734"/>
                      <a:ext cx="29880" cy="5760"/>
                    </p14:xfrm>
                  </p:contentPart>
                </mc:Choice>
                <mc:Fallback xmlns="">
                  <p:pic>
                    <p:nvPicPr>
                      <p:cNvPr id="4" name="Рукописный ввод 3">
                        <a:extLst>
                          <a:ext uri="{FF2B5EF4-FFF2-40B4-BE49-F238E27FC236}">
                            <a16:creationId xmlns:a16="http://schemas.microsoft.com/office/drawing/2014/main" id="{8C32712B-6C46-49A9-B314-C7CB60FAF2DB}"/>
                          </a:ext>
                        </a:extLst>
                      </p:cNvPr>
                      <p:cNvPicPr/>
                      <p:nvPr/>
                    </p:nvPicPr>
                    <p:blipFill>
                      <a:blip r:embed="rId23"/>
                      <a:stretch>
                        <a:fillRect/>
                      </a:stretch>
                    </p:blipFill>
                    <p:spPr>
                      <a:xfrm>
                        <a:off x="4983735" y="4040448"/>
                        <a:ext cx="51099"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 name="Рукописный ввод 7">
                        <a:extLst>
                          <a:ext uri="{FF2B5EF4-FFF2-40B4-BE49-F238E27FC236}">
                            <a16:creationId xmlns:a16="http://schemas.microsoft.com/office/drawing/2014/main" id="{D12D848C-A65A-484F-8F60-AFD343EF88E2}"/>
                          </a:ext>
                        </a:extLst>
                      </p14:cNvPr>
                      <p14:cNvContentPartPr/>
                      <p14:nvPr/>
                    </p14:nvContentPartPr>
                    <p14:xfrm>
                      <a:off x="4981601" y="3099254"/>
                      <a:ext cx="1503720" cy="966600"/>
                    </p14:xfrm>
                  </p:contentPart>
                </mc:Choice>
                <mc:Fallback xmlns="">
                  <p:pic>
                    <p:nvPicPr>
                      <p:cNvPr id="8" name="Рукописный ввод 7">
                        <a:extLst>
                          <a:ext uri="{FF2B5EF4-FFF2-40B4-BE49-F238E27FC236}">
                            <a16:creationId xmlns:a16="http://schemas.microsoft.com/office/drawing/2014/main" id="{D12D848C-A65A-484F-8F60-AFD343EF88E2}"/>
                          </a:ext>
                        </a:extLst>
                      </p:cNvPr>
                      <p:cNvPicPr/>
                      <p:nvPr/>
                    </p:nvPicPr>
                    <p:blipFill>
                      <a:blip r:embed="rId25"/>
                      <a:stretch>
                        <a:fillRect/>
                      </a:stretch>
                    </p:blipFill>
                    <p:spPr>
                      <a:xfrm>
                        <a:off x="4970755" y="3088408"/>
                        <a:ext cx="1524979" cy="98785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18" name="Рукописный ввод 17">
                      <a:extLst>
                        <a:ext uri="{FF2B5EF4-FFF2-40B4-BE49-F238E27FC236}">
                          <a16:creationId xmlns:a16="http://schemas.microsoft.com/office/drawing/2014/main" id="{C925EC9C-4343-4CCE-B4D0-5A1600118BEA}"/>
                        </a:ext>
                      </a:extLst>
                    </p14:cNvPr>
                    <p14:cNvContentPartPr/>
                    <p14:nvPr/>
                  </p14:nvContentPartPr>
                  <p14:xfrm>
                    <a:off x="6727674" y="2585556"/>
                    <a:ext cx="4320" cy="100800"/>
                  </p14:xfrm>
                </p:contentPart>
              </mc:Choice>
              <mc:Fallback xmlns="">
                <p:pic>
                  <p:nvPicPr>
                    <p:cNvPr id="18" name="Рукописный ввод 17">
                      <a:extLst>
                        <a:ext uri="{FF2B5EF4-FFF2-40B4-BE49-F238E27FC236}">
                          <a16:creationId xmlns:a16="http://schemas.microsoft.com/office/drawing/2014/main" id="{C925EC9C-4343-4CCE-B4D0-5A1600118BEA}"/>
                        </a:ext>
                      </a:extLst>
                    </p:cNvPr>
                    <p:cNvPicPr/>
                    <p:nvPr/>
                  </p:nvPicPr>
                  <p:blipFill>
                    <a:blip r:embed="rId27"/>
                    <a:stretch>
                      <a:fillRect/>
                    </a:stretch>
                  </p:blipFill>
                  <p:spPr>
                    <a:xfrm>
                      <a:off x="6717306" y="2575173"/>
                      <a:ext cx="25488" cy="121998"/>
                    </a:xfrm>
                    <a:prstGeom prst="rect">
                      <a:avLst/>
                    </a:prstGeom>
                  </p:spPr>
                </p:pic>
              </mc:Fallback>
            </mc:AlternateContent>
            <p:grpSp>
              <p:nvGrpSpPr>
                <p:cNvPr id="23" name="Группа 22">
                  <a:extLst>
                    <a:ext uri="{FF2B5EF4-FFF2-40B4-BE49-F238E27FC236}">
                      <a16:creationId xmlns:a16="http://schemas.microsoft.com/office/drawing/2014/main" id="{18BF94D3-02F9-4F05-A820-75BE89501D28}"/>
                    </a:ext>
                  </a:extLst>
                </p:cNvPr>
                <p:cNvGrpSpPr/>
                <p:nvPr/>
              </p:nvGrpSpPr>
              <p:grpSpPr>
                <a:xfrm>
                  <a:off x="4985274" y="2466396"/>
                  <a:ext cx="1697400" cy="383040"/>
                  <a:chOff x="4755161" y="2970374"/>
                  <a:chExt cx="1697400" cy="383040"/>
                </a:xfrm>
              </p:grpSpPr>
              <mc:AlternateContent xmlns:mc="http://schemas.openxmlformats.org/markup-compatibility/2006" xmlns:p14="http://schemas.microsoft.com/office/powerpoint/2010/main">
                <mc:Choice Requires="p14">
                  <p:contentPart p14:bwMode="auto" r:id="rId142">
                    <p14:nvContentPartPr>
                      <p14:cNvPr id="19" name="Рукописный ввод 18">
                        <a:extLst>
                          <a:ext uri="{FF2B5EF4-FFF2-40B4-BE49-F238E27FC236}">
                            <a16:creationId xmlns:a16="http://schemas.microsoft.com/office/drawing/2014/main" id="{B58A4302-54B5-4A0C-80A3-BE00DEDC4BD0}"/>
                          </a:ext>
                        </a:extLst>
                      </p14:cNvPr>
                      <p14:cNvContentPartPr/>
                      <p14:nvPr/>
                    </p14:nvContentPartPr>
                    <p14:xfrm>
                      <a:off x="4984121" y="3130574"/>
                      <a:ext cx="9360" cy="2880"/>
                    </p14:xfrm>
                  </p:contentPart>
                </mc:Choice>
                <mc:Fallback xmlns="">
                  <p:pic>
                    <p:nvPicPr>
                      <p:cNvPr id="19" name="Рукописный ввод 18">
                        <a:extLst>
                          <a:ext uri="{FF2B5EF4-FFF2-40B4-BE49-F238E27FC236}">
                            <a16:creationId xmlns:a16="http://schemas.microsoft.com/office/drawing/2014/main" id="{B58A4302-54B5-4A0C-80A3-BE00DEDC4BD0}"/>
                          </a:ext>
                        </a:extLst>
                      </p:cNvPr>
                      <p:cNvPicPr/>
                      <p:nvPr/>
                    </p:nvPicPr>
                    <p:blipFill>
                      <a:blip r:embed="rId29"/>
                      <a:stretch>
                        <a:fillRect/>
                      </a:stretch>
                    </p:blipFill>
                    <p:spPr>
                      <a:xfrm>
                        <a:off x="4973485" y="3120700"/>
                        <a:ext cx="30207"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0" name="Рукописный ввод 19">
                        <a:extLst>
                          <a:ext uri="{FF2B5EF4-FFF2-40B4-BE49-F238E27FC236}">
                            <a16:creationId xmlns:a16="http://schemas.microsoft.com/office/drawing/2014/main" id="{5FC7F6F6-28F1-46B2-84CF-E2EDACF3666D}"/>
                          </a:ext>
                        </a:extLst>
                      </p14:cNvPr>
                      <p14:cNvContentPartPr/>
                      <p14:nvPr/>
                    </p14:nvContentPartPr>
                    <p14:xfrm>
                      <a:off x="4998521" y="3096374"/>
                      <a:ext cx="1454040" cy="33480"/>
                    </p14:xfrm>
                  </p:contentPart>
                </mc:Choice>
                <mc:Fallback xmlns="">
                  <p:pic>
                    <p:nvPicPr>
                      <p:cNvPr id="20" name="Рукописный ввод 19">
                        <a:extLst>
                          <a:ext uri="{FF2B5EF4-FFF2-40B4-BE49-F238E27FC236}">
                            <a16:creationId xmlns:a16="http://schemas.microsoft.com/office/drawing/2014/main" id="{5FC7F6F6-28F1-46B2-84CF-E2EDACF3666D}"/>
                          </a:ext>
                        </a:extLst>
                      </p:cNvPr>
                      <p:cNvPicPr/>
                      <p:nvPr/>
                    </p:nvPicPr>
                    <p:blipFill>
                      <a:blip r:embed="rId31"/>
                      <a:stretch>
                        <a:fillRect/>
                      </a:stretch>
                    </p:blipFill>
                    <p:spPr>
                      <a:xfrm>
                        <a:off x="4987673" y="3085504"/>
                        <a:ext cx="1475302" cy="5478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 name="Рукописный ввод 21">
                        <a:extLst>
                          <a:ext uri="{FF2B5EF4-FFF2-40B4-BE49-F238E27FC236}">
                            <a16:creationId xmlns:a16="http://schemas.microsoft.com/office/drawing/2014/main" id="{9A8CE06C-277F-413D-B7EC-7C5BA430046C}"/>
                          </a:ext>
                        </a:extLst>
                      </p14:cNvPr>
                      <p14:cNvContentPartPr/>
                      <p14:nvPr/>
                    </p14:nvContentPartPr>
                    <p14:xfrm>
                      <a:off x="4755161" y="2970374"/>
                      <a:ext cx="158760" cy="383040"/>
                    </p14:xfrm>
                  </p:contentPart>
                </mc:Choice>
                <mc:Fallback xmlns="">
                  <p:pic>
                    <p:nvPicPr>
                      <p:cNvPr id="22" name="Рукописный ввод 21">
                        <a:extLst>
                          <a:ext uri="{FF2B5EF4-FFF2-40B4-BE49-F238E27FC236}">
                            <a16:creationId xmlns:a16="http://schemas.microsoft.com/office/drawing/2014/main" id="{9A8CE06C-277F-413D-B7EC-7C5BA430046C}"/>
                          </a:ext>
                        </a:extLst>
                      </p:cNvPr>
                      <p:cNvPicPr/>
                      <p:nvPr/>
                    </p:nvPicPr>
                    <p:blipFill>
                      <a:blip r:embed="rId33"/>
                      <a:stretch>
                        <a:fillRect/>
                      </a:stretch>
                    </p:blipFill>
                    <p:spPr>
                      <a:xfrm>
                        <a:off x="4744751" y="2959963"/>
                        <a:ext cx="180015" cy="404296"/>
                      </a:xfrm>
                      <a:prstGeom prst="rect">
                        <a:avLst/>
                      </a:prstGeom>
                    </p:spPr>
                  </p:pic>
                </mc:Fallback>
              </mc:AlternateContent>
            </p:grpSp>
          </p:grpSp>
          <p:grpSp>
            <p:nvGrpSpPr>
              <p:cNvPr id="97" name="Группа 96">
                <a:extLst>
                  <a:ext uri="{FF2B5EF4-FFF2-40B4-BE49-F238E27FC236}">
                    <a16:creationId xmlns:a16="http://schemas.microsoft.com/office/drawing/2014/main" id="{6690385E-5807-4A4E-9A65-9D6F55770022}"/>
                  </a:ext>
                </a:extLst>
              </p:cNvPr>
              <p:cNvGrpSpPr/>
              <p:nvPr/>
            </p:nvGrpSpPr>
            <p:grpSpPr>
              <a:xfrm>
                <a:off x="4997081" y="1542459"/>
                <a:ext cx="352800" cy="251640"/>
                <a:chOff x="4997081" y="1542459"/>
                <a:chExt cx="352800" cy="251640"/>
              </a:xfrm>
            </p:grpSpPr>
            <mc:AlternateContent xmlns:mc="http://schemas.openxmlformats.org/markup-compatibility/2006" xmlns:p14="http://schemas.microsoft.com/office/powerpoint/2010/main">
              <mc:Choice Requires="p14">
                <p:contentPart p14:bwMode="auto" r:id="rId145">
                  <p14:nvContentPartPr>
                    <p14:cNvPr id="90" name="Рукописный ввод 89">
                      <a:extLst>
                        <a:ext uri="{FF2B5EF4-FFF2-40B4-BE49-F238E27FC236}">
                          <a16:creationId xmlns:a16="http://schemas.microsoft.com/office/drawing/2014/main" id="{D5791DFD-8225-436C-978F-BF5EDA4F0DA8}"/>
                        </a:ext>
                      </a:extLst>
                    </p14:cNvPr>
                    <p14:cNvContentPartPr/>
                    <p14:nvPr/>
                  </p14:nvContentPartPr>
                  <p14:xfrm>
                    <a:off x="5010401" y="1598979"/>
                    <a:ext cx="20880" cy="194040"/>
                  </p14:xfrm>
                </p:contentPart>
              </mc:Choice>
              <mc:Fallback xmlns="">
                <p:pic>
                  <p:nvPicPr>
                    <p:cNvPr id="90" name="Рукописный ввод 89">
                      <a:extLst>
                        <a:ext uri="{FF2B5EF4-FFF2-40B4-BE49-F238E27FC236}">
                          <a16:creationId xmlns:a16="http://schemas.microsoft.com/office/drawing/2014/main" id="{D5791DFD-8225-436C-978F-BF5EDA4F0DA8}"/>
                        </a:ext>
                      </a:extLst>
                    </p:cNvPr>
                    <p:cNvPicPr/>
                    <p:nvPr/>
                  </p:nvPicPr>
                  <p:blipFill>
                    <a:blip r:embed="rId35"/>
                    <a:stretch>
                      <a:fillRect/>
                    </a:stretch>
                  </p:blipFill>
                  <p:spPr>
                    <a:xfrm>
                      <a:off x="5001761" y="1590339"/>
                      <a:ext cx="38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Рукописный ввод 90">
                      <a:extLst>
                        <a:ext uri="{FF2B5EF4-FFF2-40B4-BE49-F238E27FC236}">
                          <a16:creationId xmlns:a16="http://schemas.microsoft.com/office/drawing/2014/main" id="{F2E15748-C098-4ECF-B921-508AF33E142B}"/>
                        </a:ext>
                      </a:extLst>
                    </p14:cNvPr>
                    <p14:cNvContentPartPr/>
                    <p14:nvPr/>
                  </p14:nvContentPartPr>
                  <p14:xfrm>
                    <a:off x="4997081" y="1542459"/>
                    <a:ext cx="128880" cy="73440"/>
                  </p14:xfrm>
                </p:contentPart>
              </mc:Choice>
              <mc:Fallback xmlns="">
                <p:pic>
                  <p:nvPicPr>
                    <p:cNvPr id="91" name="Рукописный ввод 90">
                      <a:extLst>
                        <a:ext uri="{FF2B5EF4-FFF2-40B4-BE49-F238E27FC236}">
                          <a16:creationId xmlns:a16="http://schemas.microsoft.com/office/drawing/2014/main" id="{F2E15748-C098-4ECF-B921-508AF33E142B}"/>
                        </a:ext>
                      </a:extLst>
                    </p:cNvPr>
                    <p:cNvPicPr/>
                    <p:nvPr/>
                  </p:nvPicPr>
                  <p:blipFill>
                    <a:blip r:embed="rId37"/>
                    <a:stretch>
                      <a:fillRect/>
                    </a:stretch>
                  </p:blipFill>
                  <p:spPr>
                    <a:xfrm>
                      <a:off x="4988081" y="1533459"/>
                      <a:ext cx="146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2" name="Рукописный ввод 91">
                      <a:extLst>
                        <a:ext uri="{FF2B5EF4-FFF2-40B4-BE49-F238E27FC236}">
                          <a16:creationId xmlns:a16="http://schemas.microsoft.com/office/drawing/2014/main" id="{D1CA3FF3-A368-4B67-9A08-63A992991EFC}"/>
                        </a:ext>
                      </a:extLst>
                    </p14:cNvPr>
                    <p14:cNvContentPartPr/>
                    <p14:nvPr/>
                  </p14:nvContentPartPr>
                  <p14:xfrm>
                    <a:off x="5010041" y="1701219"/>
                    <a:ext cx="83160" cy="9720"/>
                  </p14:xfrm>
                </p:contentPart>
              </mc:Choice>
              <mc:Fallback xmlns="">
                <p:pic>
                  <p:nvPicPr>
                    <p:cNvPr id="92" name="Рукописный ввод 91">
                      <a:extLst>
                        <a:ext uri="{FF2B5EF4-FFF2-40B4-BE49-F238E27FC236}">
                          <a16:creationId xmlns:a16="http://schemas.microsoft.com/office/drawing/2014/main" id="{D1CA3FF3-A368-4B67-9A08-63A992991EFC}"/>
                        </a:ext>
                      </a:extLst>
                    </p:cNvPr>
                    <p:cNvPicPr/>
                    <p:nvPr/>
                  </p:nvPicPr>
                  <p:blipFill>
                    <a:blip r:embed="rId39"/>
                    <a:stretch>
                      <a:fillRect/>
                    </a:stretch>
                  </p:blipFill>
                  <p:spPr>
                    <a:xfrm>
                      <a:off x="5001041" y="1692219"/>
                      <a:ext cx="100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Рукописный ввод 92">
                      <a:extLst>
                        <a:ext uri="{FF2B5EF4-FFF2-40B4-BE49-F238E27FC236}">
                          <a16:creationId xmlns:a16="http://schemas.microsoft.com/office/drawing/2014/main" id="{E415B7A9-64CD-4A01-9385-1676E43D2E52}"/>
                        </a:ext>
                      </a:extLst>
                    </p14:cNvPr>
                    <p14:cNvContentPartPr/>
                    <p14:nvPr/>
                  </p14:nvContentPartPr>
                  <p14:xfrm>
                    <a:off x="5131361" y="1601859"/>
                    <a:ext cx="76680" cy="192240"/>
                  </p14:xfrm>
                </p:contentPart>
              </mc:Choice>
              <mc:Fallback xmlns="">
                <p:pic>
                  <p:nvPicPr>
                    <p:cNvPr id="93" name="Рукописный ввод 92">
                      <a:extLst>
                        <a:ext uri="{FF2B5EF4-FFF2-40B4-BE49-F238E27FC236}">
                          <a16:creationId xmlns:a16="http://schemas.microsoft.com/office/drawing/2014/main" id="{E415B7A9-64CD-4A01-9385-1676E43D2E52}"/>
                        </a:ext>
                      </a:extLst>
                    </p:cNvPr>
                    <p:cNvPicPr/>
                    <p:nvPr/>
                  </p:nvPicPr>
                  <p:blipFill>
                    <a:blip r:embed="rId41"/>
                    <a:stretch>
                      <a:fillRect/>
                    </a:stretch>
                  </p:blipFill>
                  <p:spPr>
                    <a:xfrm>
                      <a:off x="5122361" y="1593219"/>
                      <a:ext cx="943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Рукописный ввод 93">
                      <a:extLst>
                        <a:ext uri="{FF2B5EF4-FFF2-40B4-BE49-F238E27FC236}">
                          <a16:creationId xmlns:a16="http://schemas.microsoft.com/office/drawing/2014/main" id="{19E58245-F605-4129-A5B6-4F04DE1D0B3F}"/>
                        </a:ext>
                      </a:extLst>
                    </p14:cNvPr>
                    <p14:cNvContentPartPr/>
                    <p14:nvPr/>
                  </p14:nvContentPartPr>
                  <p14:xfrm>
                    <a:off x="5216681" y="1670979"/>
                    <a:ext cx="50040" cy="94320"/>
                  </p14:xfrm>
                </p:contentPart>
              </mc:Choice>
              <mc:Fallback xmlns="">
                <p:pic>
                  <p:nvPicPr>
                    <p:cNvPr id="94" name="Рукописный ввод 93">
                      <a:extLst>
                        <a:ext uri="{FF2B5EF4-FFF2-40B4-BE49-F238E27FC236}">
                          <a16:creationId xmlns:a16="http://schemas.microsoft.com/office/drawing/2014/main" id="{19E58245-F605-4129-A5B6-4F04DE1D0B3F}"/>
                        </a:ext>
                      </a:extLst>
                    </p:cNvPr>
                    <p:cNvPicPr/>
                    <p:nvPr/>
                  </p:nvPicPr>
                  <p:blipFill>
                    <a:blip r:embed="rId43"/>
                    <a:stretch>
                      <a:fillRect/>
                    </a:stretch>
                  </p:blipFill>
                  <p:spPr>
                    <a:xfrm>
                      <a:off x="5208041" y="1662339"/>
                      <a:ext cx="676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Рукописный ввод 94">
                      <a:extLst>
                        <a:ext uri="{FF2B5EF4-FFF2-40B4-BE49-F238E27FC236}">
                          <a16:creationId xmlns:a16="http://schemas.microsoft.com/office/drawing/2014/main" id="{79936B13-C97F-4530-8A4F-2AC4E544EB35}"/>
                        </a:ext>
                      </a:extLst>
                    </p14:cNvPr>
                    <p14:cNvContentPartPr/>
                    <p14:nvPr/>
                  </p14:nvContentPartPr>
                  <p14:xfrm>
                    <a:off x="5205881" y="1711659"/>
                    <a:ext cx="61200" cy="50040"/>
                  </p14:xfrm>
                </p:contentPart>
              </mc:Choice>
              <mc:Fallback xmlns="">
                <p:pic>
                  <p:nvPicPr>
                    <p:cNvPr id="95" name="Рукописный ввод 94">
                      <a:extLst>
                        <a:ext uri="{FF2B5EF4-FFF2-40B4-BE49-F238E27FC236}">
                          <a16:creationId xmlns:a16="http://schemas.microsoft.com/office/drawing/2014/main" id="{79936B13-C97F-4530-8A4F-2AC4E544EB35}"/>
                        </a:ext>
                      </a:extLst>
                    </p:cNvPr>
                    <p:cNvPicPr/>
                    <p:nvPr/>
                  </p:nvPicPr>
                  <p:blipFill>
                    <a:blip r:embed="rId45"/>
                    <a:stretch>
                      <a:fillRect/>
                    </a:stretch>
                  </p:blipFill>
                  <p:spPr>
                    <a:xfrm>
                      <a:off x="5196881" y="1703019"/>
                      <a:ext cx="78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6" name="Рукописный ввод 95">
                      <a:extLst>
                        <a:ext uri="{FF2B5EF4-FFF2-40B4-BE49-F238E27FC236}">
                          <a16:creationId xmlns:a16="http://schemas.microsoft.com/office/drawing/2014/main" id="{CE760A14-F56D-4EB9-8611-24B5FA291433}"/>
                        </a:ext>
                      </a:extLst>
                    </p14:cNvPr>
                    <p14:cNvContentPartPr/>
                    <p14:nvPr/>
                  </p14:nvContentPartPr>
                  <p14:xfrm>
                    <a:off x="5285441" y="1601859"/>
                    <a:ext cx="64440" cy="192240"/>
                  </p14:xfrm>
                </p:contentPart>
              </mc:Choice>
              <mc:Fallback xmlns="">
                <p:pic>
                  <p:nvPicPr>
                    <p:cNvPr id="96" name="Рукописный ввод 95">
                      <a:extLst>
                        <a:ext uri="{FF2B5EF4-FFF2-40B4-BE49-F238E27FC236}">
                          <a16:creationId xmlns:a16="http://schemas.microsoft.com/office/drawing/2014/main" id="{CE760A14-F56D-4EB9-8611-24B5FA291433}"/>
                        </a:ext>
                      </a:extLst>
                    </p:cNvPr>
                    <p:cNvPicPr/>
                    <p:nvPr/>
                  </p:nvPicPr>
                  <p:blipFill>
                    <a:blip r:embed="rId47"/>
                    <a:stretch>
                      <a:fillRect/>
                    </a:stretch>
                  </p:blipFill>
                  <p:spPr>
                    <a:xfrm>
                      <a:off x="5276801" y="1593219"/>
                      <a:ext cx="82080" cy="209880"/>
                    </a:xfrm>
                    <a:prstGeom prst="rect">
                      <a:avLst/>
                    </a:prstGeom>
                  </p:spPr>
                </p:pic>
              </mc:Fallback>
            </mc:AlternateContent>
          </p:grpSp>
        </p:grpSp>
        <p:grpSp>
          <p:nvGrpSpPr>
            <p:cNvPr id="39" name="Группа 38">
              <a:extLst>
                <a:ext uri="{FF2B5EF4-FFF2-40B4-BE49-F238E27FC236}">
                  <a16:creationId xmlns:a16="http://schemas.microsoft.com/office/drawing/2014/main" id="{0B661732-D7D0-4878-BD7B-0593A779040A}"/>
                </a:ext>
              </a:extLst>
            </p:cNvPr>
            <p:cNvGrpSpPr/>
            <p:nvPr/>
          </p:nvGrpSpPr>
          <p:grpSpPr>
            <a:xfrm>
              <a:off x="5247924" y="3332794"/>
              <a:ext cx="169560" cy="106920"/>
              <a:chOff x="5247924" y="3332794"/>
              <a:chExt cx="169560" cy="106920"/>
            </a:xfrm>
          </p:grpSpPr>
          <mc:AlternateContent xmlns:mc="http://schemas.openxmlformats.org/markup-compatibility/2006" xmlns:p14="http://schemas.microsoft.com/office/powerpoint/2010/main">
            <mc:Choice Requires="p14">
              <p:contentPart p14:bwMode="auto" r:id="rId152">
                <p14:nvContentPartPr>
                  <p14:cNvPr id="7" name="Рукописный ввод 6">
                    <a:extLst>
                      <a:ext uri="{FF2B5EF4-FFF2-40B4-BE49-F238E27FC236}">
                        <a16:creationId xmlns:a16="http://schemas.microsoft.com/office/drawing/2014/main" id="{A6F3B68F-401B-464D-958A-C16040D75D2E}"/>
                      </a:ext>
                    </a:extLst>
                  </p14:cNvPr>
                  <p14:cNvContentPartPr/>
                  <p14:nvPr/>
                </p14:nvContentPartPr>
                <p14:xfrm>
                  <a:off x="5247924" y="3357994"/>
                  <a:ext cx="69480" cy="81720"/>
                </p14:xfrm>
              </p:contentPart>
            </mc:Choice>
            <mc:Fallback xmlns="">
              <p:pic>
                <p:nvPicPr>
                  <p:cNvPr id="7" name="Рукописный ввод 6">
                    <a:extLst>
                      <a:ext uri="{FF2B5EF4-FFF2-40B4-BE49-F238E27FC236}">
                        <a16:creationId xmlns:a16="http://schemas.microsoft.com/office/drawing/2014/main" id="{A6F3B68F-401B-464D-958A-C16040D75D2E}"/>
                      </a:ext>
                    </a:extLst>
                  </p:cNvPr>
                  <p:cNvPicPr/>
                  <p:nvPr/>
                </p:nvPicPr>
                <p:blipFill>
                  <a:blip r:embed="rId153"/>
                  <a:stretch>
                    <a:fillRect/>
                  </a:stretch>
                </p:blipFill>
                <p:spPr>
                  <a:xfrm>
                    <a:off x="5239284" y="3348994"/>
                    <a:ext cx="87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 name="Рукописный ввод 9">
                    <a:extLst>
                      <a:ext uri="{FF2B5EF4-FFF2-40B4-BE49-F238E27FC236}">
                        <a16:creationId xmlns:a16="http://schemas.microsoft.com/office/drawing/2014/main" id="{862314B6-ADBB-4466-B96A-C2AED214F234}"/>
                      </a:ext>
                    </a:extLst>
                  </p14:cNvPr>
                  <p14:cNvContentPartPr/>
                  <p14:nvPr/>
                </p14:nvContentPartPr>
                <p14:xfrm>
                  <a:off x="5338284" y="3433234"/>
                  <a:ext cx="3960" cy="3960"/>
                </p14:xfrm>
              </p:contentPart>
            </mc:Choice>
            <mc:Fallback xmlns="">
              <p:pic>
                <p:nvPicPr>
                  <p:cNvPr id="10" name="Рукописный ввод 9">
                    <a:extLst>
                      <a:ext uri="{FF2B5EF4-FFF2-40B4-BE49-F238E27FC236}">
                        <a16:creationId xmlns:a16="http://schemas.microsoft.com/office/drawing/2014/main" id="{862314B6-ADBB-4466-B96A-C2AED214F234}"/>
                      </a:ext>
                    </a:extLst>
                  </p:cNvPr>
                  <p:cNvPicPr/>
                  <p:nvPr/>
                </p:nvPicPr>
                <p:blipFill>
                  <a:blip r:embed="rId155"/>
                  <a:stretch>
                    <a:fillRect/>
                  </a:stretch>
                </p:blipFill>
                <p:spPr>
                  <a:xfrm>
                    <a:off x="5329644" y="3424594"/>
                    <a:ext cx="21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4" name="Рукописный ввод 23">
                    <a:extLst>
                      <a:ext uri="{FF2B5EF4-FFF2-40B4-BE49-F238E27FC236}">
                        <a16:creationId xmlns:a16="http://schemas.microsoft.com/office/drawing/2014/main" id="{2A93A75E-124F-41F7-91C3-73ED4591C80B}"/>
                      </a:ext>
                    </a:extLst>
                  </p14:cNvPr>
                  <p14:cNvContentPartPr/>
                  <p14:nvPr/>
                </p14:nvContentPartPr>
                <p14:xfrm>
                  <a:off x="5372484" y="3332794"/>
                  <a:ext cx="45000" cy="92520"/>
                </p14:xfrm>
              </p:contentPart>
            </mc:Choice>
            <mc:Fallback xmlns="">
              <p:pic>
                <p:nvPicPr>
                  <p:cNvPr id="24" name="Рукописный ввод 23">
                    <a:extLst>
                      <a:ext uri="{FF2B5EF4-FFF2-40B4-BE49-F238E27FC236}">
                        <a16:creationId xmlns:a16="http://schemas.microsoft.com/office/drawing/2014/main" id="{2A93A75E-124F-41F7-91C3-73ED4591C80B}"/>
                      </a:ext>
                    </a:extLst>
                  </p:cNvPr>
                  <p:cNvPicPr/>
                  <p:nvPr/>
                </p:nvPicPr>
                <p:blipFill>
                  <a:blip r:embed="rId157"/>
                  <a:stretch>
                    <a:fillRect/>
                  </a:stretch>
                </p:blipFill>
                <p:spPr>
                  <a:xfrm>
                    <a:off x="5363484" y="3324154"/>
                    <a:ext cx="6264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25" name="Рукописный ввод 24">
                  <a:extLst>
                    <a:ext uri="{FF2B5EF4-FFF2-40B4-BE49-F238E27FC236}">
                      <a16:creationId xmlns:a16="http://schemas.microsoft.com/office/drawing/2014/main" id="{D99E97C4-13EC-4B78-8007-7C246C39F71E}"/>
                    </a:ext>
                  </a:extLst>
                </p14:cNvPr>
                <p14:cNvContentPartPr/>
                <p14:nvPr/>
              </p14:nvContentPartPr>
              <p14:xfrm>
                <a:off x="5364564" y="2575354"/>
                <a:ext cx="9360" cy="93240"/>
              </p14:xfrm>
            </p:contentPart>
          </mc:Choice>
          <mc:Fallback xmlns="">
            <p:pic>
              <p:nvPicPr>
                <p:cNvPr id="25" name="Рукописный ввод 24">
                  <a:extLst>
                    <a:ext uri="{FF2B5EF4-FFF2-40B4-BE49-F238E27FC236}">
                      <a16:creationId xmlns:a16="http://schemas.microsoft.com/office/drawing/2014/main" id="{D99E97C4-13EC-4B78-8007-7C246C39F71E}"/>
                    </a:ext>
                  </a:extLst>
                </p:cNvPr>
                <p:cNvPicPr/>
                <p:nvPr/>
              </p:nvPicPr>
              <p:blipFill>
                <a:blip r:embed="rId159"/>
                <a:stretch>
                  <a:fillRect/>
                </a:stretch>
              </p:blipFill>
              <p:spPr>
                <a:xfrm>
                  <a:off x="5355924" y="2566354"/>
                  <a:ext cx="270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6" name="Рукописный ввод 25">
                  <a:extLst>
                    <a:ext uri="{FF2B5EF4-FFF2-40B4-BE49-F238E27FC236}">
                      <a16:creationId xmlns:a16="http://schemas.microsoft.com/office/drawing/2014/main" id="{AB98770B-79B2-48CE-8C78-C74B03F66A3B}"/>
                    </a:ext>
                  </a:extLst>
                </p14:cNvPr>
                <p14:cNvContentPartPr/>
                <p14:nvPr/>
              </p14:nvContentPartPr>
              <p14:xfrm>
                <a:off x="5371404" y="2758234"/>
                <a:ext cx="2520" cy="66960"/>
              </p14:xfrm>
            </p:contentPart>
          </mc:Choice>
          <mc:Fallback xmlns="">
            <p:pic>
              <p:nvPicPr>
                <p:cNvPr id="26" name="Рукописный ввод 25">
                  <a:extLst>
                    <a:ext uri="{FF2B5EF4-FFF2-40B4-BE49-F238E27FC236}">
                      <a16:creationId xmlns:a16="http://schemas.microsoft.com/office/drawing/2014/main" id="{AB98770B-79B2-48CE-8C78-C74B03F66A3B}"/>
                    </a:ext>
                  </a:extLst>
                </p:cNvPr>
                <p:cNvPicPr/>
                <p:nvPr/>
              </p:nvPicPr>
              <p:blipFill>
                <a:blip r:embed="rId161"/>
                <a:stretch>
                  <a:fillRect/>
                </a:stretch>
              </p:blipFill>
              <p:spPr>
                <a:xfrm>
                  <a:off x="5362764" y="2749594"/>
                  <a:ext cx="201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 name="Рукописный ввод 26">
                  <a:extLst>
                    <a:ext uri="{FF2B5EF4-FFF2-40B4-BE49-F238E27FC236}">
                      <a16:creationId xmlns:a16="http://schemas.microsoft.com/office/drawing/2014/main" id="{784D4D6D-BD7E-4D6D-AF47-BFFF791055D1}"/>
                    </a:ext>
                  </a:extLst>
                </p14:cNvPr>
                <p14:cNvContentPartPr/>
                <p14:nvPr/>
              </p14:nvContentPartPr>
              <p14:xfrm>
                <a:off x="5373204" y="2960554"/>
                <a:ext cx="3960" cy="85320"/>
              </p14:xfrm>
            </p:contentPart>
          </mc:Choice>
          <mc:Fallback xmlns="">
            <p:pic>
              <p:nvPicPr>
                <p:cNvPr id="27" name="Рукописный ввод 26">
                  <a:extLst>
                    <a:ext uri="{FF2B5EF4-FFF2-40B4-BE49-F238E27FC236}">
                      <a16:creationId xmlns:a16="http://schemas.microsoft.com/office/drawing/2014/main" id="{784D4D6D-BD7E-4D6D-AF47-BFFF791055D1}"/>
                    </a:ext>
                  </a:extLst>
                </p:cNvPr>
                <p:cNvPicPr/>
                <p:nvPr/>
              </p:nvPicPr>
              <p:blipFill>
                <a:blip r:embed="rId163"/>
                <a:stretch>
                  <a:fillRect/>
                </a:stretch>
              </p:blipFill>
              <p:spPr>
                <a:xfrm>
                  <a:off x="5364564" y="2951554"/>
                  <a:ext cx="21600" cy="102960"/>
                </a:xfrm>
                <a:prstGeom prst="rect">
                  <a:avLst/>
                </a:prstGeom>
              </p:spPr>
            </p:pic>
          </mc:Fallback>
        </mc:AlternateContent>
        <p:grpSp>
          <p:nvGrpSpPr>
            <p:cNvPr id="30" name="Группа 29">
              <a:extLst>
                <a:ext uri="{FF2B5EF4-FFF2-40B4-BE49-F238E27FC236}">
                  <a16:creationId xmlns:a16="http://schemas.microsoft.com/office/drawing/2014/main" id="{57F04B81-A664-44F3-A5E8-FA46824BF410}"/>
                </a:ext>
              </a:extLst>
            </p:cNvPr>
            <p:cNvGrpSpPr/>
            <p:nvPr/>
          </p:nvGrpSpPr>
          <p:grpSpPr>
            <a:xfrm>
              <a:off x="5335764" y="3127954"/>
              <a:ext cx="57600" cy="106200"/>
              <a:chOff x="5335764" y="3127954"/>
              <a:chExt cx="57600" cy="106200"/>
            </a:xfrm>
          </p:grpSpPr>
          <mc:AlternateContent xmlns:mc="http://schemas.openxmlformats.org/markup-compatibility/2006" xmlns:p14="http://schemas.microsoft.com/office/powerpoint/2010/main">
            <mc:Choice Requires="p14">
              <p:contentPart p14:bwMode="auto" r:id="rId164">
                <p14:nvContentPartPr>
                  <p14:cNvPr id="2" name="Рукописный ввод 1">
                    <a:extLst>
                      <a:ext uri="{FF2B5EF4-FFF2-40B4-BE49-F238E27FC236}">
                        <a16:creationId xmlns:a16="http://schemas.microsoft.com/office/drawing/2014/main" id="{989DDD6C-8F6D-4EDD-9BD8-2201840E0999}"/>
                      </a:ext>
                    </a:extLst>
                  </p14:cNvPr>
                  <p14:cNvContentPartPr/>
                  <p14:nvPr/>
                </p14:nvContentPartPr>
                <p14:xfrm>
                  <a:off x="5345484" y="3167914"/>
                  <a:ext cx="47880" cy="66240"/>
                </p14:xfrm>
              </p:contentPart>
            </mc:Choice>
            <mc:Fallback xmlns="">
              <p:pic>
                <p:nvPicPr>
                  <p:cNvPr id="2" name="Рукописный ввод 1">
                    <a:extLst>
                      <a:ext uri="{FF2B5EF4-FFF2-40B4-BE49-F238E27FC236}">
                        <a16:creationId xmlns:a16="http://schemas.microsoft.com/office/drawing/2014/main" id="{989DDD6C-8F6D-4EDD-9BD8-2201840E0999}"/>
                      </a:ext>
                    </a:extLst>
                  </p:cNvPr>
                  <p:cNvPicPr/>
                  <p:nvPr/>
                </p:nvPicPr>
                <p:blipFill>
                  <a:blip r:embed="rId165"/>
                  <a:stretch>
                    <a:fillRect/>
                  </a:stretch>
                </p:blipFill>
                <p:spPr>
                  <a:xfrm>
                    <a:off x="5336484" y="3159274"/>
                    <a:ext cx="655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 name="Рукописный ввод 2">
                    <a:extLst>
                      <a:ext uri="{FF2B5EF4-FFF2-40B4-BE49-F238E27FC236}">
                        <a16:creationId xmlns:a16="http://schemas.microsoft.com/office/drawing/2014/main" id="{94796924-A0FD-4ADD-89B8-D3D3F15C7E96}"/>
                      </a:ext>
                    </a:extLst>
                  </p14:cNvPr>
                  <p14:cNvContentPartPr/>
                  <p14:nvPr/>
                </p14:nvContentPartPr>
                <p14:xfrm>
                  <a:off x="5335764" y="3169714"/>
                  <a:ext cx="39960" cy="45360"/>
                </p14:xfrm>
              </p:contentPart>
            </mc:Choice>
            <mc:Fallback xmlns="">
              <p:pic>
                <p:nvPicPr>
                  <p:cNvPr id="3" name="Рукописный ввод 2">
                    <a:extLst>
                      <a:ext uri="{FF2B5EF4-FFF2-40B4-BE49-F238E27FC236}">
                        <a16:creationId xmlns:a16="http://schemas.microsoft.com/office/drawing/2014/main" id="{94796924-A0FD-4ADD-89B8-D3D3F15C7E96}"/>
                      </a:ext>
                    </a:extLst>
                  </p:cNvPr>
                  <p:cNvPicPr/>
                  <p:nvPr/>
                </p:nvPicPr>
                <p:blipFill>
                  <a:blip r:embed="rId167"/>
                  <a:stretch>
                    <a:fillRect/>
                  </a:stretch>
                </p:blipFill>
                <p:spPr>
                  <a:xfrm>
                    <a:off x="5327124" y="3160714"/>
                    <a:ext cx="57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 name="Рукописный ввод 27">
                    <a:extLst>
                      <a:ext uri="{FF2B5EF4-FFF2-40B4-BE49-F238E27FC236}">
                        <a16:creationId xmlns:a16="http://schemas.microsoft.com/office/drawing/2014/main" id="{C27C35AE-BCEC-4808-B3E3-5AE56D3BDC94}"/>
                      </a:ext>
                    </a:extLst>
                  </p14:cNvPr>
                  <p14:cNvContentPartPr/>
                  <p14:nvPr/>
                </p14:nvContentPartPr>
                <p14:xfrm>
                  <a:off x="5370684" y="3127954"/>
                  <a:ext cx="2520" cy="11160"/>
                </p14:xfrm>
              </p:contentPart>
            </mc:Choice>
            <mc:Fallback xmlns="">
              <p:pic>
                <p:nvPicPr>
                  <p:cNvPr id="28" name="Рукописный ввод 27">
                    <a:extLst>
                      <a:ext uri="{FF2B5EF4-FFF2-40B4-BE49-F238E27FC236}">
                        <a16:creationId xmlns:a16="http://schemas.microsoft.com/office/drawing/2014/main" id="{C27C35AE-BCEC-4808-B3E3-5AE56D3BDC94}"/>
                      </a:ext>
                    </a:extLst>
                  </p:cNvPr>
                  <p:cNvPicPr/>
                  <p:nvPr/>
                </p:nvPicPr>
                <p:blipFill>
                  <a:blip r:embed="rId169"/>
                  <a:stretch>
                    <a:fillRect/>
                  </a:stretch>
                </p:blipFill>
                <p:spPr>
                  <a:xfrm>
                    <a:off x="5361684" y="3118954"/>
                    <a:ext cx="20160" cy="28800"/>
                  </a:xfrm>
                  <a:prstGeom prst="rect">
                    <a:avLst/>
                  </a:prstGeom>
                </p:spPr>
              </p:pic>
            </mc:Fallback>
          </mc:AlternateContent>
        </p:grpSp>
        <p:grpSp>
          <p:nvGrpSpPr>
            <p:cNvPr id="46" name="Группа 45">
              <a:extLst>
                <a:ext uri="{FF2B5EF4-FFF2-40B4-BE49-F238E27FC236}">
                  <a16:creationId xmlns:a16="http://schemas.microsoft.com/office/drawing/2014/main" id="{FEC179C4-A1D2-4D97-8F07-0B68DD078946}"/>
                </a:ext>
              </a:extLst>
            </p:cNvPr>
            <p:cNvGrpSpPr/>
            <p:nvPr/>
          </p:nvGrpSpPr>
          <p:grpSpPr>
            <a:xfrm>
              <a:off x="4386804" y="2571394"/>
              <a:ext cx="198720" cy="12600"/>
              <a:chOff x="4386804" y="2571394"/>
              <a:chExt cx="198720" cy="12600"/>
            </a:xfrm>
          </p:grpSpPr>
          <mc:AlternateContent xmlns:mc="http://schemas.openxmlformats.org/markup-compatibility/2006" xmlns:p14="http://schemas.microsoft.com/office/powerpoint/2010/main">
            <mc:Choice Requires="p14">
              <p:contentPart p14:bwMode="auto" r:id="rId170">
                <p14:nvContentPartPr>
                  <p14:cNvPr id="40" name="Рукописный ввод 39">
                    <a:extLst>
                      <a:ext uri="{FF2B5EF4-FFF2-40B4-BE49-F238E27FC236}">
                        <a16:creationId xmlns:a16="http://schemas.microsoft.com/office/drawing/2014/main" id="{8FADA6A1-97DB-4552-A5FE-F27F7406EBA1}"/>
                      </a:ext>
                    </a:extLst>
                  </p14:cNvPr>
                  <p14:cNvContentPartPr/>
                  <p14:nvPr/>
                </p14:nvContentPartPr>
                <p14:xfrm>
                  <a:off x="4386804" y="2571394"/>
                  <a:ext cx="57960" cy="6840"/>
                </p14:xfrm>
              </p:contentPart>
            </mc:Choice>
            <mc:Fallback xmlns="">
              <p:pic>
                <p:nvPicPr>
                  <p:cNvPr id="40" name="Рукописный ввод 39">
                    <a:extLst>
                      <a:ext uri="{FF2B5EF4-FFF2-40B4-BE49-F238E27FC236}">
                        <a16:creationId xmlns:a16="http://schemas.microsoft.com/office/drawing/2014/main" id="{8FADA6A1-97DB-4552-A5FE-F27F7406EBA1}"/>
                      </a:ext>
                    </a:extLst>
                  </p:cNvPr>
                  <p:cNvPicPr/>
                  <p:nvPr/>
                </p:nvPicPr>
                <p:blipFill>
                  <a:blip r:embed="rId171"/>
                  <a:stretch>
                    <a:fillRect/>
                  </a:stretch>
                </p:blipFill>
                <p:spPr>
                  <a:xfrm>
                    <a:off x="4377804" y="2562754"/>
                    <a:ext cx="75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1" name="Рукописный ввод 40">
                    <a:extLst>
                      <a:ext uri="{FF2B5EF4-FFF2-40B4-BE49-F238E27FC236}">
                        <a16:creationId xmlns:a16="http://schemas.microsoft.com/office/drawing/2014/main" id="{162074F2-544E-4D85-AE0A-4551C358A04F}"/>
                      </a:ext>
                    </a:extLst>
                  </p14:cNvPr>
                  <p14:cNvContentPartPr/>
                  <p14:nvPr/>
                </p14:nvContentPartPr>
                <p14:xfrm>
                  <a:off x="4484364" y="2574634"/>
                  <a:ext cx="101160" cy="9360"/>
                </p14:xfrm>
              </p:contentPart>
            </mc:Choice>
            <mc:Fallback xmlns="">
              <p:pic>
                <p:nvPicPr>
                  <p:cNvPr id="41" name="Рукописный ввод 40">
                    <a:extLst>
                      <a:ext uri="{FF2B5EF4-FFF2-40B4-BE49-F238E27FC236}">
                        <a16:creationId xmlns:a16="http://schemas.microsoft.com/office/drawing/2014/main" id="{162074F2-544E-4D85-AE0A-4551C358A04F}"/>
                      </a:ext>
                    </a:extLst>
                  </p:cNvPr>
                  <p:cNvPicPr/>
                  <p:nvPr/>
                </p:nvPicPr>
                <p:blipFill>
                  <a:blip r:embed="rId173"/>
                  <a:stretch>
                    <a:fillRect/>
                  </a:stretch>
                </p:blipFill>
                <p:spPr>
                  <a:xfrm>
                    <a:off x="4475364" y="2565994"/>
                    <a:ext cx="118800" cy="2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42" name="Рукописный ввод 41">
                  <a:extLst>
                    <a:ext uri="{FF2B5EF4-FFF2-40B4-BE49-F238E27FC236}">
                      <a16:creationId xmlns:a16="http://schemas.microsoft.com/office/drawing/2014/main" id="{89CDB966-D115-482F-862C-543FBF302B39}"/>
                    </a:ext>
                  </a:extLst>
                </p14:cNvPr>
                <p14:cNvContentPartPr/>
                <p14:nvPr/>
              </p14:nvContentPartPr>
              <p14:xfrm>
                <a:off x="4732404" y="2558434"/>
                <a:ext cx="53640" cy="8640"/>
              </p14:xfrm>
            </p:contentPart>
          </mc:Choice>
          <mc:Fallback xmlns="">
            <p:pic>
              <p:nvPicPr>
                <p:cNvPr id="42" name="Рукописный ввод 41">
                  <a:extLst>
                    <a:ext uri="{FF2B5EF4-FFF2-40B4-BE49-F238E27FC236}">
                      <a16:creationId xmlns:a16="http://schemas.microsoft.com/office/drawing/2014/main" id="{89CDB966-D115-482F-862C-543FBF302B39}"/>
                    </a:ext>
                  </a:extLst>
                </p:cNvPr>
                <p:cNvPicPr/>
                <p:nvPr/>
              </p:nvPicPr>
              <p:blipFill>
                <a:blip r:embed="rId175"/>
                <a:stretch>
                  <a:fillRect/>
                </a:stretch>
              </p:blipFill>
              <p:spPr>
                <a:xfrm>
                  <a:off x="4723404" y="2549794"/>
                  <a:ext cx="71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Рукописный ввод 42">
                  <a:extLst>
                    <a:ext uri="{FF2B5EF4-FFF2-40B4-BE49-F238E27FC236}">
                      <a16:creationId xmlns:a16="http://schemas.microsoft.com/office/drawing/2014/main" id="{5774BDDC-77C7-4467-9FB8-843714C01633}"/>
                    </a:ext>
                  </a:extLst>
                </p14:cNvPr>
                <p14:cNvContentPartPr/>
                <p14:nvPr/>
              </p14:nvContentPartPr>
              <p14:xfrm>
                <a:off x="4979724" y="2561674"/>
                <a:ext cx="45000" cy="5760"/>
              </p14:xfrm>
            </p:contentPart>
          </mc:Choice>
          <mc:Fallback xmlns="">
            <p:pic>
              <p:nvPicPr>
                <p:cNvPr id="43" name="Рукописный ввод 42">
                  <a:extLst>
                    <a:ext uri="{FF2B5EF4-FFF2-40B4-BE49-F238E27FC236}">
                      <a16:creationId xmlns:a16="http://schemas.microsoft.com/office/drawing/2014/main" id="{5774BDDC-77C7-4467-9FB8-843714C01633}"/>
                    </a:ext>
                  </a:extLst>
                </p:cNvPr>
                <p:cNvPicPr/>
                <p:nvPr/>
              </p:nvPicPr>
              <p:blipFill>
                <a:blip r:embed="rId177"/>
                <a:stretch>
                  <a:fillRect/>
                </a:stretch>
              </p:blipFill>
              <p:spPr>
                <a:xfrm>
                  <a:off x="4970724" y="2553034"/>
                  <a:ext cx="62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5" name="Рукописный ввод 44">
                  <a:extLst>
                    <a:ext uri="{FF2B5EF4-FFF2-40B4-BE49-F238E27FC236}">
                      <a16:creationId xmlns:a16="http://schemas.microsoft.com/office/drawing/2014/main" id="{CA66773C-7F06-4AC4-A467-3BD75FFD59C7}"/>
                    </a:ext>
                  </a:extLst>
                </p14:cNvPr>
                <p14:cNvContentPartPr/>
                <p14:nvPr/>
              </p14:nvContentPartPr>
              <p14:xfrm>
                <a:off x="5222004" y="2558074"/>
                <a:ext cx="91800" cy="10080"/>
              </p14:xfrm>
            </p:contentPart>
          </mc:Choice>
          <mc:Fallback xmlns="">
            <p:pic>
              <p:nvPicPr>
                <p:cNvPr id="45" name="Рукописный ввод 44">
                  <a:extLst>
                    <a:ext uri="{FF2B5EF4-FFF2-40B4-BE49-F238E27FC236}">
                      <a16:creationId xmlns:a16="http://schemas.microsoft.com/office/drawing/2014/main" id="{CA66773C-7F06-4AC4-A467-3BD75FFD59C7}"/>
                    </a:ext>
                  </a:extLst>
                </p:cNvPr>
                <p:cNvPicPr/>
                <p:nvPr/>
              </p:nvPicPr>
              <p:blipFill>
                <a:blip r:embed="rId179"/>
                <a:stretch>
                  <a:fillRect/>
                </a:stretch>
              </p:blipFill>
              <p:spPr>
                <a:xfrm>
                  <a:off x="5213004" y="2549074"/>
                  <a:ext cx="109440" cy="27720"/>
                </a:xfrm>
                <a:prstGeom prst="rect">
                  <a:avLst/>
                </a:prstGeom>
              </p:spPr>
            </p:pic>
          </mc:Fallback>
        </mc:AlternateContent>
        <p:grpSp>
          <p:nvGrpSpPr>
            <p:cNvPr id="55" name="Группа 54">
              <a:extLst>
                <a:ext uri="{FF2B5EF4-FFF2-40B4-BE49-F238E27FC236}">
                  <a16:creationId xmlns:a16="http://schemas.microsoft.com/office/drawing/2014/main" id="{1F0C53F4-F9B3-4806-B835-9F2660DDF4D8}"/>
                </a:ext>
              </a:extLst>
            </p:cNvPr>
            <p:cNvGrpSpPr/>
            <p:nvPr/>
          </p:nvGrpSpPr>
          <p:grpSpPr>
            <a:xfrm>
              <a:off x="4642044" y="3345034"/>
              <a:ext cx="200520" cy="59040"/>
              <a:chOff x="4642044" y="3345034"/>
              <a:chExt cx="200520" cy="59040"/>
            </a:xfrm>
          </p:grpSpPr>
          <mc:AlternateContent xmlns:mc="http://schemas.openxmlformats.org/markup-compatibility/2006" xmlns:p14="http://schemas.microsoft.com/office/powerpoint/2010/main">
            <mc:Choice Requires="p14">
              <p:contentPart p14:bwMode="auto" r:id="rId180">
                <p14:nvContentPartPr>
                  <p14:cNvPr id="49" name="Рукописный ввод 48">
                    <a:extLst>
                      <a:ext uri="{FF2B5EF4-FFF2-40B4-BE49-F238E27FC236}">
                        <a16:creationId xmlns:a16="http://schemas.microsoft.com/office/drawing/2014/main" id="{EA5C1540-9FC2-4B8D-B37D-8F4159001163}"/>
                      </a:ext>
                    </a:extLst>
                  </p14:cNvPr>
                  <p14:cNvContentPartPr/>
                  <p14:nvPr/>
                </p14:nvContentPartPr>
                <p14:xfrm>
                  <a:off x="4642044" y="3345754"/>
                  <a:ext cx="60480" cy="50040"/>
                </p14:xfrm>
              </p:contentPart>
            </mc:Choice>
            <mc:Fallback xmlns="">
              <p:pic>
                <p:nvPicPr>
                  <p:cNvPr id="49" name="Рукописный ввод 48">
                    <a:extLst>
                      <a:ext uri="{FF2B5EF4-FFF2-40B4-BE49-F238E27FC236}">
                        <a16:creationId xmlns:a16="http://schemas.microsoft.com/office/drawing/2014/main" id="{EA5C1540-9FC2-4B8D-B37D-8F4159001163}"/>
                      </a:ext>
                    </a:extLst>
                  </p:cNvPr>
                  <p:cNvPicPr/>
                  <p:nvPr/>
                </p:nvPicPr>
                <p:blipFill>
                  <a:blip r:embed="rId181"/>
                  <a:stretch>
                    <a:fillRect/>
                  </a:stretch>
                </p:blipFill>
                <p:spPr>
                  <a:xfrm>
                    <a:off x="4633404" y="3337114"/>
                    <a:ext cx="78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0" name="Рукописный ввод 49">
                    <a:extLst>
                      <a:ext uri="{FF2B5EF4-FFF2-40B4-BE49-F238E27FC236}">
                        <a16:creationId xmlns:a16="http://schemas.microsoft.com/office/drawing/2014/main" id="{1BE508F5-19E6-4A80-8940-3FEFABAF3654}"/>
                      </a:ext>
                    </a:extLst>
                  </p14:cNvPr>
                  <p14:cNvContentPartPr/>
                  <p14:nvPr/>
                </p14:nvContentPartPr>
                <p14:xfrm>
                  <a:off x="4736724" y="3400114"/>
                  <a:ext cx="9000" cy="3960"/>
                </p14:xfrm>
              </p:contentPart>
            </mc:Choice>
            <mc:Fallback xmlns="">
              <p:pic>
                <p:nvPicPr>
                  <p:cNvPr id="50" name="Рукописный ввод 49">
                    <a:extLst>
                      <a:ext uri="{FF2B5EF4-FFF2-40B4-BE49-F238E27FC236}">
                        <a16:creationId xmlns:a16="http://schemas.microsoft.com/office/drawing/2014/main" id="{1BE508F5-19E6-4A80-8940-3FEFABAF3654}"/>
                      </a:ext>
                    </a:extLst>
                  </p:cNvPr>
                  <p:cNvPicPr/>
                  <p:nvPr/>
                </p:nvPicPr>
                <p:blipFill>
                  <a:blip r:embed="rId183"/>
                  <a:stretch>
                    <a:fillRect/>
                  </a:stretch>
                </p:blipFill>
                <p:spPr>
                  <a:xfrm>
                    <a:off x="4727724" y="3391474"/>
                    <a:ext cx="26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1" name="Рукописный ввод 50">
                    <a:extLst>
                      <a:ext uri="{FF2B5EF4-FFF2-40B4-BE49-F238E27FC236}">
                        <a16:creationId xmlns:a16="http://schemas.microsoft.com/office/drawing/2014/main" id="{34834CCA-1EC9-43BA-AACB-3788583C39F6}"/>
                      </a:ext>
                    </a:extLst>
                  </p14:cNvPr>
                  <p14:cNvContentPartPr/>
                  <p14:nvPr/>
                </p14:nvContentPartPr>
                <p14:xfrm>
                  <a:off x="4784604" y="3345034"/>
                  <a:ext cx="57960" cy="43200"/>
                </p14:xfrm>
              </p:contentPart>
            </mc:Choice>
            <mc:Fallback xmlns="">
              <p:pic>
                <p:nvPicPr>
                  <p:cNvPr id="51" name="Рукописный ввод 50">
                    <a:extLst>
                      <a:ext uri="{FF2B5EF4-FFF2-40B4-BE49-F238E27FC236}">
                        <a16:creationId xmlns:a16="http://schemas.microsoft.com/office/drawing/2014/main" id="{34834CCA-1EC9-43BA-AACB-3788583C39F6}"/>
                      </a:ext>
                    </a:extLst>
                  </p:cNvPr>
                  <p:cNvPicPr/>
                  <p:nvPr/>
                </p:nvPicPr>
                <p:blipFill>
                  <a:blip r:embed="rId185"/>
                  <a:stretch>
                    <a:fillRect/>
                  </a:stretch>
                </p:blipFill>
                <p:spPr>
                  <a:xfrm>
                    <a:off x="4775604" y="3336394"/>
                    <a:ext cx="75600" cy="60840"/>
                  </a:xfrm>
                  <a:prstGeom prst="rect">
                    <a:avLst/>
                  </a:prstGeom>
                </p:spPr>
              </p:pic>
            </mc:Fallback>
          </mc:AlternateContent>
        </p:grpSp>
        <p:grpSp>
          <p:nvGrpSpPr>
            <p:cNvPr id="64" name="Группа 63">
              <a:extLst>
                <a:ext uri="{FF2B5EF4-FFF2-40B4-BE49-F238E27FC236}">
                  <a16:creationId xmlns:a16="http://schemas.microsoft.com/office/drawing/2014/main" id="{2E0AB880-CE11-4AF4-B17B-CEB644661ECF}"/>
                </a:ext>
              </a:extLst>
            </p:cNvPr>
            <p:cNvGrpSpPr/>
            <p:nvPr/>
          </p:nvGrpSpPr>
          <p:grpSpPr>
            <a:xfrm>
              <a:off x="4185204" y="2955874"/>
              <a:ext cx="549360" cy="291240"/>
              <a:chOff x="4185204" y="2955874"/>
              <a:chExt cx="549360" cy="291240"/>
            </a:xfrm>
          </p:grpSpPr>
          <mc:AlternateContent xmlns:mc="http://schemas.openxmlformats.org/markup-compatibility/2006" xmlns:p14="http://schemas.microsoft.com/office/powerpoint/2010/main">
            <mc:Choice Requires="p14">
              <p:contentPart p14:bwMode="auto" r:id="rId186">
                <p14:nvContentPartPr>
                  <p14:cNvPr id="47" name="Рукописный ввод 46">
                    <a:extLst>
                      <a:ext uri="{FF2B5EF4-FFF2-40B4-BE49-F238E27FC236}">
                        <a16:creationId xmlns:a16="http://schemas.microsoft.com/office/drawing/2014/main" id="{B07FF7A5-2919-42E1-A375-FB0E3ABF8C63}"/>
                      </a:ext>
                    </a:extLst>
                  </p14:cNvPr>
                  <p14:cNvContentPartPr/>
                  <p14:nvPr/>
                </p14:nvContentPartPr>
                <p14:xfrm>
                  <a:off x="4689564" y="3168274"/>
                  <a:ext cx="45000" cy="78840"/>
                </p14:xfrm>
              </p:contentPart>
            </mc:Choice>
            <mc:Fallback xmlns="">
              <p:pic>
                <p:nvPicPr>
                  <p:cNvPr id="47" name="Рукописный ввод 46">
                    <a:extLst>
                      <a:ext uri="{FF2B5EF4-FFF2-40B4-BE49-F238E27FC236}">
                        <a16:creationId xmlns:a16="http://schemas.microsoft.com/office/drawing/2014/main" id="{B07FF7A5-2919-42E1-A375-FB0E3ABF8C63}"/>
                      </a:ext>
                    </a:extLst>
                  </p:cNvPr>
                  <p:cNvPicPr/>
                  <p:nvPr/>
                </p:nvPicPr>
                <p:blipFill>
                  <a:blip r:embed="rId187"/>
                  <a:stretch>
                    <a:fillRect/>
                  </a:stretch>
                </p:blipFill>
                <p:spPr>
                  <a:xfrm>
                    <a:off x="4680564" y="3159274"/>
                    <a:ext cx="626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8" name="Рукописный ввод 47">
                    <a:extLst>
                      <a:ext uri="{FF2B5EF4-FFF2-40B4-BE49-F238E27FC236}">
                        <a16:creationId xmlns:a16="http://schemas.microsoft.com/office/drawing/2014/main" id="{A60AB48C-9B33-4B17-9163-91A56FE3A7E1}"/>
                      </a:ext>
                    </a:extLst>
                  </p14:cNvPr>
                  <p14:cNvContentPartPr/>
                  <p14:nvPr/>
                </p14:nvContentPartPr>
                <p14:xfrm>
                  <a:off x="4701084" y="3180514"/>
                  <a:ext cx="20880" cy="43200"/>
                </p14:xfrm>
              </p:contentPart>
            </mc:Choice>
            <mc:Fallback xmlns="">
              <p:pic>
                <p:nvPicPr>
                  <p:cNvPr id="48" name="Рукописный ввод 47">
                    <a:extLst>
                      <a:ext uri="{FF2B5EF4-FFF2-40B4-BE49-F238E27FC236}">
                        <a16:creationId xmlns:a16="http://schemas.microsoft.com/office/drawing/2014/main" id="{A60AB48C-9B33-4B17-9163-91A56FE3A7E1}"/>
                      </a:ext>
                    </a:extLst>
                  </p:cNvPr>
                  <p:cNvPicPr/>
                  <p:nvPr/>
                </p:nvPicPr>
                <p:blipFill>
                  <a:blip r:embed="rId189"/>
                  <a:stretch>
                    <a:fillRect/>
                  </a:stretch>
                </p:blipFill>
                <p:spPr>
                  <a:xfrm>
                    <a:off x="4692084" y="3171514"/>
                    <a:ext cx="38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2" name="Рукописный ввод 51">
                    <a:extLst>
                      <a:ext uri="{FF2B5EF4-FFF2-40B4-BE49-F238E27FC236}">
                        <a16:creationId xmlns:a16="http://schemas.microsoft.com/office/drawing/2014/main" id="{EB2B9EFA-D741-4620-B209-1D52B3F996E2}"/>
                      </a:ext>
                    </a:extLst>
                  </p14:cNvPr>
                  <p14:cNvContentPartPr/>
                  <p14:nvPr/>
                </p14:nvContentPartPr>
                <p14:xfrm>
                  <a:off x="4722324" y="2998354"/>
                  <a:ext cx="9720" cy="74520"/>
                </p14:xfrm>
              </p:contentPart>
            </mc:Choice>
            <mc:Fallback xmlns="">
              <p:pic>
                <p:nvPicPr>
                  <p:cNvPr id="52" name="Рукописный ввод 51">
                    <a:extLst>
                      <a:ext uri="{FF2B5EF4-FFF2-40B4-BE49-F238E27FC236}">
                        <a16:creationId xmlns:a16="http://schemas.microsoft.com/office/drawing/2014/main" id="{EB2B9EFA-D741-4620-B209-1D52B3F996E2}"/>
                      </a:ext>
                    </a:extLst>
                  </p:cNvPr>
                  <p:cNvPicPr/>
                  <p:nvPr/>
                </p:nvPicPr>
                <p:blipFill>
                  <a:blip r:embed="rId191"/>
                  <a:stretch>
                    <a:fillRect/>
                  </a:stretch>
                </p:blipFill>
                <p:spPr>
                  <a:xfrm>
                    <a:off x="4713684" y="2989354"/>
                    <a:ext cx="27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3" name="Рукописный ввод 52">
                    <a:extLst>
                      <a:ext uri="{FF2B5EF4-FFF2-40B4-BE49-F238E27FC236}">
                        <a16:creationId xmlns:a16="http://schemas.microsoft.com/office/drawing/2014/main" id="{CFBC0D5A-D1B9-449A-89CC-5C1B592088EB}"/>
                      </a:ext>
                    </a:extLst>
                  </p14:cNvPr>
                  <p14:cNvContentPartPr/>
                  <p14:nvPr/>
                </p14:nvContentPartPr>
                <p14:xfrm>
                  <a:off x="4725564" y="3121834"/>
                  <a:ext cx="8280" cy="46800"/>
                </p14:xfrm>
              </p:contentPart>
            </mc:Choice>
            <mc:Fallback xmlns="">
              <p:pic>
                <p:nvPicPr>
                  <p:cNvPr id="53" name="Рукописный ввод 52">
                    <a:extLst>
                      <a:ext uri="{FF2B5EF4-FFF2-40B4-BE49-F238E27FC236}">
                        <a16:creationId xmlns:a16="http://schemas.microsoft.com/office/drawing/2014/main" id="{CFBC0D5A-D1B9-449A-89CC-5C1B592088EB}"/>
                      </a:ext>
                    </a:extLst>
                  </p:cNvPr>
                  <p:cNvPicPr/>
                  <p:nvPr/>
                </p:nvPicPr>
                <p:blipFill>
                  <a:blip r:embed="rId193"/>
                  <a:stretch>
                    <a:fillRect/>
                  </a:stretch>
                </p:blipFill>
                <p:spPr>
                  <a:xfrm>
                    <a:off x="4716924" y="3113194"/>
                    <a:ext cx="25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8" name="Рукописный ввод 57">
                    <a:extLst>
                      <a:ext uri="{FF2B5EF4-FFF2-40B4-BE49-F238E27FC236}">
                        <a16:creationId xmlns:a16="http://schemas.microsoft.com/office/drawing/2014/main" id="{7B1F5168-1738-4097-9DFB-22E8D448BFFF}"/>
                      </a:ext>
                    </a:extLst>
                  </p14:cNvPr>
                  <p14:cNvContentPartPr/>
                  <p14:nvPr/>
                </p14:nvContentPartPr>
                <p14:xfrm>
                  <a:off x="4442604" y="2984674"/>
                  <a:ext cx="60840" cy="6120"/>
                </p14:xfrm>
              </p:contentPart>
            </mc:Choice>
            <mc:Fallback xmlns="">
              <p:pic>
                <p:nvPicPr>
                  <p:cNvPr id="58" name="Рукописный ввод 57">
                    <a:extLst>
                      <a:ext uri="{FF2B5EF4-FFF2-40B4-BE49-F238E27FC236}">
                        <a16:creationId xmlns:a16="http://schemas.microsoft.com/office/drawing/2014/main" id="{7B1F5168-1738-4097-9DFB-22E8D448BFFF}"/>
                      </a:ext>
                    </a:extLst>
                  </p:cNvPr>
                  <p:cNvPicPr/>
                  <p:nvPr/>
                </p:nvPicPr>
                <p:blipFill>
                  <a:blip r:embed="rId195"/>
                  <a:stretch>
                    <a:fillRect/>
                  </a:stretch>
                </p:blipFill>
                <p:spPr>
                  <a:xfrm>
                    <a:off x="4433604" y="2975674"/>
                    <a:ext cx="78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9" name="Рукописный ввод 58">
                    <a:extLst>
                      <a:ext uri="{FF2B5EF4-FFF2-40B4-BE49-F238E27FC236}">
                        <a16:creationId xmlns:a16="http://schemas.microsoft.com/office/drawing/2014/main" id="{4B8E34DC-DC06-4E86-A6AE-BEBEEDE73FEB}"/>
                      </a:ext>
                    </a:extLst>
                  </p14:cNvPr>
                  <p14:cNvContentPartPr/>
                  <p14:nvPr/>
                </p14:nvContentPartPr>
                <p14:xfrm>
                  <a:off x="4577964" y="2977474"/>
                  <a:ext cx="52560" cy="8280"/>
                </p14:xfrm>
              </p:contentPart>
            </mc:Choice>
            <mc:Fallback xmlns="">
              <p:pic>
                <p:nvPicPr>
                  <p:cNvPr id="59" name="Рукописный ввод 58">
                    <a:extLst>
                      <a:ext uri="{FF2B5EF4-FFF2-40B4-BE49-F238E27FC236}">
                        <a16:creationId xmlns:a16="http://schemas.microsoft.com/office/drawing/2014/main" id="{4B8E34DC-DC06-4E86-A6AE-BEBEEDE73FEB}"/>
                      </a:ext>
                    </a:extLst>
                  </p:cNvPr>
                  <p:cNvPicPr/>
                  <p:nvPr/>
                </p:nvPicPr>
                <p:blipFill>
                  <a:blip r:embed="rId197"/>
                  <a:stretch>
                    <a:fillRect/>
                  </a:stretch>
                </p:blipFill>
                <p:spPr>
                  <a:xfrm>
                    <a:off x="4569324" y="2968834"/>
                    <a:ext cx="702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61" name="Рукописный ввод 60">
                    <a:extLst>
                      <a:ext uri="{FF2B5EF4-FFF2-40B4-BE49-F238E27FC236}">
                        <a16:creationId xmlns:a16="http://schemas.microsoft.com/office/drawing/2014/main" id="{CB012062-38BB-4487-AF99-20EF30E2C4DD}"/>
                      </a:ext>
                    </a:extLst>
                  </p14:cNvPr>
                  <p14:cNvContentPartPr/>
                  <p14:nvPr/>
                </p14:nvContentPartPr>
                <p14:xfrm>
                  <a:off x="4185204" y="2961994"/>
                  <a:ext cx="57600" cy="44640"/>
                </p14:xfrm>
              </p:contentPart>
            </mc:Choice>
            <mc:Fallback xmlns="">
              <p:pic>
                <p:nvPicPr>
                  <p:cNvPr id="61" name="Рукописный ввод 60">
                    <a:extLst>
                      <a:ext uri="{FF2B5EF4-FFF2-40B4-BE49-F238E27FC236}">
                        <a16:creationId xmlns:a16="http://schemas.microsoft.com/office/drawing/2014/main" id="{CB012062-38BB-4487-AF99-20EF30E2C4DD}"/>
                      </a:ext>
                    </a:extLst>
                  </p:cNvPr>
                  <p:cNvPicPr/>
                  <p:nvPr/>
                </p:nvPicPr>
                <p:blipFill>
                  <a:blip r:embed="rId199"/>
                  <a:stretch>
                    <a:fillRect/>
                  </a:stretch>
                </p:blipFill>
                <p:spPr>
                  <a:xfrm>
                    <a:off x="4176564" y="2953354"/>
                    <a:ext cx="75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62" name="Рукописный ввод 61">
                    <a:extLst>
                      <a:ext uri="{FF2B5EF4-FFF2-40B4-BE49-F238E27FC236}">
                        <a16:creationId xmlns:a16="http://schemas.microsoft.com/office/drawing/2014/main" id="{C35A0D80-06D6-471A-92A1-081B89BBA643}"/>
                      </a:ext>
                    </a:extLst>
                  </p14:cNvPr>
                  <p14:cNvContentPartPr/>
                  <p14:nvPr/>
                </p14:nvContentPartPr>
                <p14:xfrm>
                  <a:off x="4258644" y="3015634"/>
                  <a:ext cx="15480" cy="10800"/>
                </p14:xfrm>
              </p:contentPart>
            </mc:Choice>
            <mc:Fallback xmlns="">
              <p:pic>
                <p:nvPicPr>
                  <p:cNvPr id="62" name="Рукописный ввод 61">
                    <a:extLst>
                      <a:ext uri="{FF2B5EF4-FFF2-40B4-BE49-F238E27FC236}">
                        <a16:creationId xmlns:a16="http://schemas.microsoft.com/office/drawing/2014/main" id="{C35A0D80-06D6-471A-92A1-081B89BBA643}"/>
                      </a:ext>
                    </a:extLst>
                  </p:cNvPr>
                  <p:cNvPicPr/>
                  <p:nvPr/>
                </p:nvPicPr>
                <p:blipFill>
                  <a:blip r:embed="rId201"/>
                  <a:stretch>
                    <a:fillRect/>
                  </a:stretch>
                </p:blipFill>
                <p:spPr>
                  <a:xfrm>
                    <a:off x="4249644" y="3006994"/>
                    <a:ext cx="33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63" name="Рукописный ввод 62">
                    <a:extLst>
                      <a:ext uri="{FF2B5EF4-FFF2-40B4-BE49-F238E27FC236}">
                        <a16:creationId xmlns:a16="http://schemas.microsoft.com/office/drawing/2014/main" id="{219338F2-4F68-434A-AF79-284104271541}"/>
                      </a:ext>
                    </a:extLst>
                  </p14:cNvPr>
                  <p14:cNvContentPartPr/>
                  <p14:nvPr/>
                </p14:nvContentPartPr>
                <p14:xfrm>
                  <a:off x="4312644" y="2955874"/>
                  <a:ext cx="109800" cy="53280"/>
                </p14:xfrm>
              </p:contentPart>
            </mc:Choice>
            <mc:Fallback xmlns="">
              <p:pic>
                <p:nvPicPr>
                  <p:cNvPr id="63" name="Рукописный ввод 62">
                    <a:extLst>
                      <a:ext uri="{FF2B5EF4-FFF2-40B4-BE49-F238E27FC236}">
                        <a16:creationId xmlns:a16="http://schemas.microsoft.com/office/drawing/2014/main" id="{219338F2-4F68-434A-AF79-284104271541}"/>
                      </a:ext>
                    </a:extLst>
                  </p:cNvPr>
                  <p:cNvPicPr/>
                  <p:nvPr/>
                </p:nvPicPr>
                <p:blipFill>
                  <a:blip r:embed="rId203"/>
                  <a:stretch>
                    <a:fillRect/>
                  </a:stretch>
                </p:blipFill>
                <p:spPr>
                  <a:xfrm>
                    <a:off x="4304004" y="2947234"/>
                    <a:ext cx="127440" cy="70920"/>
                  </a:xfrm>
                  <a:prstGeom prst="rect">
                    <a:avLst/>
                  </a:prstGeom>
                </p:spPr>
              </p:pic>
            </mc:Fallback>
          </mc:AlternateContent>
        </p:grpSp>
        <p:grpSp>
          <p:nvGrpSpPr>
            <p:cNvPr id="75" name="Группа 74">
              <a:extLst>
                <a:ext uri="{FF2B5EF4-FFF2-40B4-BE49-F238E27FC236}">
                  <a16:creationId xmlns:a16="http://schemas.microsoft.com/office/drawing/2014/main" id="{48825C7A-D046-4389-B5CE-CF3A5B90F9DB}"/>
                </a:ext>
              </a:extLst>
            </p:cNvPr>
            <p:cNvGrpSpPr/>
            <p:nvPr/>
          </p:nvGrpSpPr>
          <p:grpSpPr>
            <a:xfrm>
              <a:off x="4001244" y="2580754"/>
              <a:ext cx="208440" cy="100080"/>
              <a:chOff x="4001244" y="2580754"/>
              <a:chExt cx="208440" cy="100080"/>
            </a:xfrm>
          </p:grpSpPr>
          <mc:AlternateContent xmlns:mc="http://schemas.openxmlformats.org/markup-compatibility/2006" xmlns:p14="http://schemas.microsoft.com/office/powerpoint/2010/main">
            <mc:Choice Requires="p14">
              <p:contentPart p14:bwMode="auto" r:id="rId204">
                <p14:nvContentPartPr>
                  <p14:cNvPr id="69" name="Рукописный ввод 68">
                    <a:extLst>
                      <a:ext uri="{FF2B5EF4-FFF2-40B4-BE49-F238E27FC236}">
                        <a16:creationId xmlns:a16="http://schemas.microsoft.com/office/drawing/2014/main" id="{3A90DBAB-7CB7-4A1E-93E3-54FCB1304530}"/>
                      </a:ext>
                    </a:extLst>
                  </p14:cNvPr>
                  <p14:cNvContentPartPr/>
                  <p14:nvPr/>
                </p14:nvContentPartPr>
                <p14:xfrm>
                  <a:off x="4001244" y="2602354"/>
                  <a:ext cx="61560" cy="70560"/>
                </p14:xfrm>
              </p:contentPart>
            </mc:Choice>
            <mc:Fallback xmlns="">
              <p:pic>
                <p:nvPicPr>
                  <p:cNvPr id="69" name="Рукописный ввод 68">
                    <a:extLst>
                      <a:ext uri="{FF2B5EF4-FFF2-40B4-BE49-F238E27FC236}">
                        <a16:creationId xmlns:a16="http://schemas.microsoft.com/office/drawing/2014/main" id="{3A90DBAB-7CB7-4A1E-93E3-54FCB1304530}"/>
                      </a:ext>
                    </a:extLst>
                  </p:cNvPr>
                  <p:cNvPicPr/>
                  <p:nvPr/>
                </p:nvPicPr>
                <p:blipFill>
                  <a:blip r:embed="rId205"/>
                  <a:stretch>
                    <a:fillRect/>
                  </a:stretch>
                </p:blipFill>
                <p:spPr>
                  <a:xfrm>
                    <a:off x="3992244" y="2593714"/>
                    <a:ext cx="79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3" name="Рукописный ввод 72">
                    <a:extLst>
                      <a:ext uri="{FF2B5EF4-FFF2-40B4-BE49-F238E27FC236}">
                        <a16:creationId xmlns:a16="http://schemas.microsoft.com/office/drawing/2014/main" id="{343867FD-553D-4D6A-BC64-D505E994575F}"/>
                      </a:ext>
                    </a:extLst>
                  </p14:cNvPr>
                  <p14:cNvContentPartPr/>
                  <p14:nvPr/>
                </p14:nvContentPartPr>
                <p14:xfrm>
                  <a:off x="4088004" y="2640874"/>
                  <a:ext cx="12600" cy="11160"/>
                </p14:xfrm>
              </p:contentPart>
            </mc:Choice>
            <mc:Fallback xmlns="">
              <p:pic>
                <p:nvPicPr>
                  <p:cNvPr id="73" name="Рукописный ввод 72">
                    <a:extLst>
                      <a:ext uri="{FF2B5EF4-FFF2-40B4-BE49-F238E27FC236}">
                        <a16:creationId xmlns:a16="http://schemas.microsoft.com/office/drawing/2014/main" id="{343867FD-553D-4D6A-BC64-D505E994575F}"/>
                      </a:ext>
                    </a:extLst>
                  </p:cNvPr>
                  <p:cNvPicPr/>
                  <p:nvPr/>
                </p:nvPicPr>
                <p:blipFill>
                  <a:blip r:embed="rId207"/>
                  <a:stretch>
                    <a:fillRect/>
                  </a:stretch>
                </p:blipFill>
                <p:spPr>
                  <a:xfrm>
                    <a:off x="4079364" y="2631874"/>
                    <a:ext cx="30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4" name="Рукописный ввод 73">
                    <a:extLst>
                      <a:ext uri="{FF2B5EF4-FFF2-40B4-BE49-F238E27FC236}">
                        <a16:creationId xmlns:a16="http://schemas.microsoft.com/office/drawing/2014/main" id="{E94FF60E-9602-4E6E-9477-317A0B967D1B}"/>
                      </a:ext>
                    </a:extLst>
                  </p14:cNvPr>
                  <p14:cNvContentPartPr/>
                  <p14:nvPr/>
                </p14:nvContentPartPr>
                <p14:xfrm>
                  <a:off x="4147404" y="2580754"/>
                  <a:ext cx="62280" cy="100080"/>
                </p14:xfrm>
              </p:contentPart>
            </mc:Choice>
            <mc:Fallback xmlns="">
              <p:pic>
                <p:nvPicPr>
                  <p:cNvPr id="74" name="Рукописный ввод 73">
                    <a:extLst>
                      <a:ext uri="{FF2B5EF4-FFF2-40B4-BE49-F238E27FC236}">
                        <a16:creationId xmlns:a16="http://schemas.microsoft.com/office/drawing/2014/main" id="{E94FF60E-9602-4E6E-9477-317A0B967D1B}"/>
                      </a:ext>
                    </a:extLst>
                  </p:cNvPr>
                  <p:cNvPicPr/>
                  <p:nvPr/>
                </p:nvPicPr>
                <p:blipFill>
                  <a:blip r:embed="rId209"/>
                  <a:stretch>
                    <a:fillRect/>
                  </a:stretch>
                </p:blipFill>
                <p:spPr>
                  <a:xfrm>
                    <a:off x="4138404" y="2571754"/>
                    <a:ext cx="79920" cy="117720"/>
                  </a:xfrm>
                  <a:prstGeom prst="rect">
                    <a:avLst/>
                  </a:prstGeom>
                </p:spPr>
              </p:pic>
            </mc:Fallback>
          </mc:AlternateContent>
        </p:grpSp>
      </p:grpSp>
    </p:spTree>
    <p:extLst>
      <p:ext uri="{BB962C8B-B14F-4D97-AF65-F5344CB8AC3E}">
        <p14:creationId xmlns:p14="http://schemas.microsoft.com/office/powerpoint/2010/main" val="1773320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4477893" cy="461665"/>
          </a:xfrm>
          <a:prstGeom prst="rect">
            <a:avLst/>
          </a:prstGeom>
        </p:spPr>
        <p:txBody>
          <a:bodyPr wrap="none">
            <a:spAutoFit/>
          </a:bodyPr>
          <a:lstStyle/>
          <a:p>
            <a:r>
              <a:rPr lang="en-US" sz="2400" b="1" dirty="0"/>
              <a:t>Cumulative Distribution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30731" y="1090199"/>
            <a:ext cx="3567027" cy="369332"/>
          </a:xfrm>
          <a:prstGeom prst="rect">
            <a:avLst/>
          </a:prstGeom>
          <a:noFill/>
        </p:spPr>
        <p:txBody>
          <a:bodyPr wrap="square">
            <a:spAutoFit/>
          </a:bodyPr>
          <a:lstStyle/>
          <a:p>
            <a:r>
              <a:rPr lang="en-US" dirty="0"/>
              <a:t>Probability Density Function (PDF)</a:t>
            </a:r>
            <a:endParaRPr lang="ru-RU" dirty="0"/>
          </a:p>
        </p:txBody>
      </p:sp>
      <p:sp>
        <p:nvSpPr>
          <p:cNvPr id="66" name="TextBox 65">
            <a:extLst>
              <a:ext uri="{FF2B5EF4-FFF2-40B4-BE49-F238E27FC236}">
                <a16:creationId xmlns:a16="http://schemas.microsoft.com/office/drawing/2014/main" id="{67E19814-2041-4B52-9B4E-117BA59F52CE}"/>
              </a:ext>
            </a:extLst>
          </p:cNvPr>
          <p:cNvSpPr txBox="1"/>
          <p:nvPr/>
        </p:nvSpPr>
        <p:spPr>
          <a:xfrm>
            <a:off x="4571118" y="1153302"/>
            <a:ext cx="4005987" cy="369332"/>
          </a:xfrm>
          <a:prstGeom prst="rect">
            <a:avLst/>
          </a:prstGeom>
          <a:noFill/>
        </p:spPr>
        <p:txBody>
          <a:bodyPr wrap="square">
            <a:spAutoFit/>
          </a:bodyPr>
          <a:lstStyle/>
          <a:p>
            <a:r>
              <a:rPr lang="en-US" dirty="0"/>
              <a:t> Cumulative Distribution Function (CDF)</a:t>
            </a:r>
            <a:endParaRPr lang="ru-RU"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EC873EE-538F-471D-B57F-664BB2E32A26}"/>
                  </a:ext>
                </a:extLst>
              </p:cNvPr>
              <p:cNvSpPr txBox="1"/>
              <p:nvPr/>
            </p:nvSpPr>
            <p:spPr>
              <a:xfrm>
                <a:off x="45024" y="3583371"/>
                <a:ext cx="3885048" cy="1656031"/>
              </a:xfrm>
              <a:prstGeom prst="rect">
                <a:avLst/>
              </a:prstGeom>
              <a:noFill/>
            </p:spPr>
            <p:txBody>
              <a:bodyPr wrap="square">
                <a:spAutoFit/>
              </a:bodyPr>
              <a:lstStyle/>
              <a:p>
                <a:pPr marL="342900" indent="-342900">
                  <a:buAutoNum type="arabicParenR"/>
                </a:pP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342900" indent="-342900">
                  <a:buAutoNum type="arabicParenR"/>
                </a:pPr>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piecewise continuous</a:t>
                </a:r>
              </a:p>
              <a:p>
                <a:pPr marL="342900" indent="-342900">
                  <a:buAutoNum type="arabicParenR"/>
                </a:pPr>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e>
                    </m:nary>
                    <m:r>
                      <a:rPr lang="en-US" b="0" i="1" smtClean="0">
                        <a:latin typeface="Cambria Math" panose="02040503050406030204" pitchFamily="18" charset="0"/>
                      </a:rPr>
                      <m:t>=1</m:t>
                    </m:r>
                  </m:oMath>
                </a14:m>
                <a:endParaRPr lang="en-US" b="0" dirty="0"/>
              </a:p>
              <a:p>
                <a:pPr marL="342900" indent="-342900">
                  <a:buAutoNum type="arabicParenR"/>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a14:m>
                <a:endParaRPr lang="en-US" b="0" dirty="0"/>
              </a:p>
              <a:p>
                <a:pPr marL="342900" indent="-342900">
                  <a:buAutoNum type="arabicParenR"/>
                </a:pPr>
                <a:endParaRPr lang="en-US" dirty="0"/>
              </a:p>
            </p:txBody>
          </p:sp>
        </mc:Choice>
        <mc:Fallback xmlns="">
          <p:sp>
            <p:nvSpPr>
              <p:cNvPr id="79" name="TextBox 78">
                <a:extLst>
                  <a:ext uri="{FF2B5EF4-FFF2-40B4-BE49-F238E27FC236}">
                    <a16:creationId xmlns:a16="http://schemas.microsoft.com/office/drawing/2014/main" id="{7EC873EE-538F-471D-B57F-664BB2E32A26}"/>
                  </a:ext>
                </a:extLst>
              </p:cNvPr>
              <p:cNvSpPr txBox="1">
                <a:spLocks noRot="1" noChangeAspect="1" noMove="1" noResize="1" noEditPoints="1" noAdjustHandles="1" noChangeArrowheads="1" noChangeShapeType="1" noTextEdit="1"/>
              </p:cNvSpPr>
              <p:nvPr/>
            </p:nvSpPr>
            <p:spPr>
              <a:xfrm>
                <a:off x="45024" y="3583371"/>
                <a:ext cx="3885048" cy="1656031"/>
              </a:xfrm>
              <a:prstGeom prst="rect">
                <a:avLst/>
              </a:prstGeom>
              <a:blipFill>
                <a:blip r:embed="rId3"/>
                <a:stretch>
                  <a:fillRect l="-1724" t="-1845" b="-3099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69F43F87-5421-4ECA-9D2D-CCC9D3ACCB4B}"/>
                  </a:ext>
                </a:extLst>
              </p:cNvPr>
              <p:cNvSpPr txBox="1"/>
              <p:nvPr/>
            </p:nvSpPr>
            <p:spPr>
              <a:xfrm>
                <a:off x="5021326" y="1431410"/>
                <a:ext cx="3487849" cy="902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𝑥</m:t>
                          </m:r>
                        </m:sup>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𝑑𝑦</m:t>
                          </m:r>
                        </m:e>
                      </m:nary>
                    </m:oMath>
                  </m:oMathPara>
                </a14:m>
                <a:endParaRPr lang="en-US" i="1" dirty="0">
                  <a:latin typeface="Cambria Math" panose="02040503050406030204" pitchFamily="18" charset="0"/>
                </a:endParaRPr>
              </a:p>
            </p:txBody>
          </p:sp>
        </mc:Choice>
        <mc:Fallback xmlns="">
          <p:sp>
            <p:nvSpPr>
              <p:cNvPr id="100" name="TextBox 99">
                <a:extLst>
                  <a:ext uri="{FF2B5EF4-FFF2-40B4-BE49-F238E27FC236}">
                    <a16:creationId xmlns:a16="http://schemas.microsoft.com/office/drawing/2014/main" id="{69F43F87-5421-4ECA-9D2D-CCC9D3ACCB4B}"/>
                  </a:ext>
                </a:extLst>
              </p:cNvPr>
              <p:cNvSpPr txBox="1">
                <a:spLocks noRot="1" noChangeAspect="1" noMove="1" noResize="1" noEditPoints="1" noAdjustHandles="1" noChangeArrowheads="1" noChangeShapeType="1" noTextEdit="1"/>
              </p:cNvSpPr>
              <p:nvPr/>
            </p:nvSpPr>
            <p:spPr>
              <a:xfrm>
                <a:off x="5021326" y="1431410"/>
                <a:ext cx="3487849" cy="902811"/>
              </a:xfrm>
              <a:prstGeom prst="rect">
                <a:avLst/>
              </a:prstGeom>
              <a:blipFill>
                <a:blip r:embed="rId4"/>
                <a:stretch>
                  <a:fillRect/>
                </a:stretch>
              </a:blipFill>
            </p:spPr>
            <p:txBody>
              <a:bodyPr/>
              <a:lstStyle/>
              <a:p>
                <a:r>
                  <a:rPr lang="ru-RU">
                    <a:noFill/>
                  </a:rPr>
                  <a:t> </a:t>
                </a:r>
              </a:p>
            </p:txBody>
          </p:sp>
        </mc:Fallback>
      </mc:AlternateContent>
      <p:grpSp>
        <p:nvGrpSpPr>
          <p:cNvPr id="108" name="Группа 107">
            <a:extLst>
              <a:ext uri="{FF2B5EF4-FFF2-40B4-BE49-F238E27FC236}">
                <a16:creationId xmlns:a16="http://schemas.microsoft.com/office/drawing/2014/main" id="{56BEFE53-7B39-40F6-9D26-464773A09B40}"/>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5">
              <p14:nvContentPartPr>
                <p14:cNvPr id="109" name="Рукописный ввод 108">
                  <a:extLst>
                    <a:ext uri="{FF2B5EF4-FFF2-40B4-BE49-F238E27FC236}">
                      <a16:creationId xmlns:a16="http://schemas.microsoft.com/office/drawing/2014/main" id="{FA674EF1-26D0-4A61-A8C1-89D82BAAEA6D}"/>
                    </a:ext>
                  </a:extLst>
                </p14:cNvPr>
                <p14:cNvContentPartPr/>
                <p14:nvPr/>
              </p14:nvContentPartPr>
              <p14:xfrm>
                <a:off x="450843" y="3355368"/>
                <a:ext cx="67320" cy="86040"/>
              </p14:xfrm>
            </p:contentPart>
          </mc:Choice>
          <mc:Fallback xmlns="">
            <p:pic>
              <p:nvPicPr>
                <p:cNvPr id="109" name="Рукописный ввод 108">
                  <a:extLst>
                    <a:ext uri="{FF2B5EF4-FFF2-40B4-BE49-F238E27FC236}">
                      <a16:creationId xmlns:a16="http://schemas.microsoft.com/office/drawing/2014/main" id="{FA674EF1-26D0-4A61-A8C1-89D82BAAEA6D}"/>
                    </a:ext>
                  </a:extLst>
                </p:cNvPr>
                <p:cNvPicPr/>
                <p:nvPr/>
              </p:nvPicPr>
              <p:blipFill>
                <a:blip r:embed="rId6"/>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0" name="Рукописный ввод 109">
                  <a:extLst>
                    <a:ext uri="{FF2B5EF4-FFF2-40B4-BE49-F238E27FC236}">
                      <a16:creationId xmlns:a16="http://schemas.microsoft.com/office/drawing/2014/main" id="{A24931BB-03A5-4CB4-86B2-2DDD8CF4C994}"/>
                    </a:ext>
                  </a:extLst>
                </p14:cNvPr>
                <p14:cNvContentPartPr/>
                <p14:nvPr/>
              </p14:nvContentPartPr>
              <p14:xfrm>
                <a:off x="531123" y="3439608"/>
                <a:ext cx="2520" cy="29880"/>
              </p14:xfrm>
            </p:contentPart>
          </mc:Choice>
          <mc:Fallback xmlns="">
            <p:pic>
              <p:nvPicPr>
                <p:cNvPr id="110" name="Рукописный ввод 109">
                  <a:extLst>
                    <a:ext uri="{FF2B5EF4-FFF2-40B4-BE49-F238E27FC236}">
                      <a16:creationId xmlns:a16="http://schemas.microsoft.com/office/drawing/2014/main" id="{A24931BB-03A5-4CB4-86B2-2DDD8CF4C994}"/>
                    </a:ext>
                  </a:extLst>
                </p:cNvPr>
                <p:cNvPicPr/>
                <p:nvPr/>
              </p:nvPicPr>
              <p:blipFill>
                <a:blip r:embed="rId8"/>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1" name="Рукописный ввод 110">
                  <a:extLst>
                    <a:ext uri="{FF2B5EF4-FFF2-40B4-BE49-F238E27FC236}">
                      <a16:creationId xmlns:a16="http://schemas.microsoft.com/office/drawing/2014/main" id="{970BC608-C850-412A-86C1-A31A2BD4F324}"/>
                    </a:ext>
                  </a:extLst>
                </p14:cNvPr>
                <p14:cNvContentPartPr/>
                <p14:nvPr/>
              </p14:nvContentPartPr>
              <p14:xfrm>
                <a:off x="557403" y="3369768"/>
                <a:ext cx="83160" cy="79920"/>
              </p14:xfrm>
            </p:contentPart>
          </mc:Choice>
          <mc:Fallback xmlns="">
            <p:pic>
              <p:nvPicPr>
                <p:cNvPr id="111" name="Рукописный ввод 110">
                  <a:extLst>
                    <a:ext uri="{FF2B5EF4-FFF2-40B4-BE49-F238E27FC236}">
                      <a16:creationId xmlns:a16="http://schemas.microsoft.com/office/drawing/2014/main" id="{970BC608-C850-412A-86C1-A31A2BD4F324}"/>
                    </a:ext>
                  </a:extLst>
                </p:cNvPr>
                <p:cNvPicPr/>
                <p:nvPr/>
              </p:nvPicPr>
              <p:blipFill>
                <a:blip r:embed="rId10"/>
                <a:stretch>
                  <a:fillRect/>
                </a:stretch>
              </p:blipFill>
              <p:spPr>
                <a:xfrm>
                  <a:off x="548403" y="3361128"/>
                  <a:ext cx="100800" cy="97560"/>
                </a:xfrm>
                <a:prstGeom prst="rect">
                  <a:avLst/>
                </a:prstGeom>
              </p:spPr>
            </p:pic>
          </mc:Fallback>
        </mc:AlternateContent>
        <p:grpSp>
          <p:nvGrpSpPr>
            <p:cNvPr id="112" name="Группа 111">
              <a:extLst>
                <a:ext uri="{FF2B5EF4-FFF2-40B4-BE49-F238E27FC236}">
                  <a16:creationId xmlns:a16="http://schemas.microsoft.com/office/drawing/2014/main" id="{26BF2C56-CF9E-481C-BA88-987668AE191A}"/>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11">
                <p14:nvContentPartPr>
                  <p14:cNvPr id="159" name="Рукописный ввод 158">
                    <a:extLst>
                      <a:ext uri="{FF2B5EF4-FFF2-40B4-BE49-F238E27FC236}">
                        <a16:creationId xmlns:a16="http://schemas.microsoft.com/office/drawing/2014/main" id="{04646579-0343-44C2-9BFA-AD670AD30062}"/>
                      </a:ext>
                    </a:extLst>
                  </p14:cNvPr>
                  <p14:cNvContentPartPr/>
                  <p14:nvPr/>
                </p14:nvContentPartPr>
                <p14:xfrm>
                  <a:off x="514563" y="3225768"/>
                  <a:ext cx="22320" cy="59760"/>
                </p14:xfrm>
              </p:contentPart>
            </mc:Choice>
            <mc:Fallback xmlns="">
              <p:pic>
                <p:nvPicPr>
                  <p:cNvPr id="159" name="Рукописный ввод 158">
                    <a:extLst>
                      <a:ext uri="{FF2B5EF4-FFF2-40B4-BE49-F238E27FC236}">
                        <a16:creationId xmlns:a16="http://schemas.microsoft.com/office/drawing/2014/main" id="{04646579-0343-44C2-9BFA-AD670AD30062}"/>
                      </a:ext>
                    </a:extLst>
                  </p:cNvPr>
                  <p:cNvPicPr/>
                  <p:nvPr/>
                </p:nvPicPr>
                <p:blipFill>
                  <a:blip r:embed="rId12"/>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0" name="Рукописный ввод 159">
                    <a:extLst>
                      <a:ext uri="{FF2B5EF4-FFF2-40B4-BE49-F238E27FC236}">
                        <a16:creationId xmlns:a16="http://schemas.microsoft.com/office/drawing/2014/main" id="{5E2D5E1B-F046-4228-9A97-72900A8DEE93}"/>
                      </a:ext>
                    </a:extLst>
                  </p14:cNvPr>
                  <p14:cNvContentPartPr/>
                  <p14:nvPr/>
                </p14:nvContentPartPr>
                <p14:xfrm>
                  <a:off x="512403" y="3236208"/>
                  <a:ext cx="41400" cy="43920"/>
                </p14:xfrm>
              </p:contentPart>
            </mc:Choice>
            <mc:Fallback xmlns="">
              <p:pic>
                <p:nvPicPr>
                  <p:cNvPr id="160" name="Рукописный ввод 159">
                    <a:extLst>
                      <a:ext uri="{FF2B5EF4-FFF2-40B4-BE49-F238E27FC236}">
                        <a16:creationId xmlns:a16="http://schemas.microsoft.com/office/drawing/2014/main" id="{5E2D5E1B-F046-4228-9A97-72900A8DEE93}"/>
                      </a:ext>
                    </a:extLst>
                  </p:cNvPr>
                  <p:cNvPicPr/>
                  <p:nvPr/>
                </p:nvPicPr>
                <p:blipFill>
                  <a:blip r:embed="rId14"/>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1" name="Рукописный ввод 160">
                    <a:extLst>
                      <a:ext uri="{FF2B5EF4-FFF2-40B4-BE49-F238E27FC236}">
                        <a16:creationId xmlns:a16="http://schemas.microsoft.com/office/drawing/2014/main" id="{0BE8DB0F-E288-4C67-A118-C0EBC980CF02}"/>
                      </a:ext>
                    </a:extLst>
                  </p14:cNvPr>
                  <p14:cNvContentPartPr/>
                  <p14:nvPr/>
                </p14:nvContentPartPr>
                <p14:xfrm>
                  <a:off x="533643" y="3180048"/>
                  <a:ext cx="4680" cy="31320"/>
                </p14:xfrm>
              </p:contentPart>
            </mc:Choice>
            <mc:Fallback xmlns="">
              <p:pic>
                <p:nvPicPr>
                  <p:cNvPr id="161" name="Рукописный ввод 160">
                    <a:extLst>
                      <a:ext uri="{FF2B5EF4-FFF2-40B4-BE49-F238E27FC236}">
                        <a16:creationId xmlns:a16="http://schemas.microsoft.com/office/drawing/2014/main" id="{0BE8DB0F-E288-4C67-A118-C0EBC980CF02}"/>
                      </a:ext>
                    </a:extLst>
                  </p:cNvPr>
                  <p:cNvPicPr/>
                  <p:nvPr/>
                </p:nvPicPr>
                <p:blipFill>
                  <a:blip r:embed="rId16"/>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13" name="Рукописный ввод 112">
                  <a:extLst>
                    <a:ext uri="{FF2B5EF4-FFF2-40B4-BE49-F238E27FC236}">
                      <a16:creationId xmlns:a16="http://schemas.microsoft.com/office/drawing/2014/main" id="{C76DA5C9-5FD0-45F3-A62C-8A927283FE52}"/>
                    </a:ext>
                  </a:extLst>
                </p14:cNvPr>
                <p14:cNvContentPartPr/>
                <p14:nvPr/>
              </p14:nvContentPartPr>
              <p14:xfrm>
                <a:off x="540483" y="3065208"/>
                <a:ext cx="5040" cy="35280"/>
              </p14:xfrm>
            </p:contentPart>
          </mc:Choice>
          <mc:Fallback xmlns="">
            <p:pic>
              <p:nvPicPr>
                <p:cNvPr id="113" name="Рукописный ввод 112">
                  <a:extLst>
                    <a:ext uri="{FF2B5EF4-FFF2-40B4-BE49-F238E27FC236}">
                      <a16:creationId xmlns:a16="http://schemas.microsoft.com/office/drawing/2014/main" id="{C76DA5C9-5FD0-45F3-A62C-8A927283FE52}"/>
                    </a:ext>
                  </a:extLst>
                </p:cNvPr>
                <p:cNvPicPr/>
                <p:nvPr/>
              </p:nvPicPr>
              <p:blipFill>
                <a:blip r:embed="rId18"/>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4" name="Рукописный ввод 113">
                  <a:extLst>
                    <a:ext uri="{FF2B5EF4-FFF2-40B4-BE49-F238E27FC236}">
                      <a16:creationId xmlns:a16="http://schemas.microsoft.com/office/drawing/2014/main" id="{F381F361-4EB1-4D84-89E8-BAC117E2D443}"/>
                    </a:ext>
                  </a:extLst>
                </p14:cNvPr>
                <p14:cNvContentPartPr/>
                <p14:nvPr/>
              </p14:nvContentPartPr>
              <p14:xfrm>
                <a:off x="540483" y="2927328"/>
                <a:ext cx="3240" cy="39240"/>
              </p14:xfrm>
            </p:contentPart>
          </mc:Choice>
          <mc:Fallback xmlns="">
            <p:pic>
              <p:nvPicPr>
                <p:cNvPr id="114" name="Рукописный ввод 113">
                  <a:extLst>
                    <a:ext uri="{FF2B5EF4-FFF2-40B4-BE49-F238E27FC236}">
                      <a16:creationId xmlns:a16="http://schemas.microsoft.com/office/drawing/2014/main" id="{F381F361-4EB1-4D84-89E8-BAC117E2D443}"/>
                    </a:ext>
                  </a:extLst>
                </p:cNvPr>
                <p:cNvPicPr/>
                <p:nvPr/>
              </p:nvPicPr>
              <p:blipFill>
                <a:blip r:embed="rId20"/>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5" name="Рукописный ввод 114">
                  <a:extLst>
                    <a:ext uri="{FF2B5EF4-FFF2-40B4-BE49-F238E27FC236}">
                      <a16:creationId xmlns:a16="http://schemas.microsoft.com/office/drawing/2014/main" id="{8811C5DF-3DBC-407B-AFCE-FA593BFA2969}"/>
                    </a:ext>
                  </a:extLst>
                </p14:cNvPr>
                <p14:cNvContentPartPr/>
                <p14:nvPr/>
              </p14:nvContentPartPr>
              <p14:xfrm>
                <a:off x="540843" y="2772888"/>
                <a:ext cx="3600" cy="40320"/>
              </p14:xfrm>
            </p:contentPart>
          </mc:Choice>
          <mc:Fallback xmlns="">
            <p:pic>
              <p:nvPicPr>
                <p:cNvPr id="115" name="Рукописный ввод 114">
                  <a:extLst>
                    <a:ext uri="{FF2B5EF4-FFF2-40B4-BE49-F238E27FC236}">
                      <a16:creationId xmlns:a16="http://schemas.microsoft.com/office/drawing/2014/main" id="{8811C5DF-3DBC-407B-AFCE-FA593BFA2969}"/>
                    </a:ext>
                  </a:extLst>
                </p:cNvPr>
                <p:cNvPicPr/>
                <p:nvPr/>
              </p:nvPicPr>
              <p:blipFill>
                <a:blip r:embed="rId22"/>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6" name="Рукописный ввод 115">
                  <a:extLst>
                    <a:ext uri="{FF2B5EF4-FFF2-40B4-BE49-F238E27FC236}">
                      <a16:creationId xmlns:a16="http://schemas.microsoft.com/office/drawing/2014/main" id="{D7DA87FD-C544-427D-AFD8-F2780FEA5D35}"/>
                    </a:ext>
                  </a:extLst>
                </p14:cNvPr>
                <p14:cNvContentPartPr/>
                <p14:nvPr/>
              </p14:nvContentPartPr>
              <p14:xfrm>
                <a:off x="543723" y="2635008"/>
                <a:ext cx="11880" cy="56880"/>
              </p14:xfrm>
            </p:contentPart>
          </mc:Choice>
          <mc:Fallback xmlns="">
            <p:pic>
              <p:nvPicPr>
                <p:cNvPr id="116" name="Рукописный ввод 115">
                  <a:extLst>
                    <a:ext uri="{FF2B5EF4-FFF2-40B4-BE49-F238E27FC236}">
                      <a16:creationId xmlns:a16="http://schemas.microsoft.com/office/drawing/2014/main" id="{D7DA87FD-C544-427D-AFD8-F2780FEA5D35}"/>
                    </a:ext>
                  </a:extLst>
                </p:cNvPr>
                <p:cNvPicPr/>
                <p:nvPr/>
              </p:nvPicPr>
              <p:blipFill>
                <a:blip r:embed="rId24"/>
                <a:stretch>
                  <a:fillRect/>
                </a:stretch>
              </p:blipFill>
              <p:spPr>
                <a:xfrm>
                  <a:off x="534723" y="2626008"/>
                  <a:ext cx="29520" cy="74520"/>
                </a:xfrm>
                <a:prstGeom prst="rect">
                  <a:avLst/>
                </a:prstGeom>
              </p:spPr>
            </p:pic>
          </mc:Fallback>
        </mc:AlternateContent>
        <p:grpSp>
          <p:nvGrpSpPr>
            <p:cNvPr id="117" name="Группа 116">
              <a:extLst>
                <a:ext uri="{FF2B5EF4-FFF2-40B4-BE49-F238E27FC236}">
                  <a16:creationId xmlns:a16="http://schemas.microsoft.com/office/drawing/2014/main" id="{F744A6A0-64A3-47CA-A17F-AFCD7C6AC089}"/>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5">
                <p14:nvContentPartPr>
                  <p14:cNvPr id="157" name="Рукописный ввод 156">
                    <a:extLst>
                      <a:ext uri="{FF2B5EF4-FFF2-40B4-BE49-F238E27FC236}">
                        <a16:creationId xmlns:a16="http://schemas.microsoft.com/office/drawing/2014/main" id="{FC8CB941-447D-4E57-88FD-1DAC445A26B3}"/>
                      </a:ext>
                    </a:extLst>
                  </p14:cNvPr>
                  <p14:cNvContentPartPr/>
                  <p14:nvPr/>
                </p14:nvContentPartPr>
                <p14:xfrm>
                  <a:off x="554523" y="2519448"/>
                  <a:ext cx="3240" cy="36360"/>
                </p14:xfrm>
              </p:contentPart>
            </mc:Choice>
            <mc:Fallback xmlns="">
              <p:pic>
                <p:nvPicPr>
                  <p:cNvPr id="157" name="Рукописный ввод 156">
                    <a:extLst>
                      <a:ext uri="{FF2B5EF4-FFF2-40B4-BE49-F238E27FC236}">
                        <a16:creationId xmlns:a16="http://schemas.microsoft.com/office/drawing/2014/main" id="{FC8CB941-447D-4E57-88FD-1DAC445A26B3}"/>
                      </a:ext>
                    </a:extLst>
                  </p:cNvPr>
                  <p:cNvPicPr/>
                  <p:nvPr/>
                </p:nvPicPr>
                <p:blipFill>
                  <a:blip r:embed="rId26"/>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8" name="Рукописный ввод 157">
                    <a:extLst>
                      <a:ext uri="{FF2B5EF4-FFF2-40B4-BE49-F238E27FC236}">
                        <a16:creationId xmlns:a16="http://schemas.microsoft.com/office/drawing/2014/main" id="{6D1EF882-C77E-4693-8902-036BE0A0CAF4}"/>
                      </a:ext>
                    </a:extLst>
                  </p14:cNvPr>
                  <p14:cNvContentPartPr/>
                  <p14:nvPr/>
                </p14:nvContentPartPr>
                <p14:xfrm>
                  <a:off x="537963" y="2470488"/>
                  <a:ext cx="37440" cy="43560"/>
                </p14:xfrm>
              </p:contentPart>
            </mc:Choice>
            <mc:Fallback xmlns="">
              <p:pic>
                <p:nvPicPr>
                  <p:cNvPr id="158" name="Рукописный ввод 157">
                    <a:extLst>
                      <a:ext uri="{FF2B5EF4-FFF2-40B4-BE49-F238E27FC236}">
                        <a16:creationId xmlns:a16="http://schemas.microsoft.com/office/drawing/2014/main" id="{6D1EF882-C77E-4693-8902-036BE0A0CAF4}"/>
                      </a:ext>
                    </a:extLst>
                  </p:cNvPr>
                  <p:cNvPicPr/>
                  <p:nvPr/>
                </p:nvPicPr>
                <p:blipFill>
                  <a:blip r:embed="rId28"/>
                  <a:stretch>
                    <a:fillRect/>
                  </a:stretch>
                </p:blipFill>
                <p:spPr>
                  <a:xfrm>
                    <a:off x="529323" y="2461488"/>
                    <a:ext cx="55080" cy="61200"/>
                  </a:xfrm>
                  <a:prstGeom prst="rect">
                    <a:avLst/>
                  </a:prstGeom>
                </p:spPr>
              </p:pic>
            </mc:Fallback>
          </mc:AlternateContent>
        </p:grpSp>
        <p:grpSp>
          <p:nvGrpSpPr>
            <p:cNvPr id="118" name="Группа 117">
              <a:extLst>
                <a:ext uri="{FF2B5EF4-FFF2-40B4-BE49-F238E27FC236}">
                  <a16:creationId xmlns:a16="http://schemas.microsoft.com/office/drawing/2014/main" id="{5B00E496-6CB0-41A2-A5D3-4D5C443C40A4}"/>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9">
                <p14:nvContentPartPr>
                  <p14:cNvPr id="151" name="Рукописный ввод 150">
                    <a:extLst>
                      <a:ext uri="{FF2B5EF4-FFF2-40B4-BE49-F238E27FC236}">
                        <a16:creationId xmlns:a16="http://schemas.microsoft.com/office/drawing/2014/main" id="{71D902FB-15BB-43DE-BCAB-B7CBBB582BFA}"/>
                      </a:ext>
                    </a:extLst>
                  </p14:cNvPr>
                  <p14:cNvContentPartPr/>
                  <p14:nvPr/>
                </p14:nvContentPartPr>
                <p14:xfrm>
                  <a:off x="1249323" y="3216048"/>
                  <a:ext cx="19440" cy="60480"/>
                </p14:xfrm>
              </p:contentPart>
            </mc:Choice>
            <mc:Fallback xmlns="">
              <p:pic>
                <p:nvPicPr>
                  <p:cNvPr id="151" name="Рукописный ввод 150">
                    <a:extLst>
                      <a:ext uri="{FF2B5EF4-FFF2-40B4-BE49-F238E27FC236}">
                        <a16:creationId xmlns:a16="http://schemas.microsoft.com/office/drawing/2014/main" id="{71D902FB-15BB-43DE-BCAB-B7CBBB582BFA}"/>
                      </a:ext>
                    </a:extLst>
                  </p:cNvPr>
                  <p:cNvPicPr/>
                  <p:nvPr/>
                </p:nvPicPr>
                <p:blipFill>
                  <a:blip r:embed="rId30"/>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2" name="Рукописный ввод 151">
                    <a:extLst>
                      <a:ext uri="{FF2B5EF4-FFF2-40B4-BE49-F238E27FC236}">
                        <a16:creationId xmlns:a16="http://schemas.microsoft.com/office/drawing/2014/main" id="{4F8E7B94-C3B2-4765-B19E-5E8F08DD03E0}"/>
                      </a:ext>
                    </a:extLst>
                  </p14:cNvPr>
                  <p14:cNvContentPartPr/>
                  <p14:nvPr/>
                </p14:nvContentPartPr>
                <p14:xfrm>
                  <a:off x="1227363" y="3230088"/>
                  <a:ext cx="41400" cy="35280"/>
                </p14:xfrm>
              </p:contentPart>
            </mc:Choice>
            <mc:Fallback xmlns="">
              <p:pic>
                <p:nvPicPr>
                  <p:cNvPr id="152" name="Рукописный ввод 151">
                    <a:extLst>
                      <a:ext uri="{FF2B5EF4-FFF2-40B4-BE49-F238E27FC236}">
                        <a16:creationId xmlns:a16="http://schemas.microsoft.com/office/drawing/2014/main" id="{4F8E7B94-C3B2-4765-B19E-5E8F08DD03E0}"/>
                      </a:ext>
                    </a:extLst>
                  </p:cNvPr>
                  <p:cNvPicPr/>
                  <p:nvPr/>
                </p:nvPicPr>
                <p:blipFill>
                  <a:blip r:embed="rId32"/>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3" name="Рукописный ввод 152">
                    <a:extLst>
                      <a:ext uri="{FF2B5EF4-FFF2-40B4-BE49-F238E27FC236}">
                        <a16:creationId xmlns:a16="http://schemas.microsoft.com/office/drawing/2014/main" id="{AF33F396-B524-43F6-B399-250584FBDBD8}"/>
                      </a:ext>
                    </a:extLst>
                  </p14:cNvPr>
                  <p14:cNvContentPartPr/>
                  <p14:nvPr/>
                </p14:nvContentPartPr>
                <p14:xfrm>
                  <a:off x="1183443" y="3342408"/>
                  <a:ext cx="65520" cy="75960"/>
                </p14:xfrm>
              </p:contentPart>
            </mc:Choice>
            <mc:Fallback xmlns="">
              <p:pic>
                <p:nvPicPr>
                  <p:cNvPr id="153" name="Рукописный ввод 152">
                    <a:extLst>
                      <a:ext uri="{FF2B5EF4-FFF2-40B4-BE49-F238E27FC236}">
                        <a16:creationId xmlns:a16="http://schemas.microsoft.com/office/drawing/2014/main" id="{AF33F396-B524-43F6-B399-250584FBDBD8}"/>
                      </a:ext>
                    </a:extLst>
                  </p:cNvPr>
                  <p:cNvPicPr/>
                  <p:nvPr/>
                </p:nvPicPr>
                <p:blipFill>
                  <a:blip r:embed="rId34"/>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54" name="Рукописный ввод 153">
                    <a:extLst>
                      <a:ext uri="{FF2B5EF4-FFF2-40B4-BE49-F238E27FC236}">
                        <a16:creationId xmlns:a16="http://schemas.microsoft.com/office/drawing/2014/main" id="{0CE81125-632C-4AD4-9338-72BF54B39102}"/>
                      </a:ext>
                    </a:extLst>
                  </p14:cNvPr>
                  <p14:cNvContentPartPr/>
                  <p14:nvPr/>
                </p14:nvContentPartPr>
                <p14:xfrm>
                  <a:off x="1278123" y="3409368"/>
                  <a:ext cx="6840" cy="27000"/>
                </p14:xfrm>
              </p:contentPart>
            </mc:Choice>
            <mc:Fallback xmlns="">
              <p:pic>
                <p:nvPicPr>
                  <p:cNvPr id="154" name="Рукописный ввод 153">
                    <a:extLst>
                      <a:ext uri="{FF2B5EF4-FFF2-40B4-BE49-F238E27FC236}">
                        <a16:creationId xmlns:a16="http://schemas.microsoft.com/office/drawing/2014/main" id="{0CE81125-632C-4AD4-9338-72BF54B39102}"/>
                      </a:ext>
                    </a:extLst>
                  </p:cNvPr>
                  <p:cNvPicPr/>
                  <p:nvPr/>
                </p:nvPicPr>
                <p:blipFill>
                  <a:blip r:embed="rId36"/>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55" name="Рукописный ввод 154">
                    <a:extLst>
                      <a:ext uri="{FF2B5EF4-FFF2-40B4-BE49-F238E27FC236}">
                        <a16:creationId xmlns:a16="http://schemas.microsoft.com/office/drawing/2014/main" id="{143D3B11-65E2-4DAC-BF54-3A7BAA91C86F}"/>
                      </a:ext>
                    </a:extLst>
                  </p14:cNvPr>
                  <p14:cNvContentPartPr/>
                  <p14:nvPr/>
                </p14:nvContentPartPr>
                <p14:xfrm>
                  <a:off x="1311963" y="3312888"/>
                  <a:ext cx="48240" cy="104400"/>
                </p14:xfrm>
              </p:contentPart>
            </mc:Choice>
            <mc:Fallback xmlns="">
              <p:pic>
                <p:nvPicPr>
                  <p:cNvPr id="155" name="Рукописный ввод 154">
                    <a:extLst>
                      <a:ext uri="{FF2B5EF4-FFF2-40B4-BE49-F238E27FC236}">
                        <a16:creationId xmlns:a16="http://schemas.microsoft.com/office/drawing/2014/main" id="{143D3B11-65E2-4DAC-BF54-3A7BAA91C86F}"/>
                      </a:ext>
                    </a:extLst>
                  </p:cNvPr>
                  <p:cNvPicPr/>
                  <p:nvPr/>
                </p:nvPicPr>
                <p:blipFill>
                  <a:blip r:embed="rId38"/>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6" name="Рукописный ввод 155">
                    <a:extLst>
                      <a:ext uri="{FF2B5EF4-FFF2-40B4-BE49-F238E27FC236}">
                        <a16:creationId xmlns:a16="http://schemas.microsoft.com/office/drawing/2014/main" id="{D27028E5-D39F-48E0-92BE-5259EFC3761B}"/>
                      </a:ext>
                    </a:extLst>
                  </p14:cNvPr>
                  <p14:cNvContentPartPr/>
                  <p14:nvPr/>
                </p14:nvContentPartPr>
                <p14:xfrm>
                  <a:off x="1259043" y="3162408"/>
                  <a:ext cx="3600" cy="34560"/>
                </p14:xfrm>
              </p:contentPart>
            </mc:Choice>
            <mc:Fallback xmlns="">
              <p:pic>
                <p:nvPicPr>
                  <p:cNvPr id="156" name="Рукописный ввод 155">
                    <a:extLst>
                      <a:ext uri="{FF2B5EF4-FFF2-40B4-BE49-F238E27FC236}">
                        <a16:creationId xmlns:a16="http://schemas.microsoft.com/office/drawing/2014/main" id="{D27028E5-D39F-48E0-92BE-5259EFC3761B}"/>
                      </a:ext>
                    </a:extLst>
                  </p:cNvPr>
                  <p:cNvPicPr/>
                  <p:nvPr/>
                </p:nvPicPr>
                <p:blipFill>
                  <a:blip r:embed="rId40"/>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119" name="Рукописный ввод 118">
                  <a:extLst>
                    <a:ext uri="{FF2B5EF4-FFF2-40B4-BE49-F238E27FC236}">
                      <a16:creationId xmlns:a16="http://schemas.microsoft.com/office/drawing/2014/main" id="{35F63E7D-E680-4C78-A5E9-135D0694D9D5}"/>
                    </a:ext>
                  </a:extLst>
                </p14:cNvPr>
                <p14:cNvContentPartPr/>
                <p14:nvPr/>
              </p14:nvContentPartPr>
              <p14:xfrm>
                <a:off x="1258683" y="3037848"/>
                <a:ext cx="2160" cy="16560"/>
              </p14:xfrm>
            </p:contentPart>
          </mc:Choice>
          <mc:Fallback xmlns="">
            <p:pic>
              <p:nvPicPr>
                <p:cNvPr id="119" name="Рукописный ввод 118">
                  <a:extLst>
                    <a:ext uri="{FF2B5EF4-FFF2-40B4-BE49-F238E27FC236}">
                      <a16:creationId xmlns:a16="http://schemas.microsoft.com/office/drawing/2014/main" id="{35F63E7D-E680-4C78-A5E9-135D0694D9D5}"/>
                    </a:ext>
                  </a:extLst>
                </p:cNvPr>
                <p:cNvPicPr/>
                <p:nvPr/>
              </p:nvPicPr>
              <p:blipFill>
                <a:blip r:embed="rId42"/>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0" name="Рукописный ввод 119">
                  <a:extLst>
                    <a:ext uri="{FF2B5EF4-FFF2-40B4-BE49-F238E27FC236}">
                      <a16:creationId xmlns:a16="http://schemas.microsoft.com/office/drawing/2014/main" id="{F90B267C-E1CC-4513-8FB4-9131D570F997}"/>
                    </a:ext>
                  </a:extLst>
                </p14:cNvPr>
                <p14:cNvContentPartPr/>
                <p14:nvPr/>
              </p14:nvContentPartPr>
              <p14:xfrm>
                <a:off x="1259043" y="2907168"/>
                <a:ext cx="2520" cy="40680"/>
              </p14:xfrm>
            </p:contentPart>
          </mc:Choice>
          <mc:Fallback xmlns="">
            <p:pic>
              <p:nvPicPr>
                <p:cNvPr id="120" name="Рукописный ввод 119">
                  <a:extLst>
                    <a:ext uri="{FF2B5EF4-FFF2-40B4-BE49-F238E27FC236}">
                      <a16:creationId xmlns:a16="http://schemas.microsoft.com/office/drawing/2014/main" id="{F90B267C-E1CC-4513-8FB4-9131D570F997}"/>
                    </a:ext>
                  </a:extLst>
                </p:cNvPr>
                <p:cNvPicPr/>
                <p:nvPr/>
              </p:nvPicPr>
              <p:blipFill>
                <a:blip r:embed="rId44"/>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1" name="Рукописный ввод 120">
                  <a:extLst>
                    <a:ext uri="{FF2B5EF4-FFF2-40B4-BE49-F238E27FC236}">
                      <a16:creationId xmlns:a16="http://schemas.microsoft.com/office/drawing/2014/main" id="{FBD30B7F-C515-4A88-8118-03491A1E1EDD}"/>
                    </a:ext>
                  </a:extLst>
                </p14:cNvPr>
                <p14:cNvContentPartPr/>
                <p14:nvPr/>
              </p14:nvContentPartPr>
              <p14:xfrm>
                <a:off x="1259763" y="2728248"/>
                <a:ext cx="7920" cy="50400"/>
              </p14:xfrm>
            </p:contentPart>
          </mc:Choice>
          <mc:Fallback xmlns="">
            <p:pic>
              <p:nvPicPr>
                <p:cNvPr id="121" name="Рукописный ввод 120">
                  <a:extLst>
                    <a:ext uri="{FF2B5EF4-FFF2-40B4-BE49-F238E27FC236}">
                      <a16:creationId xmlns:a16="http://schemas.microsoft.com/office/drawing/2014/main" id="{FBD30B7F-C515-4A88-8118-03491A1E1EDD}"/>
                    </a:ext>
                  </a:extLst>
                </p:cNvPr>
                <p:cNvPicPr/>
                <p:nvPr/>
              </p:nvPicPr>
              <p:blipFill>
                <a:blip r:embed="rId46"/>
                <a:stretch>
                  <a:fillRect/>
                </a:stretch>
              </p:blipFill>
              <p:spPr>
                <a:xfrm>
                  <a:off x="1251123" y="2719608"/>
                  <a:ext cx="25560" cy="68040"/>
                </a:xfrm>
                <a:prstGeom prst="rect">
                  <a:avLst/>
                </a:prstGeom>
              </p:spPr>
            </p:pic>
          </mc:Fallback>
        </mc:AlternateContent>
        <p:grpSp>
          <p:nvGrpSpPr>
            <p:cNvPr id="122" name="Группа 121">
              <a:extLst>
                <a:ext uri="{FF2B5EF4-FFF2-40B4-BE49-F238E27FC236}">
                  <a16:creationId xmlns:a16="http://schemas.microsoft.com/office/drawing/2014/main" id="{1BE1959E-54CB-48BC-B66D-8EC00AAF4D5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7">
                <p14:nvContentPartPr>
                  <p14:cNvPr id="148" name="Рукописный ввод 147">
                    <a:extLst>
                      <a:ext uri="{FF2B5EF4-FFF2-40B4-BE49-F238E27FC236}">
                        <a16:creationId xmlns:a16="http://schemas.microsoft.com/office/drawing/2014/main" id="{16EBD7D4-3625-4A1C-AA49-86785A7DFCB8}"/>
                      </a:ext>
                    </a:extLst>
                  </p14:cNvPr>
                  <p14:cNvContentPartPr/>
                  <p14:nvPr/>
                </p14:nvContentPartPr>
                <p14:xfrm>
                  <a:off x="1262283" y="2565888"/>
                  <a:ext cx="10800" cy="59760"/>
                </p14:xfrm>
              </p:contentPart>
            </mc:Choice>
            <mc:Fallback xmlns="">
              <p:pic>
                <p:nvPicPr>
                  <p:cNvPr id="148" name="Рукописный ввод 147">
                    <a:extLst>
                      <a:ext uri="{FF2B5EF4-FFF2-40B4-BE49-F238E27FC236}">
                        <a16:creationId xmlns:a16="http://schemas.microsoft.com/office/drawing/2014/main" id="{16EBD7D4-3625-4A1C-AA49-86785A7DFCB8}"/>
                      </a:ext>
                    </a:extLst>
                  </p:cNvPr>
                  <p:cNvPicPr/>
                  <p:nvPr/>
                </p:nvPicPr>
                <p:blipFill>
                  <a:blip r:embed="rId48"/>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9" name="Рукописный ввод 148">
                    <a:extLst>
                      <a:ext uri="{FF2B5EF4-FFF2-40B4-BE49-F238E27FC236}">
                        <a16:creationId xmlns:a16="http://schemas.microsoft.com/office/drawing/2014/main" id="{2ED6D26D-B4A0-4FDC-8898-45901F5D46C0}"/>
                      </a:ext>
                    </a:extLst>
                  </p14:cNvPr>
                  <p14:cNvContentPartPr/>
                  <p14:nvPr/>
                </p14:nvContentPartPr>
                <p14:xfrm>
                  <a:off x="1265883" y="2482728"/>
                  <a:ext cx="5040" cy="33480"/>
                </p14:xfrm>
              </p:contentPart>
            </mc:Choice>
            <mc:Fallback xmlns="">
              <p:pic>
                <p:nvPicPr>
                  <p:cNvPr id="149" name="Рукописный ввод 148">
                    <a:extLst>
                      <a:ext uri="{FF2B5EF4-FFF2-40B4-BE49-F238E27FC236}">
                        <a16:creationId xmlns:a16="http://schemas.microsoft.com/office/drawing/2014/main" id="{2ED6D26D-B4A0-4FDC-8898-45901F5D46C0}"/>
                      </a:ext>
                    </a:extLst>
                  </p:cNvPr>
                  <p:cNvPicPr/>
                  <p:nvPr/>
                </p:nvPicPr>
                <p:blipFill>
                  <a:blip r:embed="rId50"/>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0" name="Рукописный ввод 149">
                    <a:extLst>
                      <a:ext uri="{FF2B5EF4-FFF2-40B4-BE49-F238E27FC236}">
                        <a16:creationId xmlns:a16="http://schemas.microsoft.com/office/drawing/2014/main" id="{00403EC9-EC11-4E21-805A-D426E2FB9CA2}"/>
                      </a:ext>
                    </a:extLst>
                  </p14:cNvPr>
                  <p14:cNvContentPartPr/>
                  <p14:nvPr/>
                </p14:nvContentPartPr>
                <p14:xfrm>
                  <a:off x="1255443" y="2456088"/>
                  <a:ext cx="35640" cy="52560"/>
                </p14:xfrm>
              </p:contentPart>
            </mc:Choice>
            <mc:Fallback xmlns="">
              <p:pic>
                <p:nvPicPr>
                  <p:cNvPr id="150" name="Рукописный ввод 149">
                    <a:extLst>
                      <a:ext uri="{FF2B5EF4-FFF2-40B4-BE49-F238E27FC236}">
                        <a16:creationId xmlns:a16="http://schemas.microsoft.com/office/drawing/2014/main" id="{00403EC9-EC11-4E21-805A-D426E2FB9CA2}"/>
                      </a:ext>
                    </a:extLst>
                  </p:cNvPr>
                  <p:cNvPicPr/>
                  <p:nvPr/>
                </p:nvPicPr>
                <p:blipFill>
                  <a:blip r:embed="rId52"/>
                  <a:stretch>
                    <a:fillRect/>
                  </a:stretch>
                </p:blipFill>
                <p:spPr>
                  <a:xfrm>
                    <a:off x="1246803" y="2447448"/>
                    <a:ext cx="53280" cy="70200"/>
                  </a:xfrm>
                  <a:prstGeom prst="rect">
                    <a:avLst/>
                  </a:prstGeom>
                </p:spPr>
              </p:pic>
            </mc:Fallback>
          </mc:AlternateContent>
        </p:grpSp>
        <p:grpSp>
          <p:nvGrpSpPr>
            <p:cNvPr id="123" name="Группа 122">
              <a:extLst>
                <a:ext uri="{FF2B5EF4-FFF2-40B4-BE49-F238E27FC236}">
                  <a16:creationId xmlns:a16="http://schemas.microsoft.com/office/drawing/2014/main" id="{623E3A82-9289-4A34-B1BE-A2026FFA263B}"/>
                </a:ext>
              </a:extLst>
            </p:cNvPr>
            <p:cNvGrpSpPr/>
            <p:nvPr/>
          </p:nvGrpSpPr>
          <p:grpSpPr>
            <a:xfrm>
              <a:off x="101051" y="1531089"/>
              <a:ext cx="1929278" cy="1934018"/>
              <a:chOff x="101051" y="1531089"/>
              <a:chExt cx="1929278" cy="1934018"/>
            </a:xfrm>
          </p:grpSpPr>
          <p:grpSp>
            <p:nvGrpSpPr>
              <p:cNvPr id="124" name="Группа 123">
                <a:extLst>
                  <a:ext uri="{FF2B5EF4-FFF2-40B4-BE49-F238E27FC236}">
                    <a16:creationId xmlns:a16="http://schemas.microsoft.com/office/drawing/2014/main" id="{6F385600-C26B-4556-AE4C-44F528161866}"/>
                  </a:ext>
                </a:extLst>
              </p:cNvPr>
              <p:cNvGrpSpPr/>
              <p:nvPr/>
            </p:nvGrpSpPr>
            <p:grpSpPr>
              <a:xfrm>
                <a:off x="124162" y="1531089"/>
                <a:ext cx="1906167" cy="1934018"/>
                <a:chOff x="795521" y="1546419"/>
                <a:chExt cx="1906167" cy="1934018"/>
              </a:xfrm>
            </p:grpSpPr>
            <p:grpSp>
              <p:nvGrpSpPr>
                <p:cNvPr id="126" name="Группа 125">
                  <a:extLst>
                    <a:ext uri="{FF2B5EF4-FFF2-40B4-BE49-F238E27FC236}">
                      <a16:creationId xmlns:a16="http://schemas.microsoft.com/office/drawing/2014/main" id="{C73A5328-A1E2-485D-BCE0-B4AF61F998C5}"/>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3">
                    <p14:nvContentPartPr>
                      <p14:cNvPr id="133" name="Рукописный ввод 132">
                        <a:extLst>
                          <a:ext uri="{FF2B5EF4-FFF2-40B4-BE49-F238E27FC236}">
                            <a16:creationId xmlns:a16="http://schemas.microsoft.com/office/drawing/2014/main" id="{712143CF-1287-4E01-847C-0E86DB4A21FE}"/>
                          </a:ext>
                        </a:extLst>
                      </p14:cNvPr>
                      <p14:cNvContentPartPr/>
                      <p14:nvPr/>
                    </p14:nvContentPartPr>
                    <p14:xfrm>
                      <a:off x="289721" y="1370894"/>
                      <a:ext cx="37080" cy="1925280"/>
                    </p14:xfrm>
                  </p:contentPart>
                </mc:Choice>
                <mc:Fallback xmlns="">
                  <p:pic>
                    <p:nvPicPr>
                      <p:cNvPr id="133" name="Рукописный ввод 132">
                        <a:extLst>
                          <a:ext uri="{FF2B5EF4-FFF2-40B4-BE49-F238E27FC236}">
                            <a16:creationId xmlns:a16="http://schemas.microsoft.com/office/drawing/2014/main" id="{712143CF-1287-4E01-847C-0E86DB4A21FE}"/>
                          </a:ext>
                        </a:extLst>
                      </p:cNvPr>
                      <p:cNvPicPr/>
                      <p:nvPr/>
                    </p:nvPicPr>
                    <p:blipFill>
                      <a:blip r:embed="rId54"/>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4" name="Рукописный ввод 133">
                        <a:extLst>
                          <a:ext uri="{FF2B5EF4-FFF2-40B4-BE49-F238E27FC236}">
                            <a16:creationId xmlns:a16="http://schemas.microsoft.com/office/drawing/2014/main" id="{5E5783AA-E6EC-47DE-AB98-12EB36D12B59}"/>
                          </a:ext>
                        </a:extLst>
                      </p14:cNvPr>
                      <p14:cNvContentPartPr/>
                      <p14:nvPr/>
                    </p14:nvContentPartPr>
                    <p14:xfrm>
                      <a:off x="238241" y="1299254"/>
                      <a:ext cx="113040" cy="222120"/>
                    </p14:xfrm>
                  </p:contentPart>
                </mc:Choice>
                <mc:Fallback xmlns="">
                  <p:pic>
                    <p:nvPicPr>
                      <p:cNvPr id="134" name="Рукописный ввод 133">
                        <a:extLst>
                          <a:ext uri="{FF2B5EF4-FFF2-40B4-BE49-F238E27FC236}">
                            <a16:creationId xmlns:a16="http://schemas.microsoft.com/office/drawing/2014/main" id="{5E5783AA-E6EC-47DE-AB98-12EB36D12B59}"/>
                          </a:ext>
                        </a:extLst>
                      </p:cNvPr>
                      <p:cNvPicPr/>
                      <p:nvPr/>
                    </p:nvPicPr>
                    <p:blipFill>
                      <a:blip r:embed="rId56"/>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5" name="Рукописный ввод 134">
                        <a:extLst>
                          <a:ext uri="{FF2B5EF4-FFF2-40B4-BE49-F238E27FC236}">
                            <a16:creationId xmlns:a16="http://schemas.microsoft.com/office/drawing/2014/main" id="{336D8D3D-E486-4AB6-B819-E746C58C7135}"/>
                          </a:ext>
                        </a:extLst>
                      </p14:cNvPr>
                      <p14:cNvContentPartPr/>
                      <p14:nvPr/>
                    </p14:nvContentPartPr>
                    <p14:xfrm>
                      <a:off x="302681" y="3292934"/>
                      <a:ext cx="2408040" cy="32760"/>
                    </p14:xfrm>
                  </p:contentPart>
                </mc:Choice>
                <mc:Fallback xmlns="">
                  <p:pic>
                    <p:nvPicPr>
                      <p:cNvPr id="135" name="Рукописный ввод 134">
                        <a:extLst>
                          <a:ext uri="{FF2B5EF4-FFF2-40B4-BE49-F238E27FC236}">
                            <a16:creationId xmlns:a16="http://schemas.microsoft.com/office/drawing/2014/main" id="{336D8D3D-E486-4AB6-B819-E746C58C7135}"/>
                          </a:ext>
                        </a:extLst>
                      </p:cNvPr>
                      <p:cNvPicPr/>
                      <p:nvPr/>
                    </p:nvPicPr>
                    <p:blipFill>
                      <a:blip r:embed="rId58"/>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6" name="Рукописный ввод 135">
                        <a:extLst>
                          <a:ext uri="{FF2B5EF4-FFF2-40B4-BE49-F238E27FC236}">
                            <a16:creationId xmlns:a16="http://schemas.microsoft.com/office/drawing/2014/main" id="{DF0A295B-D1AF-4B2B-8C61-A5E7FBCF47E6}"/>
                          </a:ext>
                        </a:extLst>
                      </p14:cNvPr>
                      <p14:cNvContentPartPr/>
                      <p14:nvPr/>
                    </p14:nvContentPartPr>
                    <p14:xfrm>
                      <a:off x="2631881" y="3241814"/>
                      <a:ext cx="185760" cy="115200"/>
                    </p14:xfrm>
                  </p:contentPart>
                </mc:Choice>
                <mc:Fallback xmlns="">
                  <p:pic>
                    <p:nvPicPr>
                      <p:cNvPr id="136" name="Рукописный ввод 135">
                        <a:extLst>
                          <a:ext uri="{FF2B5EF4-FFF2-40B4-BE49-F238E27FC236}">
                            <a16:creationId xmlns:a16="http://schemas.microsoft.com/office/drawing/2014/main" id="{DF0A295B-D1AF-4B2B-8C61-A5E7FBCF47E6}"/>
                          </a:ext>
                        </a:extLst>
                      </p:cNvPr>
                      <p:cNvPicPr/>
                      <p:nvPr/>
                    </p:nvPicPr>
                    <p:blipFill>
                      <a:blip r:embed="rId60"/>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7" name="Рукописный ввод 136">
                        <a:extLst>
                          <a:ext uri="{FF2B5EF4-FFF2-40B4-BE49-F238E27FC236}">
                            <a16:creationId xmlns:a16="http://schemas.microsoft.com/office/drawing/2014/main" id="{417D20BD-09FD-40B4-8C1F-CCBF10E8F848}"/>
                          </a:ext>
                        </a:extLst>
                      </p14:cNvPr>
                      <p14:cNvContentPartPr/>
                      <p14:nvPr/>
                    </p14:nvContentPartPr>
                    <p14:xfrm>
                      <a:off x="269201" y="3459614"/>
                      <a:ext cx="186840" cy="186840"/>
                    </p14:xfrm>
                  </p:contentPart>
                </mc:Choice>
                <mc:Fallback xmlns="">
                  <p:pic>
                    <p:nvPicPr>
                      <p:cNvPr id="137" name="Рукописный ввод 136">
                        <a:extLst>
                          <a:ext uri="{FF2B5EF4-FFF2-40B4-BE49-F238E27FC236}">
                            <a16:creationId xmlns:a16="http://schemas.microsoft.com/office/drawing/2014/main" id="{417D20BD-09FD-40B4-8C1F-CCBF10E8F848}"/>
                          </a:ext>
                        </a:extLst>
                      </p:cNvPr>
                      <p:cNvPicPr/>
                      <p:nvPr/>
                    </p:nvPicPr>
                    <p:blipFill>
                      <a:blip r:embed="rId62"/>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8" name="Рукописный ввод 137">
                        <a:extLst>
                          <a:ext uri="{FF2B5EF4-FFF2-40B4-BE49-F238E27FC236}">
                            <a16:creationId xmlns:a16="http://schemas.microsoft.com/office/drawing/2014/main" id="{3096D3C0-DF8F-4AF3-B440-2CEA7CCB6AD4}"/>
                          </a:ext>
                        </a:extLst>
                      </p14:cNvPr>
                      <p14:cNvContentPartPr/>
                      <p14:nvPr/>
                    </p14:nvContentPartPr>
                    <p14:xfrm>
                      <a:off x="2186021" y="3376814"/>
                      <a:ext cx="228600" cy="262440"/>
                    </p14:xfrm>
                  </p:contentPart>
                </mc:Choice>
                <mc:Fallback xmlns="">
                  <p:pic>
                    <p:nvPicPr>
                      <p:cNvPr id="138" name="Рукописный ввод 137">
                        <a:extLst>
                          <a:ext uri="{FF2B5EF4-FFF2-40B4-BE49-F238E27FC236}">
                            <a16:creationId xmlns:a16="http://schemas.microsoft.com/office/drawing/2014/main" id="{3096D3C0-DF8F-4AF3-B440-2CEA7CCB6AD4}"/>
                          </a:ext>
                        </a:extLst>
                      </p:cNvPr>
                      <p:cNvPicPr/>
                      <p:nvPr/>
                    </p:nvPicPr>
                    <p:blipFill>
                      <a:blip r:embed="rId64"/>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9" name="Рукописный ввод 138">
                        <a:extLst>
                          <a:ext uri="{FF2B5EF4-FFF2-40B4-BE49-F238E27FC236}">
                            <a16:creationId xmlns:a16="http://schemas.microsoft.com/office/drawing/2014/main" id="{400862F1-33A3-42F3-932D-071C33FFF6D2}"/>
                          </a:ext>
                        </a:extLst>
                      </p14:cNvPr>
                      <p14:cNvContentPartPr/>
                      <p14:nvPr/>
                    </p14:nvContentPartPr>
                    <p14:xfrm>
                      <a:off x="264161" y="2121494"/>
                      <a:ext cx="2006640" cy="40320"/>
                    </p14:xfrm>
                  </p:contentPart>
                </mc:Choice>
                <mc:Fallback xmlns="">
                  <p:pic>
                    <p:nvPicPr>
                      <p:cNvPr id="139" name="Рукописный ввод 138">
                        <a:extLst>
                          <a:ext uri="{FF2B5EF4-FFF2-40B4-BE49-F238E27FC236}">
                            <a16:creationId xmlns:a16="http://schemas.microsoft.com/office/drawing/2014/main" id="{400862F1-33A3-42F3-932D-071C33FFF6D2}"/>
                          </a:ext>
                        </a:extLst>
                      </p:cNvPr>
                      <p:cNvPicPr/>
                      <p:nvPr/>
                    </p:nvPicPr>
                    <p:blipFill>
                      <a:blip r:embed="rId66"/>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0" name="Рукописный ввод 139">
                        <a:extLst>
                          <a:ext uri="{FF2B5EF4-FFF2-40B4-BE49-F238E27FC236}">
                            <a16:creationId xmlns:a16="http://schemas.microsoft.com/office/drawing/2014/main" id="{D3F2C0C9-2207-4FA4-ABB4-53D9EA1FEE08}"/>
                          </a:ext>
                        </a:extLst>
                      </p14:cNvPr>
                      <p14:cNvContentPartPr/>
                      <p14:nvPr/>
                    </p14:nvContentPartPr>
                    <p14:xfrm>
                      <a:off x="2274761" y="2140934"/>
                      <a:ext cx="25560" cy="1144080"/>
                    </p14:xfrm>
                  </p:contentPart>
                </mc:Choice>
                <mc:Fallback xmlns="">
                  <p:pic>
                    <p:nvPicPr>
                      <p:cNvPr id="140" name="Рукописный ввод 139">
                        <a:extLst>
                          <a:ext uri="{FF2B5EF4-FFF2-40B4-BE49-F238E27FC236}">
                            <a16:creationId xmlns:a16="http://schemas.microsoft.com/office/drawing/2014/main" id="{D3F2C0C9-2207-4FA4-ABB4-53D9EA1FEE08}"/>
                          </a:ext>
                        </a:extLst>
                      </p:cNvPr>
                      <p:cNvPicPr/>
                      <p:nvPr/>
                    </p:nvPicPr>
                    <p:blipFill>
                      <a:blip r:embed="rId68"/>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1" name="Рукописный ввод 140">
                        <a:extLst>
                          <a:ext uri="{FF2B5EF4-FFF2-40B4-BE49-F238E27FC236}">
                            <a16:creationId xmlns:a16="http://schemas.microsoft.com/office/drawing/2014/main" id="{389F90D5-A739-4150-B819-6B323D53BEC6}"/>
                          </a:ext>
                        </a:extLst>
                      </p14:cNvPr>
                      <p14:cNvContentPartPr/>
                      <p14:nvPr/>
                    </p14:nvContentPartPr>
                    <p14:xfrm>
                      <a:off x="1915841" y="2175854"/>
                      <a:ext cx="17640" cy="1080000"/>
                    </p14:xfrm>
                  </p:contentPart>
                </mc:Choice>
                <mc:Fallback xmlns="">
                  <p:pic>
                    <p:nvPicPr>
                      <p:cNvPr id="141" name="Рукописный ввод 140">
                        <a:extLst>
                          <a:ext uri="{FF2B5EF4-FFF2-40B4-BE49-F238E27FC236}">
                            <a16:creationId xmlns:a16="http://schemas.microsoft.com/office/drawing/2014/main" id="{389F90D5-A739-4150-B819-6B323D53BEC6}"/>
                          </a:ext>
                        </a:extLst>
                      </p:cNvPr>
                      <p:cNvPicPr/>
                      <p:nvPr/>
                    </p:nvPicPr>
                    <p:blipFill>
                      <a:blip r:embed="rId70"/>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2" name="Рукописный ввод 141">
                        <a:extLst>
                          <a:ext uri="{FF2B5EF4-FFF2-40B4-BE49-F238E27FC236}">
                            <a16:creationId xmlns:a16="http://schemas.microsoft.com/office/drawing/2014/main" id="{E18F9ECF-119D-4054-812C-2DD356F0FDFF}"/>
                          </a:ext>
                        </a:extLst>
                      </p14:cNvPr>
                      <p14:cNvContentPartPr/>
                      <p14:nvPr/>
                    </p14:nvContentPartPr>
                    <p14:xfrm>
                      <a:off x="1580321" y="2175134"/>
                      <a:ext cx="39240" cy="1066680"/>
                    </p14:xfrm>
                  </p:contentPart>
                </mc:Choice>
                <mc:Fallback xmlns="">
                  <p:pic>
                    <p:nvPicPr>
                      <p:cNvPr id="142" name="Рукописный ввод 141">
                        <a:extLst>
                          <a:ext uri="{FF2B5EF4-FFF2-40B4-BE49-F238E27FC236}">
                            <a16:creationId xmlns:a16="http://schemas.microsoft.com/office/drawing/2014/main" id="{E18F9ECF-119D-4054-812C-2DD356F0FDFF}"/>
                          </a:ext>
                        </a:extLst>
                      </p:cNvPr>
                      <p:cNvPicPr/>
                      <p:nvPr/>
                    </p:nvPicPr>
                    <p:blipFill>
                      <a:blip r:embed="rId72"/>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3" name="Рукописный ввод 142">
                        <a:extLst>
                          <a:ext uri="{FF2B5EF4-FFF2-40B4-BE49-F238E27FC236}">
                            <a16:creationId xmlns:a16="http://schemas.microsoft.com/office/drawing/2014/main" id="{60E38F40-2982-48C0-B874-94B64BBA1E3E}"/>
                          </a:ext>
                        </a:extLst>
                      </p14:cNvPr>
                      <p14:cNvContentPartPr/>
                      <p14:nvPr/>
                    </p14:nvContentPartPr>
                    <p14:xfrm>
                      <a:off x="1246601" y="2205734"/>
                      <a:ext cx="29160" cy="986760"/>
                    </p14:xfrm>
                  </p:contentPart>
                </mc:Choice>
                <mc:Fallback xmlns="">
                  <p:pic>
                    <p:nvPicPr>
                      <p:cNvPr id="143" name="Рукописный ввод 142">
                        <a:extLst>
                          <a:ext uri="{FF2B5EF4-FFF2-40B4-BE49-F238E27FC236}">
                            <a16:creationId xmlns:a16="http://schemas.microsoft.com/office/drawing/2014/main" id="{60E38F40-2982-48C0-B874-94B64BBA1E3E}"/>
                          </a:ext>
                        </a:extLst>
                      </p:cNvPr>
                      <p:cNvPicPr/>
                      <p:nvPr/>
                    </p:nvPicPr>
                    <p:blipFill>
                      <a:blip r:embed="rId74"/>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4" name="Рукописный ввод 143">
                        <a:extLst>
                          <a:ext uri="{FF2B5EF4-FFF2-40B4-BE49-F238E27FC236}">
                            <a16:creationId xmlns:a16="http://schemas.microsoft.com/office/drawing/2014/main" id="{96D8F903-CCC0-4D22-B9E1-814E7CF56778}"/>
                          </a:ext>
                        </a:extLst>
                      </p14:cNvPr>
                      <p14:cNvContentPartPr/>
                      <p14:nvPr/>
                    </p14:nvContentPartPr>
                    <p14:xfrm>
                      <a:off x="893441" y="2291774"/>
                      <a:ext cx="27360" cy="942480"/>
                    </p14:xfrm>
                  </p:contentPart>
                </mc:Choice>
                <mc:Fallback xmlns="">
                  <p:pic>
                    <p:nvPicPr>
                      <p:cNvPr id="144" name="Рукописный ввод 143">
                        <a:extLst>
                          <a:ext uri="{FF2B5EF4-FFF2-40B4-BE49-F238E27FC236}">
                            <a16:creationId xmlns:a16="http://schemas.microsoft.com/office/drawing/2014/main" id="{96D8F903-CCC0-4D22-B9E1-814E7CF56778}"/>
                          </a:ext>
                        </a:extLst>
                      </p:cNvPr>
                      <p:cNvPicPr/>
                      <p:nvPr/>
                    </p:nvPicPr>
                    <p:blipFill>
                      <a:blip r:embed="rId76"/>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5" name="Рукописный ввод 144">
                        <a:extLst>
                          <a:ext uri="{FF2B5EF4-FFF2-40B4-BE49-F238E27FC236}">
                            <a16:creationId xmlns:a16="http://schemas.microsoft.com/office/drawing/2014/main" id="{40C007AE-9C06-4524-8506-CECBE9D7D062}"/>
                          </a:ext>
                        </a:extLst>
                      </p14:cNvPr>
                      <p14:cNvContentPartPr/>
                      <p14:nvPr/>
                    </p14:nvContentPartPr>
                    <p14:xfrm>
                      <a:off x="577001" y="2231654"/>
                      <a:ext cx="19440" cy="1015200"/>
                    </p14:xfrm>
                  </p:contentPart>
                </mc:Choice>
                <mc:Fallback xmlns="">
                  <p:pic>
                    <p:nvPicPr>
                      <p:cNvPr id="145" name="Рукописный ввод 144">
                        <a:extLst>
                          <a:ext uri="{FF2B5EF4-FFF2-40B4-BE49-F238E27FC236}">
                            <a16:creationId xmlns:a16="http://schemas.microsoft.com/office/drawing/2014/main" id="{40C007AE-9C06-4524-8506-CECBE9D7D062}"/>
                          </a:ext>
                        </a:extLst>
                      </p:cNvPr>
                      <p:cNvPicPr/>
                      <p:nvPr/>
                    </p:nvPicPr>
                    <p:blipFill>
                      <a:blip r:embed="rId78"/>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6" name="Рукописный ввод 145">
                        <a:extLst>
                          <a:ext uri="{FF2B5EF4-FFF2-40B4-BE49-F238E27FC236}">
                            <a16:creationId xmlns:a16="http://schemas.microsoft.com/office/drawing/2014/main" id="{55E65CFF-5D7E-4C11-9B34-C1759EED497F}"/>
                          </a:ext>
                        </a:extLst>
                      </p14:cNvPr>
                      <p14:cNvContentPartPr/>
                      <p14:nvPr/>
                    </p14:nvContentPartPr>
                    <p14:xfrm>
                      <a:off x="2868761" y="3399134"/>
                      <a:ext cx="138600" cy="222120"/>
                    </p14:xfrm>
                  </p:contentPart>
                </mc:Choice>
                <mc:Fallback xmlns="">
                  <p:pic>
                    <p:nvPicPr>
                      <p:cNvPr id="146" name="Рукописный ввод 145">
                        <a:extLst>
                          <a:ext uri="{FF2B5EF4-FFF2-40B4-BE49-F238E27FC236}">
                            <a16:creationId xmlns:a16="http://schemas.microsoft.com/office/drawing/2014/main" id="{55E65CFF-5D7E-4C11-9B34-C1759EED497F}"/>
                          </a:ext>
                        </a:extLst>
                      </p:cNvPr>
                      <p:cNvPicPr/>
                      <p:nvPr/>
                    </p:nvPicPr>
                    <p:blipFill>
                      <a:blip r:embed="rId80"/>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7" name="Рукописный ввод 146">
                        <a:extLst>
                          <a:ext uri="{FF2B5EF4-FFF2-40B4-BE49-F238E27FC236}">
                            <a16:creationId xmlns:a16="http://schemas.microsoft.com/office/drawing/2014/main" id="{FA091917-320E-4D90-9259-FABA2F321017}"/>
                          </a:ext>
                        </a:extLst>
                      </p14:cNvPr>
                      <p14:cNvContentPartPr/>
                      <p14:nvPr/>
                    </p14:nvContentPartPr>
                    <p14:xfrm>
                      <a:off x="2900441" y="3456014"/>
                      <a:ext cx="131400" cy="157320"/>
                    </p14:xfrm>
                  </p:contentPart>
                </mc:Choice>
                <mc:Fallback xmlns="">
                  <p:pic>
                    <p:nvPicPr>
                      <p:cNvPr id="147" name="Рукописный ввод 146">
                        <a:extLst>
                          <a:ext uri="{FF2B5EF4-FFF2-40B4-BE49-F238E27FC236}">
                            <a16:creationId xmlns:a16="http://schemas.microsoft.com/office/drawing/2014/main" id="{FA091917-320E-4D90-9259-FABA2F321017}"/>
                          </a:ext>
                        </a:extLst>
                      </p:cNvPr>
                      <p:cNvPicPr/>
                      <p:nvPr/>
                    </p:nvPicPr>
                    <p:blipFill>
                      <a:blip r:embed="rId82"/>
                      <a:stretch>
                        <a:fillRect/>
                      </a:stretch>
                    </p:blipFill>
                    <p:spPr>
                      <a:xfrm>
                        <a:off x="2886638" y="3442214"/>
                        <a:ext cx="158453" cy="184368"/>
                      </a:xfrm>
                      <a:prstGeom prst="rect">
                        <a:avLst/>
                      </a:prstGeom>
                    </p:spPr>
                  </p:pic>
                </mc:Fallback>
              </mc:AlternateContent>
            </p:grpSp>
            <p:grpSp>
              <p:nvGrpSpPr>
                <p:cNvPr id="127" name="Группа 126">
                  <a:extLst>
                    <a:ext uri="{FF2B5EF4-FFF2-40B4-BE49-F238E27FC236}">
                      <a16:creationId xmlns:a16="http://schemas.microsoft.com/office/drawing/2014/main" id="{080D1D22-23FA-4032-B235-F861D5B26947}"/>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3">
                    <p14:nvContentPartPr>
                      <p14:cNvPr id="128" name="Рукописный ввод 127">
                        <a:extLst>
                          <a:ext uri="{FF2B5EF4-FFF2-40B4-BE49-F238E27FC236}">
                            <a16:creationId xmlns:a16="http://schemas.microsoft.com/office/drawing/2014/main" id="{56F92F9E-E0F4-43E7-96EE-4CF43C8BA179}"/>
                          </a:ext>
                        </a:extLst>
                      </p14:cNvPr>
                      <p14:cNvContentPartPr/>
                      <p14:nvPr/>
                    </p14:nvContentPartPr>
                    <p14:xfrm>
                      <a:off x="824681" y="1546419"/>
                      <a:ext cx="56520" cy="352800"/>
                    </p14:xfrm>
                  </p:contentPart>
                </mc:Choice>
                <mc:Fallback xmlns="">
                  <p:pic>
                    <p:nvPicPr>
                      <p:cNvPr id="128" name="Рукописный ввод 127">
                        <a:extLst>
                          <a:ext uri="{FF2B5EF4-FFF2-40B4-BE49-F238E27FC236}">
                            <a16:creationId xmlns:a16="http://schemas.microsoft.com/office/drawing/2014/main" id="{56F92F9E-E0F4-43E7-96EE-4CF43C8BA179}"/>
                          </a:ext>
                        </a:extLst>
                      </p:cNvPr>
                      <p:cNvPicPr/>
                      <p:nvPr/>
                    </p:nvPicPr>
                    <p:blipFill>
                      <a:blip r:embed="rId84"/>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9" name="Рукописный ввод 128">
                        <a:extLst>
                          <a:ext uri="{FF2B5EF4-FFF2-40B4-BE49-F238E27FC236}">
                            <a16:creationId xmlns:a16="http://schemas.microsoft.com/office/drawing/2014/main" id="{577F9802-C77D-4455-92F1-F3C0B27656F1}"/>
                          </a:ext>
                        </a:extLst>
                      </p14:cNvPr>
                      <p14:cNvContentPartPr/>
                      <p14:nvPr/>
                    </p14:nvContentPartPr>
                    <p14:xfrm>
                      <a:off x="795521" y="1774299"/>
                      <a:ext cx="129960" cy="53280"/>
                    </p14:xfrm>
                  </p:contentPart>
                </mc:Choice>
                <mc:Fallback xmlns="">
                  <p:pic>
                    <p:nvPicPr>
                      <p:cNvPr id="129" name="Рукописный ввод 128">
                        <a:extLst>
                          <a:ext uri="{FF2B5EF4-FFF2-40B4-BE49-F238E27FC236}">
                            <a16:creationId xmlns:a16="http://schemas.microsoft.com/office/drawing/2014/main" id="{577F9802-C77D-4455-92F1-F3C0B27656F1}"/>
                          </a:ext>
                        </a:extLst>
                      </p:cNvPr>
                      <p:cNvPicPr/>
                      <p:nvPr/>
                    </p:nvPicPr>
                    <p:blipFill>
                      <a:blip r:embed="rId86"/>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0" name="Рукописный ввод 129">
                        <a:extLst>
                          <a:ext uri="{FF2B5EF4-FFF2-40B4-BE49-F238E27FC236}">
                            <a16:creationId xmlns:a16="http://schemas.microsoft.com/office/drawing/2014/main" id="{AFE2D03D-8837-4FD7-B995-0D43866F6A27}"/>
                          </a:ext>
                        </a:extLst>
                      </p14:cNvPr>
                      <p14:cNvContentPartPr/>
                      <p14:nvPr/>
                    </p14:nvContentPartPr>
                    <p14:xfrm>
                      <a:off x="945641" y="1645419"/>
                      <a:ext cx="45000" cy="198720"/>
                    </p14:xfrm>
                  </p:contentPart>
                </mc:Choice>
                <mc:Fallback xmlns="">
                  <p:pic>
                    <p:nvPicPr>
                      <p:cNvPr id="130" name="Рукописный ввод 129">
                        <a:extLst>
                          <a:ext uri="{FF2B5EF4-FFF2-40B4-BE49-F238E27FC236}">
                            <a16:creationId xmlns:a16="http://schemas.microsoft.com/office/drawing/2014/main" id="{AFE2D03D-8837-4FD7-B995-0D43866F6A27}"/>
                          </a:ext>
                        </a:extLst>
                      </p:cNvPr>
                      <p:cNvPicPr/>
                      <p:nvPr/>
                    </p:nvPicPr>
                    <p:blipFill>
                      <a:blip r:embed="rId88"/>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1" name="Рукописный ввод 130">
                        <a:extLst>
                          <a:ext uri="{FF2B5EF4-FFF2-40B4-BE49-F238E27FC236}">
                            <a16:creationId xmlns:a16="http://schemas.microsoft.com/office/drawing/2014/main" id="{93FECBC8-20E8-4026-B6A8-E9124D4C2840}"/>
                          </a:ext>
                        </a:extLst>
                      </p14:cNvPr>
                      <p14:cNvContentPartPr/>
                      <p14:nvPr/>
                    </p14:nvContentPartPr>
                    <p14:xfrm>
                      <a:off x="1014761" y="1727139"/>
                      <a:ext cx="43200" cy="86760"/>
                    </p14:xfrm>
                  </p:contentPart>
                </mc:Choice>
                <mc:Fallback xmlns="">
                  <p:pic>
                    <p:nvPicPr>
                      <p:cNvPr id="131" name="Рукописный ввод 130">
                        <a:extLst>
                          <a:ext uri="{FF2B5EF4-FFF2-40B4-BE49-F238E27FC236}">
                            <a16:creationId xmlns:a16="http://schemas.microsoft.com/office/drawing/2014/main" id="{93FECBC8-20E8-4026-B6A8-E9124D4C2840}"/>
                          </a:ext>
                        </a:extLst>
                      </p:cNvPr>
                      <p:cNvPicPr/>
                      <p:nvPr/>
                    </p:nvPicPr>
                    <p:blipFill>
                      <a:blip r:embed="rId90"/>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2" name="Рукописный ввод 131">
                        <a:extLst>
                          <a:ext uri="{FF2B5EF4-FFF2-40B4-BE49-F238E27FC236}">
                            <a16:creationId xmlns:a16="http://schemas.microsoft.com/office/drawing/2014/main" id="{4730E100-6C15-4216-96B4-E35D3CA7A85A}"/>
                          </a:ext>
                        </a:extLst>
                      </p14:cNvPr>
                      <p14:cNvContentPartPr/>
                      <p14:nvPr/>
                    </p14:nvContentPartPr>
                    <p14:xfrm>
                      <a:off x="1008641" y="1686819"/>
                      <a:ext cx="165600" cy="186840"/>
                    </p14:xfrm>
                  </p:contentPart>
                </mc:Choice>
                <mc:Fallback xmlns="">
                  <p:pic>
                    <p:nvPicPr>
                      <p:cNvPr id="132" name="Рукописный ввод 131">
                        <a:extLst>
                          <a:ext uri="{FF2B5EF4-FFF2-40B4-BE49-F238E27FC236}">
                            <a16:creationId xmlns:a16="http://schemas.microsoft.com/office/drawing/2014/main" id="{4730E100-6C15-4216-96B4-E35D3CA7A85A}"/>
                          </a:ext>
                        </a:extLst>
                      </p:cNvPr>
                      <p:cNvPicPr/>
                      <p:nvPr/>
                    </p:nvPicPr>
                    <p:blipFill>
                      <a:blip r:embed="rId92"/>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3">
                <p14:nvContentPartPr>
                  <p14:cNvPr id="125" name="Рукописный ввод 124">
                    <a:extLst>
                      <a:ext uri="{FF2B5EF4-FFF2-40B4-BE49-F238E27FC236}">
                        <a16:creationId xmlns:a16="http://schemas.microsoft.com/office/drawing/2014/main" id="{FDB0D20A-C92F-46DE-A905-C5F9749C56BF}"/>
                      </a:ext>
                    </a:extLst>
                  </p14:cNvPr>
                  <p14:cNvContentPartPr/>
                  <p14:nvPr/>
                </p14:nvContentPartPr>
                <p14:xfrm>
                  <a:off x="101051" y="2434200"/>
                  <a:ext cx="107280" cy="240120"/>
                </p14:xfrm>
              </p:contentPart>
            </mc:Choice>
            <mc:Fallback xmlns="">
              <p:pic>
                <p:nvPicPr>
                  <p:cNvPr id="125" name="Рукописный ввод 124">
                    <a:extLst>
                      <a:ext uri="{FF2B5EF4-FFF2-40B4-BE49-F238E27FC236}">
                        <a16:creationId xmlns:a16="http://schemas.microsoft.com/office/drawing/2014/main" id="{FDB0D20A-C92F-46DE-A905-C5F9749C56BF}"/>
                      </a:ext>
                    </a:extLst>
                  </p:cNvPr>
                  <p:cNvPicPr/>
                  <p:nvPr/>
                </p:nvPicPr>
                <p:blipFill>
                  <a:blip r:embed="rId94"/>
                  <a:stretch>
                    <a:fillRect/>
                  </a:stretch>
                </p:blipFill>
                <p:spPr>
                  <a:xfrm>
                    <a:off x="92051" y="2425200"/>
                    <a:ext cx="124920" cy="257760"/>
                  </a:xfrm>
                  <a:prstGeom prst="rect">
                    <a:avLst/>
                  </a:prstGeom>
                </p:spPr>
              </p:pic>
            </mc:Fallback>
          </mc:AlternateContent>
        </p:grpSp>
      </p:grpSp>
      <p:grpSp>
        <p:nvGrpSpPr>
          <p:cNvPr id="76" name="Группа 75">
            <a:extLst>
              <a:ext uri="{FF2B5EF4-FFF2-40B4-BE49-F238E27FC236}">
                <a16:creationId xmlns:a16="http://schemas.microsoft.com/office/drawing/2014/main" id="{6D6962AB-9A24-4697-B127-A0762739B73A}"/>
              </a:ext>
            </a:extLst>
          </p:cNvPr>
          <p:cNvGrpSpPr/>
          <p:nvPr/>
        </p:nvGrpSpPr>
        <p:grpSpPr>
          <a:xfrm>
            <a:off x="4001244" y="1532711"/>
            <a:ext cx="2125376" cy="1907003"/>
            <a:chOff x="4001244" y="1532711"/>
            <a:chExt cx="2125376" cy="1907003"/>
          </a:xfrm>
        </p:grpSpPr>
        <p:grpSp>
          <p:nvGrpSpPr>
            <p:cNvPr id="101" name="Группа 100">
              <a:extLst>
                <a:ext uri="{FF2B5EF4-FFF2-40B4-BE49-F238E27FC236}">
                  <a16:creationId xmlns:a16="http://schemas.microsoft.com/office/drawing/2014/main" id="{19718BC0-E4C1-486B-A078-8F1B47C1670B}"/>
                </a:ext>
              </a:extLst>
            </p:cNvPr>
            <p:cNvGrpSpPr/>
            <p:nvPr/>
          </p:nvGrpSpPr>
          <p:grpSpPr>
            <a:xfrm>
              <a:off x="4205061" y="1532711"/>
              <a:ext cx="1921559" cy="1864128"/>
              <a:chOff x="4997081" y="1542459"/>
              <a:chExt cx="1921559" cy="1864128"/>
            </a:xfrm>
          </p:grpSpPr>
          <p:grpSp>
            <p:nvGrpSpPr>
              <p:cNvPr id="78" name="Группа 77">
                <a:extLst>
                  <a:ext uri="{FF2B5EF4-FFF2-40B4-BE49-F238E27FC236}">
                    <a16:creationId xmlns:a16="http://schemas.microsoft.com/office/drawing/2014/main" id="{7B80A50F-2313-4884-9D49-020F14E4EEF9}"/>
                  </a:ext>
                </a:extLst>
              </p:cNvPr>
              <p:cNvGrpSpPr/>
              <p:nvPr/>
            </p:nvGrpSpPr>
            <p:grpSpPr>
              <a:xfrm>
                <a:off x="5005591" y="1923526"/>
                <a:ext cx="1913049" cy="1483061"/>
                <a:chOff x="4985274" y="2010165"/>
                <a:chExt cx="2305703" cy="1787460"/>
              </a:xfrm>
            </p:grpSpPr>
            <p:grpSp>
              <p:nvGrpSpPr>
                <p:cNvPr id="31" name="Группа 30">
                  <a:extLst>
                    <a:ext uri="{FF2B5EF4-FFF2-40B4-BE49-F238E27FC236}">
                      <a16:creationId xmlns:a16="http://schemas.microsoft.com/office/drawing/2014/main" id="{0E08BC3E-D41F-49FB-B8B7-76A87BAFB390}"/>
                    </a:ext>
                  </a:extLst>
                </p:cNvPr>
                <p:cNvGrpSpPr/>
                <p:nvPr/>
              </p:nvGrpSpPr>
              <p:grpSpPr>
                <a:xfrm>
                  <a:off x="5163571" y="2010165"/>
                  <a:ext cx="2127406" cy="1787460"/>
                  <a:chOff x="238241" y="1299254"/>
                  <a:chExt cx="2793600" cy="2347200"/>
                </a:xfrm>
              </p:grpSpPr>
              <mc:AlternateContent xmlns:mc="http://schemas.openxmlformats.org/markup-compatibility/2006" xmlns:p14="http://schemas.microsoft.com/office/powerpoint/2010/main">
                <mc:Choice Requires="p14">
                  <p:contentPart p14:bwMode="auto" r:id="rId95">
                    <p14:nvContentPartPr>
                      <p14:cNvPr id="32" name="Рукописный ввод 31">
                        <a:extLst>
                          <a:ext uri="{FF2B5EF4-FFF2-40B4-BE49-F238E27FC236}">
                            <a16:creationId xmlns:a16="http://schemas.microsoft.com/office/drawing/2014/main" id="{C175225B-A977-4F8E-B795-06A8AAEE2B55}"/>
                          </a:ext>
                        </a:extLst>
                      </p14:cNvPr>
                      <p14:cNvContentPartPr/>
                      <p14:nvPr/>
                    </p14:nvContentPartPr>
                    <p14:xfrm>
                      <a:off x="289721" y="1370894"/>
                      <a:ext cx="37080" cy="1925280"/>
                    </p14:xfrm>
                  </p:contentPart>
                </mc:Choice>
                <mc:Fallback xmlns="">
                  <p:pic>
                    <p:nvPicPr>
                      <p:cNvPr id="32" name="Рукописный ввод 31">
                        <a:extLst>
                          <a:ext uri="{FF2B5EF4-FFF2-40B4-BE49-F238E27FC236}">
                            <a16:creationId xmlns:a16="http://schemas.microsoft.com/office/drawing/2014/main" id="{C175225B-A977-4F8E-B795-06A8AAEE2B55}"/>
                          </a:ext>
                        </a:extLst>
                      </p:cNvPr>
                      <p:cNvPicPr/>
                      <p:nvPr/>
                    </p:nvPicPr>
                    <p:blipFill>
                      <a:blip r:embed="rId54"/>
                      <a:stretch>
                        <a:fillRect/>
                      </a:stretch>
                    </p:blipFill>
                    <p:spPr>
                      <a:xfrm>
                        <a:off x="275459" y="1357219"/>
                        <a:ext cx="65033" cy="1953199"/>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3" name="Рукописный ввод 32">
                        <a:extLst>
                          <a:ext uri="{FF2B5EF4-FFF2-40B4-BE49-F238E27FC236}">
                            <a16:creationId xmlns:a16="http://schemas.microsoft.com/office/drawing/2014/main" id="{492BAA76-8999-4B19-8E51-E76C94069B7C}"/>
                          </a:ext>
                        </a:extLst>
                      </p14:cNvPr>
                      <p14:cNvContentPartPr/>
                      <p14:nvPr/>
                    </p14:nvContentPartPr>
                    <p14:xfrm>
                      <a:off x="238241" y="1299254"/>
                      <a:ext cx="113040" cy="222120"/>
                    </p14:xfrm>
                  </p:contentPart>
                </mc:Choice>
                <mc:Fallback xmlns="">
                  <p:pic>
                    <p:nvPicPr>
                      <p:cNvPr id="33" name="Рукописный ввод 32">
                        <a:extLst>
                          <a:ext uri="{FF2B5EF4-FFF2-40B4-BE49-F238E27FC236}">
                            <a16:creationId xmlns:a16="http://schemas.microsoft.com/office/drawing/2014/main" id="{492BAA76-8999-4B19-8E51-E76C94069B7C}"/>
                          </a:ext>
                        </a:extLst>
                      </p:cNvPr>
                      <p:cNvPicPr/>
                      <p:nvPr/>
                    </p:nvPicPr>
                    <p:blipFill>
                      <a:blip r:embed="rId56"/>
                      <a:stretch>
                        <a:fillRect/>
                      </a:stretch>
                    </p:blipFill>
                    <p:spPr>
                      <a:xfrm>
                        <a:off x="224040" y="1285016"/>
                        <a:ext cx="140874" cy="250027"/>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5" name="Рукописный ввод 34">
                        <a:extLst>
                          <a:ext uri="{FF2B5EF4-FFF2-40B4-BE49-F238E27FC236}">
                            <a16:creationId xmlns:a16="http://schemas.microsoft.com/office/drawing/2014/main" id="{41DD4975-9A61-44C3-B572-0A5DF2CE4FD4}"/>
                          </a:ext>
                        </a:extLst>
                      </p14:cNvPr>
                      <p14:cNvContentPartPr/>
                      <p14:nvPr/>
                    </p14:nvContentPartPr>
                    <p14:xfrm>
                      <a:off x="302681" y="3292934"/>
                      <a:ext cx="2408040" cy="32760"/>
                    </p14:xfrm>
                  </p:contentPart>
                </mc:Choice>
                <mc:Fallback xmlns="">
                  <p:pic>
                    <p:nvPicPr>
                      <p:cNvPr id="35" name="Рукописный ввод 34">
                        <a:extLst>
                          <a:ext uri="{FF2B5EF4-FFF2-40B4-BE49-F238E27FC236}">
                            <a16:creationId xmlns:a16="http://schemas.microsoft.com/office/drawing/2014/main" id="{41DD4975-9A61-44C3-B572-0A5DF2CE4FD4}"/>
                          </a:ext>
                        </a:extLst>
                      </p:cNvPr>
                      <p:cNvPicPr/>
                      <p:nvPr/>
                    </p:nvPicPr>
                    <p:blipFill>
                      <a:blip r:embed="rId58"/>
                      <a:stretch>
                        <a:fillRect/>
                      </a:stretch>
                    </p:blipFill>
                    <p:spPr>
                      <a:xfrm>
                        <a:off x="288439" y="3278813"/>
                        <a:ext cx="2435954" cy="6043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6" name="Рукописный ввод 35">
                        <a:extLst>
                          <a:ext uri="{FF2B5EF4-FFF2-40B4-BE49-F238E27FC236}">
                            <a16:creationId xmlns:a16="http://schemas.microsoft.com/office/drawing/2014/main" id="{B72D50CD-61AA-4F47-9CBD-6F78DCF9431C}"/>
                          </a:ext>
                        </a:extLst>
                      </p14:cNvPr>
                      <p14:cNvContentPartPr/>
                      <p14:nvPr/>
                    </p14:nvContentPartPr>
                    <p14:xfrm>
                      <a:off x="2631881" y="3241814"/>
                      <a:ext cx="185760" cy="115200"/>
                    </p14:xfrm>
                  </p:contentPart>
                </mc:Choice>
                <mc:Fallback xmlns="">
                  <p:pic>
                    <p:nvPicPr>
                      <p:cNvPr id="36" name="Рукописный ввод 35">
                        <a:extLst>
                          <a:ext uri="{FF2B5EF4-FFF2-40B4-BE49-F238E27FC236}">
                            <a16:creationId xmlns:a16="http://schemas.microsoft.com/office/drawing/2014/main" id="{B72D50CD-61AA-4F47-9CBD-6F78DCF9431C}"/>
                          </a:ext>
                        </a:extLst>
                      </p:cNvPr>
                      <p:cNvPicPr/>
                      <p:nvPr/>
                    </p:nvPicPr>
                    <p:blipFill>
                      <a:blip r:embed="rId60"/>
                      <a:stretch>
                        <a:fillRect/>
                      </a:stretch>
                    </p:blipFill>
                    <p:spPr>
                      <a:xfrm>
                        <a:off x="2618205" y="3227557"/>
                        <a:ext cx="213681" cy="143145"/>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7" name="Рукописный ввод 36">
                        <a:extLst>
                          <a:ext uri="{FF2B5EF4-FFF2-40B4-BE49-F238E27FC236}">
                            <a16:creationId xmlns:a16="http://schemas.microsoft.com/office/drawing/2014/main" id="{C6012390-757B-4DEA-BF77-53D0F060944B}"/>
                          </a:ext>
                        </a:extLst>
                      </p14:cNvPr>
                      <p14:cNvContentPartPr/>
                      <p14:nvPr/>
                    </p14:nvContentPartPr>
                    <p14:xfrm>
                      <a:off x="269201" y="3459614"/>
                      <a:ext cx="186840" cy="186840"/>
                    </p14:xfrm>
                  </p:contentPart>
                </mc:Choice>
                <mc:Fallback xmlns="">
                  <p:pic>
                    <p:nvPicPr>
                      <p:cNvPr id="37" name="Рукописный ввод 36">
                        <a:extLst>
                          <a:ext uri="{FF2B5EF4-FFF2-40B4-BE49-F238E27FC236}">
                            <a16:creationId xmlns:a16="http://schemas.microsoft.com/office/drawing/2014/main" id="{C6012390-757B-4DEA-BF77-53D0F060944B}"/>
                          </a:ext>
                        </a:extLst>
                      </p:cNvPr>
                      <p:cNvPicPr/>
                      <p:nvPr/>
                    </p:nvPicPr>
                    <p:blipFill>
                      <a:blip r:embed="rId62"/>
                      <a:stretch>
                        <a:fillRect/>
                      </a:stretch>
                    </p:blipFill>
                    <p:spPr>
                      <a:xfrm>
                        <a:off x="255003" y="3445373"/>
                        <a:ext cx="214667" cy="21475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8" name="Рукописный ввод 37">
                        <a:extLst>
                          <a:ext uri="{FF2B5EF4-FFF2-40B4-BE49-F238E27FC236}">
                            <a16:creationId xmlns:a16="http://schemas.microsoft.com/office/drawing/2014/main" id="{6939315E-9599-4063-820D-CF1CE7D2C387}"/>
                          </a:ext>
                        </a:extLst>
                      </p14:cNvPr>
                      <p14:cNvContentPartPr/>
                      <p14:nvPr/>
                    </p14:nvContentPartPr>
                    <p14:xfrm>
                      <a:off x="2186021" y="3376814"/>
                      <a:ext cx="228600" cy="262440"/>
                    </p14:xfrm>
                  </p:contentPart>
                </mc:Choice>
                <mc:Fallback xmlns="">
                  <p:pic>
                    <p:nvPicPr>
                      <p:cNvPr id="38" name="Рукописный ввод 37">
                        <a:extLst>
                          <a:ext uri="{FF2B5EF4-FFF2-40B4-BE49-F238E27FC236}">
                            <a16:creationId xmlns:a16="http://schemas.microsoft.com/office/drawing/2014/main" id="{6939315E-9599-4063-820D-CF1CE7D2C387}"/>
                          </a:ext>
                        </a:extLst>
                      </p:cNvPr>
                      <p:cNvPicPr/>
                      <p:nvPr/>
                    </p:nvPicPr>
                    <p:blipFill>
                      <a:blip r:embed="rId64"/>
                      <a:stretch>
                        <a:fillRect/>
                      </a:stretch>
                    </p:blipFill>
                    <p:spPr>
                      <a:xfrm>
                        <a:off x="2171805" y="3362582"/>
                        <a:ext cx="256464" cy="290335"/>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4" name="Рукописный ввод 43">
                        <a:extLst>
                          <a:ext uri="{FF2B5EF4-FFF2-40B4-BE49-F238E27FC236}">
                            <a16:creationId xmlns:a16="http://schemas.microsoft.com/office/drawing/2014/main" id="{D78B8027-31EC-4366-9C15-550608F8E0A2}"/>
                          </a:ext>
                        </a:extLst>
                      </p14:cNvPr>
                      <p14:cNvContentPartPr/>
                      <p14:nvPr/>
                    </p14:nvContentPartPr>
                    <p14:xfrm>
                      <a:off x="2274761" y="2140934"/>
                      <a:ext cx="25560" cy="1144080"/>
                    </p14:xfrm>
                  </p:contentPart>
                </mc:Choice>
                <mc:Fallback xmlns="">
                  <p:pic>
                    <p:nvPicPr>
                      <p:cNvPr id="44" name="Рукописный ввод 43">
                        <a:extLst>
                          <a:ext uri="{FF2B5EF4-FFF2-40B4-BE49-F238E27FC236}">
                            <a16:creationId xmlns:a16="http://schemas.microsoft.com/office/drawing/2014/main" id="{D78B8027-31EC-4366-9C15-550608F8E0A2}"/>
                          </a:ext>
                        </a:extLst>
                      </p:cNvPr>
                      <p:cNvPicPr/>
                      <p:nvPr/>
                    </p:nvPicPr>
                    <p:blipFill>
                      <a:blip r:embed="rId68"/>
                      <a:stretch>
                        <a:fillRect/>
                      </a:stretch>
                    </p:blipFill>
                    <p:spPr>
                      <a:xfrm>
                        <a:off x="2261425" y="2126690"/>
                        <a:ext cx="52787" cy="1171998"/>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Рукописный ввод 55">
                        <a:extLst>
                          <a:ext uri="{FF2B5EF4-FFF2-40B4-BE49-F238E27FC236}">
                            <a16:creationId xmlns:a16="http://schemas.microsoft.com/office/drawing/2014/main" id="{AE4D9BBB-754A-48BA-86D9-9D2521431495}"/>
                          </a:ext>
                        </a:extLst>
                      </p14:cNvPr>
                      <p14:cNvContentPartPr/>
                      <p14:nvPr/>
                    </p14:nvContentPartPr>
                    <p14:xfrm>
                      <a:off x="2868761" y="3399134"/>
                      <a:ext cx="138600" cy="222120"/>
                    </p14:xfrm>
                  </p:contentPart>
                </mc:Choice>
                <mc:Fallback xmlns="">
                  <p:pic>
                    <p:nvPicPr>
                      <p:cNvPr id="56" name="Рукописный ввод 55">
                        <a:extLst>
                          <a:ext uri="{FF2B5EF4-FFF2-40B4-BE49-F238E27FC236}">
                            <a16:creationId xmlns:a16="http://schemas.microsoft.com/office/drawing/2014/main" id="{AE4D9BBB-754A-48BA-86D9-9D2521431495}"/>
                          </a:ext>
                        </a:extLst>
                      </p:cNvPr>
                      <p:cNvPicPr/>
                      <p:nvPr/>
                    </p:nvPicPr>
                    <p:blipFill>
                      <a:blip r:embed="rId80"/>
                      <a:stretch>
                        <a:fillRect/>
                      </a:stretch>
                    </p:blipFill>
                    <p:spPr>
                      <a:xfrm>
                        <a:off x="2854560" y="3384896"/>
                        <a:ext cx="166434" cy="250027"/>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7" name="Рукописный ввод 56">
                        <a:extLst>
                          <a:ext uri="{FF2B5EF4-FFF2-40B4-BE49-F238E27FC236}">
                            <a16:creationId xmlns:a16="http://schemas.microsoft.com/office/drawing/2014/main" id="{6A60E06C-FD31-4508-B0BB-0A15DF62529E}"/>
                          </a:ext>
                        </a:extLst>
                      </p14:cNvPr>
                      <p14:cNvContentPartPr/>
                      <p14:nvPr/>
                    </p14:nvContentPartPr>
                    <p14:xfrm>
                      <a:off x="2900441" y="3456014"/>
                      <a:ext cx="131400" cy="157320"/>
                    </p14:xfrm>
                  </p:contentPart>
                </mc:Choice>
                <mc:Fallback xmlns="">
                  <p:pic>
                    <p:nvPicPr>
                      <p:cNvPr id="57" name="Рукописный ввод 56">
                        <a:extLst>
                          <a:ext uri="{FF2B5EF4-FFF2-40B4-BE49-F238E27FC236}">
                            <a16:creationId xmlns:a16="http://schemas.microsoft.com/office/drawing/2014/main" id="{6A60E06C-FD31-4508-B0BB-0A15DF62529E}"/>
                          </a:ext>
                        </a:extLst>
                      </p:cNvPr>
                      <p:cNvPicPr/>
                      <p:nvPr/>
                    </p:nvPicPr>
                    <p:blipFill>
                      <a:blip r:embed="rId82"/>
                      <a:stretch>
                        <a:fillRect/>
                      </a:stretch>
                    </p:blipFill>
                    <p:spPr>
                      <a:xfrm>
                        <a:off x="2886220" y="3441764"/>
                        <a:ext cx="159273" cy="185250"/>
                      </a:xfrm>
                      <a:prstGeom prst="rect">
                        <a:avLst/>
                      </a:prstGeom>
                    </p:spPr>
                  </p:pic>
                </mc:Fallback>
              </mc:AlternateContent>
            </p:grpSp>
            <p:grpSp>
              <p:nvGrpSpPr>
                <p:cNvPr id="9" name="Группа 8">
                  <a:extLst>
                    <a:ext uri="{FF2B5EF4-FFF2-40B4-BE49-F238E27FC236}">
                      <a16:creationId xmlns:a16="http://schemas.microsoft.com/office/drawing/2014/main" id="{7121CC73-611B-44FB-9A66-94A311691DC2}"/>
                    </a:ext>
                  </a:extLst>
                </p:cNvPr>
                <p:cNvGrpSpPr/>
                <p:nvPr/>
              </p:nvGrpSpPr>
              <p:grpSpPr>
                <a:xfrm>
                  <a:off x="5211714" y="2595276"/>
                  <a:ext cx="1503720" cy="966600"/>
                  <a:chOff x="4981601" y="3099254"/>
                  <a:chExt cx="1503720" cy="966600"/>
                </a:xfrm>
              </p:grpSpPr>
              <mc:AlternateContent xmlns:mc="http://schemas.openxmlformats.org/markup-compatibility/2006" xmlns:p14="http://schemas.microsoft.com/office/powerpoint/2010/main">
                <mc:Choice Requires="p14">
                  <p:contentPart p14:bwMode="auto" r:id="rId104">
                    <p14:nvContentPartPr>
                      <p14:cNvPr id="4" name="Рукописный ввод 3">
                        <a:extLst>
                          <a:ext uri="{FF2B5EF4-FFF2-40B4-BE49-F238E27FC236}">
                            <a16:creationId xmlns:a16="http://schemas.microsoft.com/office/drawing/2014/main" id="{8C32712B-6C46-49A9-B314-C7CB60FAF2DB}"/>
                          </a:ext>
                        </a:extLst>
                      </p14:cNvPr>
                      <p14:cNvContentPartPr/>
                      <p14:nvPr/>
                    </p14:nvContentPartPr>
                    <p14:xfrm>
                      <a:off x="4994561" y="4050734"/>
                      <a:ext cx="29880" cy="5760"/>
                    </p14:xfrm>
                  </p:contentPart>
                </mc:Choice>
                <mc:Fallback xmlns="">
                  <p:pic>
                    <p:nvPicPr>
                      <p:cNvPr id="4" name="Рукописный ввод 3">
                        <a:extLst>
                          <a:ext uri="{FF2B5EF4-FFF2-40B4-BE49-F238E27FC236}">
                            <a16:creationId xmlns:a16="http://schemas.microsoft.com/office/drawing/2014/main" id="{8C32712B-6C46-49A9-B314-C7CB60FAF2DB}"/>
                          </a:ext>
                        </a:extLst>
                      </p:cNvPr>
                      <p:cNvPicPr/>
                      <p:nvPr/>
                    </p:nvPicPr>
                    <p:blipFill>
                      <a:blip r:embed="rId105"/>
                      <a:stretch>
                        <a:fillRect/>
                      </a:stretch>
                    </p:blipFill>
                    <p:spPr>
                      <a:xfrm>
                        <a:off x="4983735" y="4040448"/>
                        <a:ext cx="51099"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 name="Рукописный ввод 7">
                        <a:extLst>
                          <a:ext uri="{FF2B5EF4-FFF2-40B4-BE49-F238E27FC236}">
                            <a16:creationId xmlns:a16="http://schemas.microsoft.com/office/drawing/2014/main" id="{D12D848C-A65A-484F-8F60-AFD343EF88E2}"/>
                          </a:ext>
                        </a:extLst>
                      </p14:cNvPr>
                      <p14:cNvContentPartPr/>
                      <p14:nvPr/>
                    </p14:nvContentPartPr>
                    <p14:xfrm>
                      <a:off x="4981601" y="3099254"/>
                      <a:ext cx="1503720" cy="966600"/>
                    </p14:xfrm>
                  </p:contentPart>
                </mc:Choice>
                <mc:Fallback xmlns="">
                  <p:pic>
                    <p:nvPicPr>
                      <p:cNvPr id="8" name="Рукописный ввод 7">
                        <a:extLst>
                          <a:ext uri="{FF2B5EF4-FFF2-40B4-BE49-F238E27FC236}">
                            <a16:creationId xmlns:a16="http://schemas.microsoft.com/office/drawing/2014/main" id="{D12D848C-A65A-484F-8F60-AFD343EF88E2}"/>
                          </a:ext>
                        </a:extLst>
                      </p:cNvPr>
                      <p:cNvPicPr/>
                      <p:nvPr/>
                    </p:nvPicPr>
                    <p:blipFill>
                      <a:blip r:embed="rId107"/>
                      <a:stretch>
                        <a:fillRect/>
                      </a:stretch>
                    </p:blipFill>
                    <p:spPr>
                      <a:xfrm>
                        <a:off x="4970755" y="3088408"/>
                        <a:ext cx="1524979" cy="98785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8" name="Рукописный ввод 17">
                      <a:extLst>
                        <a:ext uri="{FF2B5EF4-FFF2-40B4-BE49-F238E27FC236}">
                          <a16:creationId xmlns:a16="http://schemas.microsoft.com/office/drawing/2014/main" id="{C925EC9C-4343-4CCE-B4D0-5A1600118BEA}"/>
                        </a:ext>
                      </a:extLst>
                    </p14:cNvPr>
                    <p14:cNvContentPartPr/>
                    <p14:nvPr/>
                  </p14:nvContentPartPr>
                  <p14:xfrm>
                    <a:off x="6727674" y="2585556"/>
                    <a:ext cx="4320" cy="100800"/>
                  </p14:xfrm>
                </p:contentPart>
              </mc:Choice>
              <mc:Fallback xmlns="">
                <p:pic>
                  <p:nvPicPr>
                    <p:cNvPr id="18" name="Рукописный ввод 17">
                      <a:extLst>
                        <a:ext uri="{FF2B5EF4-FFF2-40B4-BE49-F238E27FC236}">
                          <a16:creationId xmlns:a16="http://schemas.microsoft.com/office/drawing/2014/main" id="{C925EC9C-4343-4CCE-B4D0-5A1600118BEA}"/>
                        </a:ext>
                      </a:extLst>
                    </p:cNvPr>
                    <p:cNvPicPr/>
                    <p:nvPr/>
                  </p:nvPicPr>
                  <p:blipFill>
                    <a:blip r:embed="rId109"/>
                    <a:stretch>
                      <a:fillRect/>
                    </a:stretch>
                  </p:blipFill>
                  <p:spPr>
                    <a:xfrm>
                      <a:off x="6717306" y="2575173"/>
                      <a:ext cx="25488" cy="121998"/>
                    </a:xfrm>
                    <a:prstGeom prst="rect">
                      <a:avLst/>
                    </a:prstGeom>
                  </p:spPr>
                </p:pic>
              </mc:Fallback>
            </mc:AlternateContent>
            <p:grpSp>
              <p:nvGrpSpPr>
                <p:cNvPr id="23" name="Группа 22">
                  <a:extLst>
                    <a:ext uri="{FF2B5EF4-FFF2-40B4-BE49-F238E27FC236}">
                      <a16:creationId xmlns:a16="http://schemas.microsoft.com/office/drawing/2014/main" id="{18BF94D3-02F9-4F05-A820-75BE89501D28}"/>
                    </a:ext>
                  </a:extLst>
                </p:cNvPr>
                <p:cNvGrpSpPr/>
                <p:nvPr/>
              </p:nvGrpSpPr>
              <p:grpSpPr>
                <a:xfrm>
                  <a:off x="4985274" y="2466396"/>
                  <a:ext cx="1697400" cy="383040"/>
                  <a:chOff x="4755161" y="2970374"/>
                  <a:chExt cx="1697400" cy="383040"/>
                </a:xfrm>
              </p:grpSpPr>
              <mc:AlternateContent xmlns:mc="http://schemas.openxmlformats.org/markup-compatibility/2006" xmlns:p14="http://schemas.microsoft.com/office/powerpoint/2010/main">
                <mc:Choice Requires="p14">
                  <p:contentPart p14:bwMode="auto" r:id="rId110">
                    <p14:nvContentPartPr>
                      <p14:cNvPr id="19" name="Рукописный ввод 18">
                        <a:extLst>
                          <a:ext uri="{FF2B5EF4-FFF2-40B4-BE49-F238E27FC236}">
                            <a16:creationId xmlns:a16="http://schemas.microsoft.com/office/drawing/2014/main" id="{B58A4302-54B5-4A0C-80A3-BE00DEDC4BD0}"/>
                          </a:ext>
                        </a:extLst>
                      </p14:cNvPr>
                      <p14:cNvContentPartPr/>
                      <p14:nvPr/>
                    </p14:nvContentPartPr>
                    <p14:xfrm>
                      <a:off x="4984121" y="3130574"/>
                      <a:ext cx="9360" cy="2880"/>
                    </p14:xfrm>
                  </p:contentPart>
                </mc:Choice>
                <mc:Fallback xmlns="">
                  <p:pic>
                    <p:nvPicPr>
                      <p:cNvPr id="19" name="Рукописный ввод 18">
                        <a:extLst>
                          <a:ext uri="{FF2B5EF4-FFF2-40B4-BE49-F238E27FC236}">
                            <a16:creationId xmlns:a16="http://schemas.microsoft.com/office/drawing/2014/main" id="{B58A4302-54B5-4A0C-80A3-BE00DEDC4BD0}"/>
                          </a:ext>
                        </a:extLst>
                      </p:cNvPr>
                      <p:cNvPicPr/>
                      <p:nvPr/>
                    </p:nvPicPr>
                    <p:blipFill>
                      <a:blip r:embed="rId111"/>
                      <a:stretch>
                        <a:fillRect/>
                      </a:stretch>
                    </p:blipFill>
                    <p:spPr>
                      <a:xfrm>
                        <a:off x="4973485" y="3120700"/>
                        <a:ext cx="30207"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 name="Рукописный ввод 19">
                        <a:extLst>
                          <a:ext uri="{FF2B5EF4-FFF2-40B4-BE49-F238E27FC236}">
                            <a16:creationId xmlns:a16="http://schemas.microsoft.com/office/drawing/2014/main" id="{5FC7F6F6-28F1-46B2-84CF-E2EDACF3666D}"/>
                          </a:ext>
                        </a:extLst>
                      </p14:cNvPr>
                      <p14:cNvContentPartPr/>
                      <p14:nvPr/>
                    </p14:nvContentPartPr>
                    <p14:xfrm>
                      <a:off x="4998521" y="3096374"/>
                      <a:ext cx="1454040" cy="33480"/>
                    </p14:xfrm>
                  </p:contentPart>
                </mc:Choice>
                <mc:Fallback xmlns="">
                  <p:pic>
                    <p:nvPicPr>
                      <p:cNvPr id="20" name="Рукописный ввод 19">
                        <a:extLst>
                          <a:ext uri="{FF2B5EF4-FFF2-40B4-BE49-F238E27FC236}">
                            <a16:creationId xmlns:a16="http://schemas.microsoft.com/office/drawing/2014/main" id="{5FC7F6F6-28F1-46B2-84CF-E2EDACF3666D}"/>
                          </a:ext>
                        </a:extLst>
                      </p:cNvPr>
                      <p:cNvPicPr/>
                      <p:nvPr/>
                    </p:nvPicPr>
                    <p:blipFill>
                      <a:blip r:embed="rId113"/>
                      <a:stretch>
                        <a:fillRect/>
                      </a:stretch>
                    </p:blipFill>
                    <p:spPr>
                      <a:xfrm>
                        <a:off x="4987673" y="3085504"/>
                        <a:ext cx="1475302" cy="5478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 name="Рукописный ввод 21">
                        <a:extLst>
                          <a:ext uri="{FF2B5EF4-FFF2-40B4-BE49-F238E27FC236}">
                            <a16:creationId xmlns:a16="http://schemas.microsoft.com/office/drawing/2014/main" id="{9A8CE06C-277F-413D-B7EC-7C5BA430046C}"/>
                          </a:ext>
                        </a:extLst>
                      </p14:cNvPr>
                      <p14:cNvContentPartPr/>
                      <p14:nvPr/>
                    </p14:nvContentPartPr>
                    <p14:xfrm>
                      <a:off x="4755161" y="2970374"/>
                      <a:ext cx="158760" cy="383040"/>
                    </p14:xfrm>
                  </p:contentPart>
                </mc:Choice>
                <mc:Fallback xmlns="">
                  <p:pic>
                    <p:nvPicPr>
                      <p:cNvPr id="22" name="Рукописный ввод 21">
                        <a:extLst>
                          <a:ext uri="{FF2B5EF4-FFF2-40B4-BE49-F238E27FC236}">
                            <a16:creationId xmlns:a16="http://schemas.microsoft.com/office/drawing/2014/main" id="{9A8CE06C-277F-413D-B7EC-7C5BA430046C}"/>
                          </a:ext>
                        </a:extLst>
                      </p:cNvPr>
                      <p:cNvPicPr/>
                      <p:nvPr/>
                    </p:nvPicPr>
                    <p:blipFill>
                      <a:blip r:embed="rId115"/>
                      <a:stretch>
                        <a:fillRect/>
                      </a:stretch>
                    </p:blipFill>
                    <p:spPr>
                      <a:xfrm>
                        <a:off x="4744751" y="2959963"/>
                        <a:ext cx="180015" cy="404296"/>
                      </a:xfrm>
                      <a:prstGeom prst="rect">
                        <a:avLst/>
                      </a:prstGeom>
                    </p:spPr>
                  </p:pic>
                </mc:Fallback>
              </mc:AlternateContent>
            </p:grpSp>
          </p:grpSp>
          <p:grpSp>
            <p:nvGrpSpPr>
              <p:cNvPr id="97" name="Группа 96">
                <a:extLst>
                  <a:ext uri="{FF2B5EF4-FFF2-40B4-BE49-F238E27FC236}">
                    <a16:creationId xmlns:a16="http://schemas.microsoft.com/office/drawing/2014/main" id="{6690385E-5807-4A4E-9A65-9D6F55770022}"/>
                  </a:ext>
                </a:extLst>
              </p:cNvPr>
              <p:cNvGrpSpPr/>
              <p:nvPr/>
            </p:nvGrpSpPr>
            <p:grpSpPr>
              <a:xfrm>
                <a:off x="4997081" y="1542459"/>
                <a:ext cx="352800" cy="251640"/>
                <a:chOff x="4997081" y="1542459"/>
                <a:chExt cx="352800" cy="251640"/>
              </a:xfrm>
            </p:grpSpPr>
            <mc:AlternateContent xmlns:mc="http://schemas.openxmlformats.org/markup-compatibility/2006" xmlns:p14="http://schemas.microsoft.com/office/powerpoint/2010/main">
              <mc:Choice Requires="p14">
                <p:contentPart p14:bwMode="auto" r:id="rId116">
                  <p14:nvContentPartPr>
                    <p14:cNvPr id="90" name="Рукописный ввод 89">
                      <a:extLst>
                        <a:ext uri="{FF2B5EF4-FFF2-40B4-BE49-F238E27FC236}">
                          <a16:creationId xmlns:a16="http://schemas.microsoft.com/office/drawing/2014/main" id="{D5791DFD-8225-436C-978F-BF5EDA4F0DA8}"/>
                        </a:ext>
                      </a:extLst>
                    </p14:cNvPr>
                    <p14:cNvContentPartPr/>
                    <p14:nvPr/>
                  </p14:nvContentPartPr>
                  <p14:xfrm>
                    <a:off x="5010401" y="1598979"/>
                    <a:ext cx="20880" cy="194040"/>
                  </p14:xfrm>
                </p:contentPart>
              </mc:Choice>
              <mc:Fallback xmlns="">
                <p:pic>
                  <p:nvPicPr>
                    <p:cNvPr id="90" name="Рукописный ввод 89">
                      <a:extLst>
                        <a:ext uri="{FF2B5EF4-FFF2-40B4-BE49-F238E27FC236}">
                          <a16:creationId xmlns:a16="http://schemas.microsoft.com/office/drawing/2014/main" id="{D5791DFD-8225-436C-978F-BF5EDA4F0DA8}"/>
                        </a:ext>
                      </a:extLst>
                    </p:cNvPr>
                    <p:cNvPicPr/>
                    <p:nvPr/>
                  </p:nvPicPr>
                  <p:blipFill>
                    <a:blip r:embed="rId117"/>
                    <a:stretch>
                      <a:fillRect/>
                    </a:stretch>
                  </p:blipFill>
                  <p:spPr>
                    <a:xfrm>
                      <a:off x="5001761" y="1590339"/>
                      <a:ext cx="38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Рукописный ввод 90">
                      <a:extLst>
                        <a:ext uri="{FF2B5EF4-FFF2-40B4-BE49-F238E27FC236}">
                          <a16:creationId xmlns:a16="http://schemas.microsoft.com/office/drawing/2014/main" id="{F2E15748-C098-4ECF-B921-508AF33E142B}"/>
                        </a:ext>
                      </a:extLst>
                    </p14:cNvPr>
                    <p14:cNvContentPartPr/>
                    <p14:nvPr/>
                  </p14:nvContentPartPr>
                  <p14:xfrm>
                    <a:off x="4997081" y="1542459"/>
                    <a:ext cx="128880" cy="73440"/>
                  </p14:xfrm>
                </p:contentPart>
              </mc:Choice>
              <mc:Fallback xmlns="">
                <p:pic>
                  <p:nvPicPr>
                    <p:cNvPr id="91" name="Рукописный ввод 90">
                      <a:extLst>
                        <a:ext uri="{FF2B5EF4-FFF2-40B4-BE49-F238E27FC236}">
                          <a16:creationId xmlns:a16="http://schemas.microsoft.com/office/drawing/2014/main" id="{F2E15748-C098-4ECF-B921-508AF33E142B}"/>
                        </a:ext>
                      </a:extLst>
                    </p:cNvPr>
                    <p:cNvPicPr/>
                    <p:nvPr/>
                  </p:nvPicPr>
                  <p:blipFill>
                    <a:blip r:embed="rId119"/>
                    <a:stretch>
                      <a:fillRect/>
                    </a:stretch>
                  </p:blipFill>
                  <p:spPr>
                    <a:xfrm>
                      <a:off x="4988081" y="1533459"/>
                      <a:ext cx="146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Рукописный ввод 91">
                      <a:extLst>
                        <a:ext uri="{FF2B5EF4-FFF2-40B4-BE49-F238E27FC236}">
                          <a16:creationId xmlns:a16="http://schemas.microsoft.com/office/drawing/2014/main" id="{D1CA3FF3-A368-4B67-9A08-63A992991EFC}"/>
                        </a:ext>
                      </a:extLst>
                    </p14:cNvPr>
                    <p14:cNvContentPartPr/>
                    <p14:nvPr/>
                  </p14:nvContentPartPr>
                  <p14:xfrm>
                    <a:off x="5010041" y="1701219"/>
                    <a:ext cx="83160" cy="9720"/>
                  </p14:xfrm>
                </p:contentPart>
              </mc:Choice>
              <mc:Fallback xmlns="">
                <p:pic>
                  <p:nvPicPr>
                    <p:cNvPr id="92" name="Рукописный ввод 91">
                      <a:extLst>
                        <a:ext uri="{FF2B5EF4-FFF2-40B4-BE49-F238E27FC236}">
                          <a16:creationId xmlns:a16="http://schemas.microsoft.com/office/drawing/2014/main" id="{D1CA3FF3-A368-4B67-9A08-63A992991EFC}"/>
                        </a:ext>
                      </a:extLst>
                    </p:cNvPr>
                    <p:cNvPicPr/>
                    <p:nvPr/>
                  </p:nvPicPr>
                  <p:blipFill>
                    <a:blip r:embed="rId121"/>
                    <a:stretch>
                      <a:fillRect/>
                    </a:stretch>
                  </p:blipFill>
                  <p:spPr>
                    <a:xfrm>
                      <a:off x="5001041" y="1692219"/>
                      <a:ext cx="100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Рукописный ввод 92">
                      <a:extLst>
                        <a:ext uri="{FF2B5EF4-FFF2-40B4-BE49-F238E27FC236}">
                          <a16:creationId xmlns:a16="http://schemas.microsoft.com/office/drawing/2014/main" id="{E415B7A9-64CD-4A01-9385-1676E43D2E52}"/>
                        </a:ext>
                      </a:extLst>
                    </p14:cNvPr>
                    <p14:cNvContentPartPr/>
                    <p14:nvPr/>
                  </p14:nvContentPartPr>
                  <p14:xfrm>
                    <a:off x="5131361" y="1601859"/>
                    <a:ext cx="76680" cy="192240"/>
                  </p14:xfrm>
                </p:contentPart>
              </mc:Choice>
              <mc:Fallback xmlns="">
                <p:pic>
                  <p:nvPicPr>
                    <p:cNvPr id="93" name="Рукописный ввод 92">
                      <a:extLst>
                        <a:ext uri="{FF2B5EF4-FFF2-40B4-BE49-F238E27FC236}">
                          <a16:creationId xmlns:a16="http://schemas.microsoft.com/office/drawing/2014/main" id="{E415B7A9-64CD-4A01-9385-1676E43D2E52}"/>
                        </a:ext>
                      </a:extLst>
                    </p:cNvPr>
                    <p:cNvPicPr/>
                    <p:nvPr/>
                  </p:nvPicPr>
                  <p:blipFill>
                    <a:blip r:embed="rId123"/>
                    <a:stretch>
                      <a:fillRect/>
                    </a:stretch>
                  </p:blipFill>
                  <p:spPr>
                    <a:xfrm>
                      <a:off x="5122361" y="1593219"/>
                      <a:ext cx="943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Рукописный ввод 93">
                      <a:extLst>
                        <a:ext uri="{FF2B5EF4-FFF2-40B4-BE49-F238E27FC236}">
                          <a16:creationId xmlns:a16="http://schemas.microsoft.com/office/drawing/2014/main" id="{19E58245-F605-4129-A5B6-4F04DE1D0B3F}"/>
                        </a:ext>
                      </a:extLst>
                    </p14:cNvPr>
                    <p14:cNvContentPartPr/>
                    <p14:nvPr/>
                  </p14:nvContentPartPr>
                  <p14:xfrm>
                    <a:off x="5216681" y="1670979"/>
                    <a:ext cx="50040" cy="94320"/>
                  </p14:xfrm>
                </p:contentPart>
              </mc:Choice>
              <mc:Fallback xmlns="">
                <p:pic>
                  <p:nvPicPr>
                    <p:cNvPr id="94" name="Рукописный ввод 93">
                      <a:extLst>
                        <a:ext uri="{FF2B5EF4-FFF2-40B4-BE49-F238E27FC236}">
                          <a16:creationId xmlns:a16="http://schemas.microsoft.com/office/drawing/2014/main" id="{19E58245-F605-4129-A5B6-4F04DE1D0B3F}"/>
                        </a:ext>
                      </a:extLst>
                    </p:cNvPr>
                    <p:cNvPicPr/>
                    <p:nvPr/>
                  </p:nvPicPr>
                  <p:blipFill>
                    <a:blip r:embed="rId125"/>
                    <a:stretch>
                      <a:fillRect/>
                    </a:stretch>
                  </p:blipFill>
                  <p:spPr>
                    <a:xfrm>
                      <a:off x="5208041" y="1662339"/>
                      <a:ext cx="676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Рукописный ввод 94">
                      <a:extLst>
                        <a:ext uri="{FF2B5EF4-FFF2-40B4-BE49-F238E27FC236}">
                          <a16:creationId xmlns:a16="http://schemas.microsoft.com/office/drawing/2014/main" id="{79936B13-C97F-4530-8A4F-2AC4E544EB35}"/>
                        </a:ext>
                      </a:extLst>
                    </p14:cNvPr>
                    <p14:cNvContentPartPr/>
                    <p14:nvPr/>
                  </p14:nvContentPartPr>
                  <p14:xfrm>
                    <a:off x="5205881" y="1711659"/>
                    <a:ext cx="61200" cy="50040"/>
                  </p14:xfrm>
                </p:contentPart>
              </mc:Choice>
              <mc:Fallback xmlns="">
                <p:pic>
                  <p:nvPicPr>
                    <p:cNvPr id="95" name="Рукописный ввод 94">
                      <a:extLst>
                        <a:ext uri="{FF2B5EF4-FFF2-40B4-BE49-F238E27FC236}">
                          <a16:creationId xmlns:a16="http://schemas.microsoft.com/office/drawing/2014/main" id="{79936B13-C97F-4530-8A4F-2AC4E544EB35}"/>
                        </a:ext>
                      </a:extLst>
                    </p:cNvPr>
                    <p:cNvPicPr/>
                    <p:nvPr/>
                  </p:nvPicPr>
                  <p:blipFill>
                    <a:blip r:embed="rId127"/>
                    <a:stretch>
                      <a:fillRect/>
                    </a:stretch>
                  </p:blipFill>
                  <p:spPr>
                    <a:xfrm>
                      <a:off x="5196881" y="1703019"/>
                      <a:ext cx="78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Рукописный ввод 95">
                      <a:extLst>
                        <a:ext uri="{FF2B5EF4-FFF2-40B4-BE49-F238E27FC236}">
                          <a16:creationId xmlns:a16="http://schemas.microsoft.com/office/drawing/2014/main" id="{CE760A14-F56D-4EB9-8611-24B5FA291433}"/>
                        </a:ext>
                      </a:extLst>
                    </p14:cNvPr>
                    <p14:cNvContentPartPr/>
                    <p14:nvPr/>
                  </p14:nvContentPartPr>
                  <p14:xfrm>
                    <a:off x="5285441" y="1601859"/>
                    <a:ext cx="64440" cy="192240"/>
                  </p14:xfrm>
                </p:contentPart>
              </mc:Choice>
              <mc:Fallback xmlns="">
                <p:pic>
                  <p:nvPicPr>
                    <p:cNvPr id="96" name="Рукописный ввод 95">
                      <a:extLst>
                        <a:ext uri="{FF2B5EF4-FFF2-40B4-BE49-F238E27FC236}">
                          <a16:creationId xmlns:a16="http://schemas.microsoft.com/office/drawing/2014/main" id="{CE760A14-F56D-4EB9-8611-24B5FA291433}"/>
                        </a:ext>
                      </a:extLst>
                    </p:cNvPr>
                    <p:cNvPicPr/>
                    <p:nvPr/>
                  </p:nvPicPr>
                  <p:blipFill>
                    <a:blip r:embed="rId129"/>
                    <a:stretch>
                      <a:fillRect/>
                    </a:stretch>
                  </p:blipFill>
                  <p:spPr>
                    <a:xfrm>
                      <a:off x="5276801" y="1593219"/>
                      <a:ext cx="82080" cy="209880"/>
                    </a:xfrm>
                    <a:prstGeom prst="rect">
                      <a:avLst/>
                    </a:prstGeom>
                  </p:spPr>
                </p:pic>
              </mc:Fallback>
            </mc:AlternateContent>
          </p:grpSp>
        </p:grpSp>
        <p:grpSp>
          <p:nvGrpSpPr>
            <p:cNvPr id="39" name="Группа 38">
              <a:extLst>
                <a:ext uri="{FF2B5EF4-FFF2-40B4-BE49-F238E27FC236}">
                  <a16:creationId xmlns:a16="http://schemas.microsoft.com/office/drawing/2014/main" id="{0B661732-D7D0-4878-BD7B-0593A779040A}"/>
                </a:ext>
              </a:extLst>
            </p:cNvPr>
            <p:cNvGrpSpPr/>
            <p:nvPr/>
          </p:nvGrpSpPr>
          <p:grpSpPr>
            <a:xfrm>
              <a:off x="5247924" y="3332794"/>
              <a:ext cx="169560" cy="106920"/>
              <a:chOff x="5247924" y="3332794"/>
              <a:chExt cx="169560" cy="106920"/>
            </a:xfrm>
          </p:grpSpPr>
          <mc:AlternateContent xmlns:mc="http://schemas.openxmlformats.org/markup-compatibility/2006" xmlns:p14="http://schemas.microsoft.com/office/powerpoint/2010/main">
            <mc:Choice Requires="p14">
              <p:contentPart p14:bwMode="auto" r:id="rId130">
                <p14:nvContentPartPr>
                  <p14:cNvPr id="7" name="Рукописный ввод 6">
                    <a:extLst>
                      <a:ext uri="{FF2B5EF4-FFF2-40B4-BE49-F238E27FC236}">
                        <a16:creationId xmlns:a16="http://schemas.microsoft.com/office/drawing/2014/main" id="{A6F3B68F-401B-464D-958A-C16040D75D2E}"/>
                      </a:ext>
                    </a:extLst>
                  </p14:cNvPr>
                  <p14:cNvContentPartPr/>
                  <p14:nvPr/>
                </p14:nvContentPartPr>
                <p14:xfrm>
                  <a:off x="5247924" y="3357994"/>
                  <a:ext cx="69480" cy="81720"/>
                </p14:xfrm>
              </p:contentPart>
            </mc:Choice>
            <mc:Fallback xmlns="">
              <p:pic>
                <p:nvPicPr>
                  <p:cNvPr id="7" name="Рукописный ввод 6">
                    <a:extLst>
                      <a:ext uri="{FF2B5EF4-FFF2-40B4-BE49-F238E27FC236}">
                        <a16:creationId xmlns:a16="http://schemas.microsoft.com/office/drawing/2014/main" id="{A6F3B68F-401B-464D-958A-C16040D75D2E}"/>
                      </a:ext>
                    </a:extLst>
                  </p:cNvPr>
                  <p:cNvPicPr/>
                  <p:nvPr/>
                </p:nvPicPr>
                <p:blipFill>
                  <a:blip r:embed="rId131"/>
                  <a:stretch>
                    <a:fillRect/>
                  </a:stretch>
                </p:blipFill>
                <p:spPr>
                  <a:xfrm>
                    <a:off x="5239284" y="3348994"/>
                    <a:ext cx="87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 name="Рукописный ввод 9">
                    <a:extLst>
                      <a:ext uri="{FF2B5EF4-FFF2-40B4-BE49-F238E27FC236}">
                        <a16:creationId xmlns:a16="http://schemas.microsoft.com/office/drawing/2014/main" id="{862314B6-ADBB-4466-B96A-C2AED214F234}"/>
                      </a:ext>
                    </a:extLst>
                  </p14:cNvPr>
                  <p14:cNvContentPartPr/>
                  <p14:nvPr/>
                </p14:nvContentPartPr>
                <p14:xfrm>
                  <a:off x="5338284" y="3433234"/>
                  <a:ext cx="3960" cy="3960"/>
                </p14:xfrm>
              </p:contentPart>
            </mc:Choice>
            <mc:Fallback xmlns="">
              <p:pic>
                <p:nvPicPr>
                  <p:cNvPr id="10" name="Рукописный ввод 9">
                    <a:extLst>
                      <a:ext uri="{FF2B5EF4-FFF2-40B4-BE49-F238E27FC236}">
                        <a16:creationId xmlns:a16="http://schemas.microsoft.com/office/drawing/2014/main" id="{862314B6-ADBB-4466-B96A-C2AED214F234}"/>
                      </a:ext>
                    </a:extLst>
                  </p:cNvPr>
                  <p:cNvPicPr/>
                  <p:nvPr/>
                </p:nvPicPr>
                <p:blipFill>
                  <a:blip r:embed="rId133"/>
                  <a:stretch>
                    <a:fillRect/>
                  </a:stretch>
                </p:blipFill>
                <p:spPr>
                  <a:xfrm>
                    <a:off x="5329644" y="3424594"/>
                    <a:ext cx="21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 name="Рукописный ввод 23">
                    <a:extLst>
                      <a:ext uri="{FF2B5EF4-FFF2-40B4-BE49-F238E27FC236}">
                        <a16:creationId xmlns:a16="http://schemas.microsoft.com/office/drawing/2014/main" id="{2A93A75E-124F-41F7-91C3-73ED4591C80B}"/>
                      </a:ext>
                    </a:extLst>
                  </p14:cNvPr>
                  <p14:cNvContentPartPr/>
                  <p14:nvPr/>
                </p14:nvContentPartPr>
                <p14:xfrm>
                  <a:off x="5372484" y="3332794"/>
                  <a:ext cx="45000" cy="92520"/>
                </p14:xfrm>
              </p:contentPart>
            </mc:Choice>
            <mc:Fallback xmlns="">
              <p:pic>
                <p:nvPicPr>
                  <p:cNvPr id="24" name="Рукописный ввод 23">
                    <a:extLst>
                      <a:ext uri="{FF2B5EF4-FFF2-40B4-BE49-F238E27FC236}">
                        <a16:creationId xmlns:a16="http://schemas.microsoft.com/office/drawing/2014/main" id="{2A93A75E-124F-41F7-91C3-73ED4591C80B}"/>
                      </a:ext>
                    </a:extLst>
                  </p:cNvPr>
                  <p:cNvPicPr/>
                  <p:nvPr/>
                </p:nvPicPr>
                <p:blipFill>
                  <a:blip r:embed="rId135"/>
                  <a:stretch>
                    <a:fillRect/>
                  </a:stretch>
                </p:blipFill>
                <p:spPr>
                  <a:xfrm>
                    <a:off x="5363484" y="3324154"/>
                    <a:ext cx="6264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25" name="Рукописный ввод 24">
                  <a:extLst>
                    <a:ext uri="{FF2B5EF4-FFF2-40B4-BE49-F238E27FC236}">
                      <a16:creationId xmlns:a16="http://schemas.microsoft.com/office/drawing/2014/main" id="{D99E97C4-13EC-4B78-8007-7C246C39F71E}"/>
                    </a:ext>
                  </a:extLst>
                </p14:cNvPr>
                <p14:cNvContentPartPr/>
                <p14:nvPr/>
              </p14:nvContentPartPr>
              <p14:xfrm>
                <a:off x="5364564" y="2575354"/>
                <a:ext cx="9360" cy="93240"/>
              </p14:xfrm>
            </p:contentPart>
          </mc:Choice>
          <mc:Fallback xmlns="">
            <p:pic>
              <p:nvPicPr>
                <p:cNvPr id="25" name="Рукописный ввод 24">
                  <a:extLst>
                    <a:ext uri="{FF2B5EF4-FFF2-40B4-BE49-F238E27FC236}">
                      <a16:creationId xmlns:a16="http://schemas.microsoft.com/office/drawing/2014/main" id="{D99E97C4-13EC-4B78-8007-7C246C39F71E}"/>
                    </a:ext>
                  </a:extLst>
                </p:cNvPr>
                <p:cNvPicPr/>
                <p:nvPr/>
              </p:nvPicPr>
              <p:blipFill>
                <a:blip r:embed="rId137"/>
                <a:stretch>
                  <a:fillRect/>
                </a:stretch>
              </p:blipFill>
              <p:spPr>
                <a:xfrm>
                  <a:off x="5355924" y="2566354"/>
                  <a:ext cx="270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6" name="Рукописный ввод 25">
                  <a:extLst>
                    <a:ext uri="{FF2B5EF4-FFF2-40B4-BE49-F238E27FC236}">
                      <a16:creationId xmlns:a16="http://schemas.microsoft.com/office/drawing/2014/main" id="{AB98770B-79B2-48CE-8C78-C74B03F66A3B}"/>
                    </a:ext>
                  </a:extLst>
                </p14:cNvPr>
                <p14:cNvContentPartPr/>
                <p14:nvPr/>
              </p14:nvContentPartPr>
              <p14:xfrm>
                <a:off x="5371404" y="2758234"/>
                <a:ext cx="2520" cy="66960"/>
              </p14:xfrm>
            </p:contentPart>
          </mc:Choice>
          <mc:Fallback xmlns="">
            <p:pic>
              <p:nvPicPr>
                <p:cNvPr id="26" name="Рукописный ввод 25">
                  <a:extLst>
                    <a:ext uri="{FF2B5EF4-FFF2-40B4-BE49-F238E27FC236}">
                      <a16:creationId xmlns:a16="http://schemas.microsoft.com/office/drawing/2014/main" id="{AB98770B-79B2-48CE-8C78-C74B03F66A3B}"/>
                    </a:ext>
                  </a:extLst>
                </p:cNvPr>
                <p:cNvPicPr/>
                <p:nvPr/>
              </p:nvPicPr>
              <p:blipFill>
                <a:blip r:embed="rId139"/>
                <a:stretch>
                  <a:fillRect/>
                </a:stretch>
              </p:blipFill>
              <p:spPr>
                <a:xfrm>
                  <a:off x="5362764" y="2749594"/>
                  <a:ext cx="201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 name="Рукописный ввод 26">
                  <a:extLst>
                    <a:ext uri="{FF2B5EF4-FFF2-40B4-BE49-F238E27FC236}">
                      <a16:creationId xmlns:a16="http://schemas.microsoft.com/office/drawing/2014/main" id="{784D4D6D-BD7E-4D6D-AF47-BFFF791055D1}"/>
                    </a:ext>
                  </a:extLst>
                </p14:cNvPr>
                <p14:cNvContentPartPr/>
                <p14:nvPr/>
              </p14:nvContentPartPr>
              <p14:xfrm>
                <a:off x="5373204" y="2960554"/>
                <a:ext cx="3960" cy="85320"/>
              </p14:xfrm>
            </p:contentPart>
          </mc:Choice>
          <mc:Fallback xmlns="">
            <p:pic>
              <p:nvPicPr>
                <p:cNvPr id="27" name="Рукописный ввод 26">
                  <a:extLst>
                    <a:ext uri="{FF2B5EF4-FFF2-40B4-BE49-F238E27FC236}">
                      <a16:creationId xmlns:a16="http://schemas.microsoft.com/office/drawing/2014/main" id="{784D4D6D-BD7E-4D6D-AF47-BFFF791055D1}"/>
                    </a:ext>
                  </a:extLst>
                </p:cNvPr>
                <p:cNvPicPr/>
                <p:nvPr/>
              </p:nvPicPr>
              <p:blipFill>
                <a:blip r:embed="rId141"/>
                <a:stretch>
                  <a:fillRect/>
                </a:stretch>
              </p:blipFill>
              <p:spPr>
                <a:xfrm>
                  <a:off x="5364564" y="2951554"/>
                  <a:ext cx="21600" cy="102960"/>
                </a:xfrm>
                <a:prstGeom prst="rect">
                  <a:avLst/>
                </a:prstGeom>
              </p:spPr>
            </p:pic>
          </mc:Fallback>
        </mc:AlternateContent>
        <p:grpSp>
          <p:nvGrpSpPr>
            <p:cNvPr id="30" name="Группа 29">
              <a:extLst>
                <a:ext uri="{FF2B5EF4-FFF2-40B4-BE49-F238E27FC236}">
                  <a16:creationId xmlns:a16="http://schemas.microsoft.com/office/drawing/2014/main" id="{57F04B81-A664-44F3-A5E8-FA46824BF410}"/>
                </a:ext>
              </a:extLst>
            </p:cNvPr>
            <p:cNvGrpSpPr/>
            <p:nvPr/>
          </p:nvGrpSpPr>
          <p:grpSpPr>
            <a:xfrm>
              <a:off x="5335764" y="3127954"/>
              <a:ext cx="57600" cy="106200"/>
              <a:chOff x="5335764" y="3127954"/>
              <a:chExt cx="57600" cy="106200"/>
            </a:xfrm>
          </p:grpSpPr>
          <mc:AlternateContent xmlns:mc="http://schemas.openxmlformats.org/markup-compatibility/2006" xmlns:p14="http://schemas.microsoft.com/office/powerpoint/2010/main">
            <mc:Choice Requires="p14">
              <p:contentPart p14:bwMode="auto" r:id="rId142">
                <p14:nvContentPartPr>
                  <p14:cNvPr id="2" name="Рукописный ввод 1">
                    <a:extLst>
                      <a:ext uri="{FF2B5EF4-FFF2-40B4-BE49-F238E27FC236}">
                        <a16:creationId xmlns:a16="http://schemas.microsoft.com/office/drawing/2014/main" id="{989DDD6C-8F6D-4EDD-9BD8-2201840E0999}"/>
                      </a:ext>
                    </a:extLst>
                  </p14:cNvPr>
                  <p14:cNvContentPartPr/>
                  <p14:nvPr/>
                </p14:nvContentPartPr>
                <p14:xfrm>
                  <a:off x="5345484" y="3167914"/>
                  <a:ext cx="47880" cy="66240"/>
                </p14:xfrm>
              </p:contentPart>
            </mc:Choice>
            <mc:Fallback xmlns="">
              <p:pic>
                <p:nvPicPr>
                  <p:cNvPr id="2" name="Рукописный ввод 1">
                    <a:extLst>
                      <a:ext uri="{FF2B5EF4-FFF2-40B4-BE49-F238E27FC236}">
                        <a16:creationId xmlns:a16="http://schemas.microsoft.com/office/drawing/2014/main" id="{989DDD6C-8F6D-4EDD-9BD8-2201840E0999}"/>
                      </a:ext>
                    </a:extLst>
                  </p:cNvPr>
                  <p:cNvPicPr/>
                  <p:nvPr/>
                </p:nvPicPr>
                <p:blipFill>
                  <a:blip r:embed="rId143"/>
                  <a:stretch>
                    <a:fillRect/>
                  </a:stretch>
                </p:blipFill>
                <p:spPr>
                  <a:xfrm>
                    <a:off x="5336484" y="3159274"/>
                    <a:ext cx="655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 name="Рукописный ввод 2">
                    <a:extLst>
                      <a:ext uri="{FF2B5EF4-FFF2-40B4-BE49-F238E27FC236}">
                        <a16:creationId xmlns:a16="http://schemas.microsoft.com/office/drawing/2014/main" id="{94796924-A0FD-4ADD-89B8-D3D3F15C7E96}"/>
                      </a:ext>
                    </a:extLst>
                  </p14:cNvPr>
                  <p14:cNvContentPartPr/>
                  <p14:nvPr/>
                </p14:nvContentPartPr>
                <p14:xfrm>
                  <a:off x="5335764" y="3169714"/>
                  <a:ext cx="39960" cy="45360"/>
                </p14:xfrm>
              </p:contentPart>
            </mc:Choice>
            <mc:Fallback xmlns="">
              <p:pic>
                <p:nvPicPr>
                  <p:cNvPr id="3" name="Рукописный ввод 2">
                    <a:extLst>
                      <a:ext uri="{FF2B5EF4-FFF2-40B4-BE49-F238E27FC236}">
                        <a16:creationId xmlns:a16="http://schemas.microsoft.com/office/drawing/2014/main" id="{94796924-A0FD-4ADD-89B8-D3D3F15C7E96}"/>
                      </a:ext>
                    </a:extLst>
                  </p:cNvPr>
                  <p:cNvPicPr/>
                  <p:nvPr/>
                </p:nvPicPr>
                <p:blipFill>
                  <a:blip r:embed="rId145"/>
                  <a:stretch>
                    <a:fillRect/>
                  </a:stretch>
                </p:blipFill>
                <p:spPr>
                  <a:xfrm>
                    <a:off x="5327124" y="3160714"/>
                    <a:ext cx="57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8" name="Рукописный ввод 27">
                    <a:extLst>
                      <a:ext uri="{FF2B5EF4-FFF2-40B4-BE49-F238E27FC236}">
                        <a16:creationId xmlns:a16="http://schemas.microsoft.com/office/drawing/2014/main" id="{C27C35AE-BCEC-4808-B3E3-5AE56D3BDC94}"/>
                      </a:ext>
                    </a:extLst>
                  </p14:cNvPr>
                  <p14:cNvContentPartPr/>
                  <p14:nvPr/>
                </p14:nvContentPartPr>
                <p14:xfrm>
                  <a:off x="5370684" y="3127954"/>
                  <a:ext cx="2520" cy="11160"/>
                </p14:xfrm>
              </p:contentPart>
            </mc:Choice>
            <mc:Fallback xmlns="">
              <p:pic>
                <p:nvPicPr>
                  <p:cNvPr id="28" name="Рукописный ввод 27">
                    <a:extLst>
                      <a:ext uri="{FF2B5EF4-FFF2-40B4-BE49-F238E27FC236}">
                        <a16:creationId xmlns:a16="http://schemas.microsoft.com/office/drawing/2014/main" id="{C27C35AE-BCEC-4808-B3E3-5AE56D3BDC94}"/>
                      </a:ext>
                    </a:extLst>
                  </p:cNvPr>
                  <p:cNvPicPr/>
                  <p:nvPr/>
                </p:nvPicPr>
                <p:blipFill>
                  <a:blip r:embed="rId147"/>
                  <a:stretch>
                    <a:fillRect/>
                  </a:stretch>
                </p:blipFill>
                <p:spPr>
                  <a:xfrm>
                    <a:off x="5361684" y="3118954"/>
                    <a:ext cx="20160" cy="28800"/>
                  </a:xfrm>
                  <a:prstGeom prst="rect">
                    <a:avLst/>
                  </a:prstGeom>
                </p:spPr>
              </p:pic>
            </mc:Fallback>
          </mc:AlternateContent>
        </p:grpSp>
        <p:grpSp>
          <p:nvGrpSpPr>
            <p:cNvPr id="46" name="Группа 45">
              <a:extLst>
                <a:ext uri="{FF2B5EF4-FFF2-40B4-BE49-F238E27FC236}">
                  <a16:creationId xmlns:a16="http://schemas.microsoft.com/office/drawing/2014/main" id="{FEC179C4-A1D2-4D97-8F07-0B68DD078946}"/>
                </a:ext>
              </a:extLst>
            </p:cNvPr>
            <p:cNvGrpSpPr/>
            <p:nvPr/>
          </p:nvGrpSpPr>
          <p:grpSpPr>
            <a:xfrm>
              <a:off x="4386804" y="2571394"/>
              <a:ext cx="198720" cy="12600"/>
              <a:chOff x="4386804" y="2571394"/>
              <a:chExt cx="198720" cy="12600"/>
            </a:xfrm>
          </p:grpSpPr>
          <mc:AlternateContent xmlns:mc="http://schemas.openxmlformats.org/markup-compatibility/2006" xmlns:p14="http://schemas.microsoft.com/office/powerpoint/2010/main">
            <mc:Choice Requires="p14">
              <p:contentPart p14:bwMode="auto" r:id="rId148">
                <p14:nvContentPartPr>
                  <p14:cNvPr id="40" name="Рукописный ввод 39">
                    <a:extLst>
                      <a:ext uri="{FF2B5EF4-FFF2-40B4-BE49-F238E27FC236}">
                        <a16:creationId xmlns:a16="http://schemas.microsoft.com/office/drawing/2014/main" id="{8FADA6A1-97DB-4552-A5FE-F27F7406EBA1}"/>
                      </a:ext>
                    </a:extLst>
                  </p14:cNvPr>
                  <p14:cNvContentPartPr/>
                  <p14:nvPr/>
                </p14:nvContentPartPr>
                <p14:xfrm>
                  <a:off x="4386804" y="2571394"/>
                  <a:ext cx="57960" cy="6840"/>
                </p14:xfrm>
              </p:contentPart>
            </mc:Choice>
            <mc:Fallback xmlns="">
              <p:pic>
                <p:nvPicPr>
                  <p:cNvPr id="40" name="Рукописный ввод 39">
                    <a:extLst>
                      <a:ext uri="{FF2B5EF4-FFF2-40B4-BE49-F238E27FC236}">
                        <a16:creationId xmlns:a16="http://schemas.microsoft.com/office/drawing/2014/main" id="{8FADA6A1-97DB-4552-A5FE-F27F7406EBA1}"/>
                      </a:ext>
                    </a:extLst>
                  </p:cNvPr>
                  <p:cNvPicPr/>
                  <p:nvPr/>
                </p:nvPicPr>
                <p:blipFill>
                  <a:blip r:embed="rId149"/>
                  <a:stretch>
                    <a:fillRect/>
                  </a:stretch>
                </p:blipFill>
                <p:spPr>
                  <a:xfrm>
                    <a:off x="4377804" y="2562754"/>
                    <a:ext cx="75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1" name="Рукописный ввод 40">
                    <a:extLst>
                      <a:ext uri="{FF2B5EF4-FFF2-40B4-BE49-F238E27FC236}">
                        <a16:creationId xmlns:a16="http://schemas.microsoft.com/office/drawing/2014/main" id="{162074F2-544E-4D85-AE0A-4551C358A04F}"/>
                      </a:ext>
                    </a:extLst>
                  </p14:cNvPr>
                  <p14:cNvContentPartPr/>
                  <p14:nvPr/>
                </p14:nvContentPartPr>
                <p14:xfrm>
                  <a:off x="4484364" y="2574634"/>
                  <a:ext cx="101160" cy="9360"/>
                </p14:xfrm>
              </p:contentPart>
            </mc:Choice>
            <mc:Fallback xmlns="">
              <p:pic>
                <p:nvPicPr>
                  <p:cNvPr id="41" name="Рукописный ввод 40">
                    <a:extLst>
                      <a:ext uri="{FF2B5EF4-FFF2-40B4-BE49-F238E27FC236}">
                        <a16:creationId xmlns:a16="http://schemas.microsoft.com/office/drawing/2014/main" id="{162074F2-544E-4D85-AE0A-4551C358A04F}"/>
                      </a:ext>
                    </a:extLst>
                  </p:cNvPr>
                  <p:cNvPicPr/>
                  <p:nvPr/>
                </p:nvPicPr>
                <p:blipFill>
                  <a:blip r:embed="rId151"/>
                  <a:stretch>
                    <a:fillRect/>
                  </a:stretch>
                </p:blipFill>
                <p:spPr>
                  <a:xfrm>
                    <a:off x="4475364" y="2565994"/>
                    <a:ext cx="118800" cy="2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2">
              <p14:nvContentPartPr>
                <p14:cNvPr id="42" name="Рукописный ввод 41">
                  <a:extLst>
                    <a:ext uri="{FF2B5EF4-FFF2-40B4-BE49-F238E27FC236}">
                      <a16:creationId xmlns:a16="http://schemas.microsoft.com/office/drawing/2014/main" id="{89CDB966-D115-482F-862C-543FBF302B39}"/>
                    </a:ext>
                  </a:extLst>
                </p14:cNvPr>
                <p14:cNvContentPartPr/>
                <p14:nvPr/>
              </p14:nvContentPartPr>
              <p14:xfrm>
                <a:off x="4732404" y="2558434"/>
                <a:ext cx="53640" cy="8640"/>
              </p14:xfrm>
            </p:contentPart>
          </mc:Choice>
          <mc:Fallback xmlns="">
            <p:pic>
              <p:nvPicPr>
                <p:cNvPr id="42" name="Рукописный ввод 41">
                  <a:extLst>
                    <a:ext uri="{FF2B5EF4-FFF2-40B4-BE49-F238E27FC236}">
                      <a16:creationId xmlns:a16="http://schemas.microsoft.com/office/drawing/2014/main" id="{89CDB966-D115-482F-862C-543FBF302B39}"/>
                    </a:ext>
                  </a:extLst>
                </p:cNvPr>
                <p:cNvPicPr/>
                <p:nvPr/>
              </p:nvPicPr>
              <p:blipFill>
                <a:blip r:embed="rId153"/>
                <a:stretch>
                  <a:fillRect/>
                </a:stretch>
              </p:blipFill>
              <p:spPr>
                <a:xfrm>
                  <a:off x="4723404" y="2549794"/>
                  <a:ext cx="71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3" name="Рукописный ввод 42">
                  <a:extLst>
                    <a:ext uri="{FF2B5EF4-FFF2-40B4-BE49-F238E27FC236}">
                      <a16:creationId xmlns:a16="http://schemas.microsoft.com/office/drawing/2014/main" id="{5774BDDC-77C7-4467-9FB8-843714C01633}"/>
                    </a:ext>
                  </a:extLst>
                </p14:cNvPr>
                <p14:cNvContentPartPr/>
                <p14:nvPr/>
              </p14:nvContentPartPr>
              <p14:xfrm>
                <a:off x="4979724" y="2561674"/>
                <a:ext cx="45000" cy="5760"/>
              </p14:xfrm>
            </p:contentPart>
          </mc:Choice>
          <mc:Fallback xmlns="">
            <p:pic>
              <p:nvPicPr>
                <p:cNvPr id="43" name="Рукописный ввод 42">
                  <a:extLst>
                    <a:ext uri="{FF2B5EF4-FFF2-40B4-BE49-F238E27FC236}">
                      <a16:creationId xmlns:a16="http://schemas.microsoft.com/office/drawing/2014/main" id="{5774BDDC-77C7-4467-9FB8-843714C01633}"/>
                    </a:ext>
                  </a:extLst>
                </p:cNvPr>
                <p:cNvPicPr/>
                <p:nvPr/>
              </p:nvPicPr>
              <p:blipFill>
                <a:blip r:embed="rId155"/>
                <a:stretch>
                  <a:fillRect/>
                </a:stretch>
              </p:blipFill>
              <p:spPr>
                <a:xfrm>
                  <a:off x="4970724" y="2553034"/>
                  <a:ext cx="62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5" name="Рукописный ввод 44">
                  <a:extLst>
                    <a:ext uri="{FF2B5EF4-FFF2-40B4-BE49-F238E27FC236}">
                      <a16:creationId xmlns:a16="http://schemas.microsoft.com/office/drawing/2014/main" id="{CA66773C-7F06-4AC4-A467-3BD75FFD59C7}"/>
                    </a:ext>
                  </a:extLst>
                </p14:cNvPr>
                <p14:cNvContentPartPr/>
                <p14:nvPr/>
              </p14:nvContentPartPr>
              <p14:xfrm>
                <a:off x="5222004" y="2558074"/>
                <a:ext cx="91800" cy="10080"/>
              </p14:xfrm>
            </p:contentPart>
          </mc:Choice>
          <mc:Fallback xmlns="">
            <p:pic>
              <p:nvPicPr>
                <p:cNvPr id="45" name="Рукописный ввод 44">
                  <a:extLst>
                    <a:ext uri="{FF2B5EF4-FFF2-40B4-BE49-F238E27FC236}">
                      <a16:creationId xmlns:a16="http://schemas.microsoft.com/office/drawing/2014/main" id="{CA66773C-7F06-4AC4-A467-3BD75FFD59C7}"/>
                    </a:ext>
                  </a:extLst>
                </p:cNvPr>
                <p:cNvPicPr/>
                <p:nvPr/>
              </p:nvPicPr>
              <p:blipFill>
                <a:blip r:embed="rId157"/>
                <a:stretch>
                  <a:fillRect/>
                </a:stretch>
              </p:blipFill>
              <p:spPr>
                <a:xfrm>
                  <a:off x="5213004" y="2549074"/>
                  <a:ext cx="109440" cy="27720"/>
                </a:xfrm>
                <a:prstGeom prst="rect">
                  <a:avLst/>
                </a:prstGeom>
              </p:spPr>
            </p:pic>
          </mc:Fallback>
        </mc:AlternateContent>
        <p:grpSp>
          <p:nvGrpSpPr>
            <p:cNvPr id="55" name="Группа 54">
              <a:extLst>
                <a:ext uri="{FF2B5EF4-FFF2-40B4-BE49-F238E27FC236}">
                  <a16:creationId xmlns:a16="http://schemas.microsoft.com/office/drawing/2014/main" id="{1F0C53F4-F9B3-4806-B835-9F2660DDF4D8}"/>
                </a:ext>
              </a:extLst>
            </p:cNvPr>
            <p:cNvGrpSpPr/>
            <p:nvPr/>
          </p:nvGrpSpPr>
          <p:grpSpPr>
            <a:xfrm>
              <a:off x="4642044" y="3345034"/>
              <a:ext cx="200520" cy="59040"/>
              <a:chOff x="4642044" y="3345034"/>
              <a:chExt cx="200520" cy="59040"/>
            </a:xfrm>
          </p:grpSpPr>
          <mc:AlternateContent xmlns:mc="http://schemas.openxmlformats.org/markup-compatibility/2006" xmlns:p14="http://schemas.microsoft.com/office/powerpoint/2010/main">
            <mc:Choice Requires="p14">
              <p:contentPart p14:bwMode="auto" r:id="rId158">
                <p14:nvContentPartPr>
                  <p14:cNvPr id="49" name="Рукописный ввод 48">
                    <a:extLst>
                      <a:ext uri="{FF2B5EF4-FFF2-40B4-BE49-F238E27FC236}">
                        <a16:creationId xmlns:a16="http://schemas.microsoft.com/office/drawing/2014/main" id="{EA5C1540-9FC2-4B8D-B37D-8F4159001163}"/>
                      </a:ext>
                    </a:extLst>
                  </p14:cNvPr>
                  <p14:cNvContentPartPr/>
                  <p14:nvPr/>
                </p14:nvContentPartPr>
                <p14:xfrm>
                  <a:off x="4642044" y="3345754"/>
                  <a:ext cx="60480" cy="50040"/>
                </p14:xfrm>
              </p:contentPart>
            </mc:Choice>
            <mc:Fallback xmlns="">
              <p:pic>
                <p:nvPicPr>
                  <p:cNvPr id="49" name="Рукописный ввод 48">
                    <a:extLst>
                      <a:ext uri="{FF2B5EF4-FFF2-40B4-BE49-F238E27FC236}">
                        <a16:creationId xmlns:a16="http://schemas.microsoft.com/office/drawing/2014/main" id="{EA5C1540-9FC2-4B8D-B37D-8F4159001163}"/>
                      </a:ext>
                    </a:extLst>
                  </p:cNvPr>
                  <p:cNvPicPr/>
                  <p:nvPr/>
                </p:nvPicPr>
                <p:blipFill>
                  <a:blip r:embed="rId159"/>
                  <a:stretch>
                    <a:fillRect/>
                  </a:stretch>
                </p:blipFill>
                <p:spPr>
                  <a:xfrm>
                    <a:off x="4633404" y="3337114"/>
                    <a:ext cx="78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0" name="Рукописный ввод 49">
                    <a:extLst>
                      <a:ext uri="{FF2B5EF4-FFF2-40B4-BE49-F238E27FC236}">
                        <a16:creationId xmlns:a16="http://schemas.microsoft.com/office/drawing/2014/main" id="{1BE508F5-19E6-4A80-8940-3FEFABAF3654}"/>
                      </a:ext>
                    </a:extLst>
                  </p14:cNvPr>
                  <p14:cNvContentPartPr/>
                  <p14:nvPr/>
                </p14:nvContentPartPr>
                <p14:xfrm>
                  <a:off x="4736724" y="3400114"/>
                  <a:ext cx="9000" cy="3960"/>
                </p14:xfrm>
              </p:contentPart>
            </mc:Choice>
            <mc:Fallback xmlns="">
              <p:pic>
                <p:nvPicPr>
                  <p:cNvPr id="50" name="Рукописный ввод 49">
                    <a:extLst>
                      <a:ext uri="{FF2B5EF4-FFF2-40B4-BE49-F238E27FC236}">
                        <a16:creationId xmlns:a16="http://schemas.microsoft.com/office/drawing/2014/main" id="{1BE508F5-19E6-4A80-8940-3FEFABAF3654}"/>
                      </a:ext>
                    </a:extLst>
                  </p:cNvPr>
                  <p:cNvPicPr/>
                  <p:nvPr/>
                </p:nvPicPr>
                <p:blipFill>
                  <a:blip r:embed="rId161"/>
                  <a:stretch>
                    <a:fillRect/>
                  </a:stretch>
                </p:blipFill>
                <p:spPr>
                  <a:xfrm>
                    <a:off x="4727724" y="3391474"/>
                    <a:ext cx="26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1" name="Рукописный ввод 50">
                    <a:extLst>
                      <a:ext uri="{FF2B5EF4-FFF2-40B4-BE49-F238E27FC236}">
                        <a16:creationId xmlns:a16="http://schemas.microsoft.com/office/drawing/2014/main" id="{34834CCA-1EC9-43BA-AACB-3788583C39F6}"/>
                      </a:ext>
                    </a:extLst>
                  </p14:cNvPr>
                  <p14:cNvContentPartPr/>
                  <p14:nvPr/>
                </p14:nvContentPartPr>
                <p14:xfrm>
                  <a:off x="4784604" y="3345034"/>
                  <a:ext cx="57960" cy="43200"/>
                </p14:xfrm>
              </p:contentPart>
            </mc:Choice>
            <mc:Fallback xmlns="">
              <p:pic>
                <p:nvPicPr>
                  <p:cNvPr id="51" name="Рукописный ввод 50">
                    <a:extLst>
                      <a:ext uri="{FF2B5EF4-FFF2-40B4-BE49-F238E27FC236}">
                        <a16:creationId xmlns:a16="http://schemas.microsoft.com/office/drawing/2014/main" id="{34834CCA-1EC9-43BA-AACB-3788583C39F6}"/>
                      </a:ext>
                    </a:extLst>
                  </p:cNvPr>
                  <p:cNvPicPr/>
                  <p:nvPr/>
                </p:nvPicPr>
                <p:blipFill>
                  <a:blip r:embed="rId163"/>
                  <a:stretch>
                    <a:fillRect/>
                  </a:stretch>
                </p:blipFill>
                <p:spPr>
                  <a:xfrm>
                    <a:off x="4775604" y="3336394"/>
                    <a:ext cx="75600" cy="60840"/>
                  </a:xfrm>
                  <a:prstGeom prst="rect">
                    <a:avLst/>
                  </a:prstGeom>
                </p:spPr>
              </p:pic>
            </mc:Fallback>
          </mc:AlternateContent>
        </p:grpSp>
        <p:grpSp>
          <p:nvGrpSpPr>
            <p:cNvPr id="64" name="Группа 63">
              <a:extLst>
                <a:ext uri="{FF2B5EF4-FFF2-40B4-BE49-F238E27FC236}">
                  <a16:creationId xmlns:a16="http://schemas.microsoft.com/office/drawing/2014/main" id="{2E0AB880-CE11-4AF4-B17B-CEB644661ECF}"/>
                </a:ext>
              </a:extLst>
            </p:cNvPr>
            <p:cNvGrpSpPr/>
            <p:nvPr/>
          </p:nvGrpSpPr>
          <p:grpSpPr>
            <a:xfrm>
              <a:off x="4185204" y="2955874"/>
              <a:ext cx="549360" cy="291240"/>
              <a:chOff x="4185204" y="2955874"/>
              <a:chExt cx="549360" cy="291240"/>
            </a:xfrm>
          </p:grpSpPr>
          <mc:AlternateContent xmlns:mc="http://schemas.openxmlformats.org/markup-compatibility/2006" xmlns:p14="http://schemas.microsoft.com/office/powerpoint/2010/main">
            <mc:Choice Requires="p14">
              <p:contentPart p14:bwMode="auto" r:id="rId164">
                <p14:nvContentPartPr>
                  <p14:cNvPr id="47" name="Рукописный ввод 46">
                    <a:extLst>
                      <a:ext uri="{FF2B5EF4-FFF2-40B4-BE49-F238E27FC236}">
                        <a16:creationId xmlns:a16="http://schemas.microsoft.com/office/drawing/2014/main" id="{B07FF7A5-2919-42E1-A375-FB0E3ABF8C63}"/>
                      </a:ext>
                    </a:extLst>
                  </p14:cNvPr>
                  <p14:cNvContentPartPr/>
                  <p14:nvPr/>
                </p14:nvContentPartPr>
                <p14:xfrm>
                  <a:off x="4689564" y="3168274"/>
                  <a:ext cx="45000" cy="78840"/>
                </p14:xfrm>
              </p:contentPart>
            </mc:Choice>
            <mc:Fallback xmlns="">
              <p:pic>
                <p:nvPicPr>
                  <p:cNvPr id="47" name="Рукописный ввод 46">
                    <a:extLst>
                      <a:ext uri="{FF2B5EF4-FFF2-40B4-BE49-F238E27FC236}">
                        <a16:creationId xmlns:a16="http://schemas.microsoft.com/office/drawing/2014/main" id="{B07FF7A5-2919-42E1-A375-FB0E3ABF8C63}"/>
                      </a:ext>
                    </a:extLst>
                  </p:cNvPr>
                  <p:cNvPicPr/>
                  <p:nvPr/>
                </p:nvPicPr>
                <p:blipFill>
                  <a:blip r:embed="rId165"/>
                  <a:stretch>
                    <a:fillRect/>
                  </a:stretch>
                </p:blipFill>
                <p:spPr>
                  <a:xfrm>
                    <a:off x="4680564" y="3159274"/>
                    <a:ext cx="626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8" name="Рукописный ввод 47">
                    <a:extLst>
                      <a:ext uri="{FF2B5EF4-FFF2-40B4-BE49-F238E27FC236}">
                        <a16:creationId xmlns:a16="http://schemas.microsoft.com/office/drawing/2014/main" id="{A60AB48C-9B33-4B17-9163-91A56FE3A7E1}"/>
                      </a:ext>
                    </a:extLst>
                  </p14:cNvPr>
                  <p14:cNvContentPartPr/>
                  <p14:nvPr/>
                </p14:nvContentPartPr>
                <p14:xfrm>
                  <a:off x="4701084" y="3180514"/>
                  <a:ext cx="20880" cy="43200"/>
                </p14:xfrm>
              </p:contentPart>
            </mc:Choice>
            <mc:Fallback xmlns="">
              <p:pic>
                <p:nvPicPr>
                  <p:cNvPr id="48" name="Рукописный ввод 47">
                    <a:extLst>
                      <a:ext uri="{FF2B5EF4-FFF2-40B4-BE49-F238E27FC236}">
                        <a16:creationId xmlns:a16="http://schemas.microsoft.com/office/drawing/2014/main" id="{A60AB48C-9B33-4B17-9163-91A56FE3A7E1}"/>
                      </a:ext>
                    </a:extLst>
                  </p:cNvPr>
                  <p:cNvPicPr/>
                  <p:nvPr/>
                </p:nvPicPr>
                <p:blipFill>
                  <a:blip r:embed="rId167"/>
                  <a:stretch>
                    <a:fillRect/>
                  </a:stretch>
                </p:blipFill>
                <p:spPr>
                  <a:xfrm>
                    <a:off x="4692084" y="3171514"/>
                    <a:ext cx="38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2" name="Рукописный ввод 51">
                    <a:extLst>
                      <a:ext uri="{FF2B5EF4-FFF2-40B4-BE49-F238E27FC236}">
                        <a16:creationId xmlns:a16="http://schemas.microsoft.com/office/drawing/2014/main" id="{EB2B9EFA-D741-4620-B209-1D52B3F996E2}"/>
                      </a:ext>
                    </a:extLst>
                  </p14:cNvPr>
                  <p14:cNvContentPartPr/>
                  <p14:nvPr/>
                </p14:nvContentPartPr>
                <p14:xfrm>
                  <a:off x="4722324" y="2998354"/>
                  <a:ext cx="9720" cy="74520"/>
                </p14:xfrm>
              </p:contentPart>
            </mc:Choice>
            <mc:Fallback xmlns="">
              <p:pic>
                <p:nvPicPr>
                  <p:cNvPr id="52" name="Рукописный ввод 51">
                    <a:extLst>
                      <a:ext uri="{FF2B5EF4-FFF2-40B4-BE49-F238E27FC236}">
                        <a16:creationId xmlns:a16="http://schemas.microsoft.com/office/drawing/2014/main" id="{EB2B9EFA-D741-4620-B209-1D52B3F996E2}"/>
                      </a:ext>
                    </a:extLst>
                  </p:cNvPr>
                  <p:cNvPicPr/>
                  <p:nvPr/>
                </p:nvPicPr>
                <p:blipFill>
                  <a:blip r:embed="rId169"/>
                  <a:stretch>
                    <a:fillRect/>
                  </a:stretch>
                </p:blipFill>
                <p:spPr>
                  <a:xfrm>
                    <a:off x="4713684" y="2989354"/>
                    <a:ext cx="27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3" name="Рукописный ввод 52">
                    <a:extLst>
                      <a:ext uri="{FF2B5EF4-FFF2-40B4-BE49-F238E27FC236}">
                        <a16:creationId xmlns:a16="http://schemas.microsoft.com/office/drawing/2014/main" id="{CFBC0D5A-D1B9-449A-89CC-5C1B592088EB}"/>
                      </a:ext>
                    </a:extLst>
                  </p14:cNvPr>
                  <p14:cNvContentPartPr/>
                  <p14:nvPr/>
                </p14:nvContentPartPr>
                <p14:xfrm>
                  <a:off x="4725564" y="3121834"/>
                  <a:ext cx="8280" cy="46800"/>
                </p14:xfrm>
              </p:contentPart>
            </mc:Choice>
            <mc:Fallback xmlns="">
              <p:pic>
                <p:nvPicPr>
                  <p:cNvPr id="53" name="Рукописный ввод 52">
                    <a:extLst>
                      <a:ext uri="{FF2B5EF4-FFF2-40B4-BE49-F238E27FC236}">
                        <a16:creationId xmlns:a16="http://schemas.microsoft.com/office/drawing/2014/main" id="{CFBC0D5A-D1B9-449A-89CC-5C1B592088EB}"/>
                      </a:ext>
                    </a:extLst>
                  </p:cNvPr>
                  <p:cNvPicPr/>
                  <p:nvPr/>
                </p:nvPicPr>
                <p:blipFill>
                  <a:blip r:embed="rId171"/>
                  <a:stretch>
                    <a:fillRect/>
                  </a:stretch>
                </p:blipFill>
                <p:spPr>
                  <a:xfrm>
                    <a:off x="4716924" y="3113194"/>
                    <a:ext cx="25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8" name="Рукописный ввод 57">
                    <a:extLst>
                      <a:ext uri="{FF2B5EF4-FFF2-40B4-BE49-F238E27FC236}">
                        <a16:creationId xmlns:a16="http://schemas.microsoft.com/office/drawing/2014/main" id="{7B1F5168-1738-4097-9DFB-22E8D448BFFF}"/>
                      </a:ext>
                    </a:extLst>
                  </p14:cNvPr>
                  <p14:cNvContentPartPr/>
                  <p14:nvPr/>
                </p14:nvContentPartPr>
                <p14:xfrm>
                  <a:off x="4442604" y="2984674"/>
                  <a:ext cx="60840" cy="6120"/>
                </p14:xfrm>
              </p:contentPart>
            </mc:Choice>
            <mc:Fallback xmlns="">
              <p:pic>
                <p:nvPicPr>
                  <p:cNvPr id="58" name="Рукописный ввод 57">
                    <a:extLst>
                      <a:ext uri="{FF2B5EF4-FFF2-40B4-BE49-F238E27FC236}">
                        <a16:creationId xmlns:a16="http://schemas.microsoft.com/office/drawing/2014/main" id="{7B1F5168-1738-4097-9DFB-22E8D448BFFF}"/>
                      </a:ext>
                    </a:extLst>
                  </p:cNvPr>
                  <p:cNvPicPr/>
                  <p:nvPr/>
                </p:nvPicPr>
                <p:blipFill>
                  <a:blip r:embed="rId173"/>
                  <a:stretch>
                    <a:fillRect/>
                  </a:stretch>
                </p:blipFill>
                <p:spPr>
                  <a:xfrm>
                    <a:off x="4433604" y="2975674"/>
                    <a:ext cx="78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9" name="Рукописный ввод 58">
                    <a:extLst>
                      <a:ext uri="{FF2B5EF4-FFF2-40B4-BE49-F238E27FC236}">
                        <a16:creationId xmlns:a16="http://schemas.microsoft.com/office/drawing/2014/main" id="{4B8E34DC-DC06-4E86-A6AE-BEBEEDE73FEB}"/>
                      </a:ext>
                    </a:extLst>
                  </p14:cNvPr>
                  <p14:cNvContentPartPr/>
                  <p14:nvPr/>
                </p14:nvContentPartPr>
                <p14:xfrm>
                  <a:off x="4577964" y="2977474"/>
                  <a:ext cx="52560" cy="8280"/>
                </p14:xfrm>
              </p:contentPart>
            </mc:Choice>
            <mc:Fallback xmlns="">
              <p:pic>
                <p:nvPicPr>
                  <p:cNvPr id="59" name="Рукописный ввод 58">
                    <a:extLst>
                      <a:ext uri="{FF2B5EF4-FFF2-40B4-BE49-F238E27FC236}">
                        <a16:creationId xmlns:a16="http://schemas.microsoft.com/office/drawing/2014/main" id="{4B8E34DC-DC06-4E86-A6AE-BEBEEDE73FEB}"/>
                      </a:ext>
                    </a:extLst>
                  </p:cNvPr>
                  <p:cNvPicPr/>
                  <p:nvPr/>
                </p:nvPicPr>
                <p:blipFill>
                  <a:blip r:embed="rId175"/>
                  <a:stretch>
                    <a:fillRect/>
                  </a:stretch>
                </p:blipFill>
                <p:spPr>
                  <a:xfrm>
                    <a:off x="4569324" y="2968834"/>
                    <a:ext cx="702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1" name="Рукописный ввод 60">
                    <a:extLst>
                      <a:ext uri="{FF2B5EF4-FFF2-40B4-BE49-F238E27FC236}">
                        <a16:creationId xmlns:a16="http://schemas.microsoft.com/office/drawing/2014/main" id="{CB012062-38BB-4487-AF99-20EF30E2C4DD}"/>
                      </a:ext>
                    </a:extLst>
                  </p14:cNvPr>
                  <p14:cNvContentPartPr/>
                  <p14:nvPr/>
                </p14:nvContentPartPr>
                <p14:xfrm>
                  <a:off x="4185204" y="2961994"/>
                  <a:ext cx="57600" cy="44640"/>
                </p14:xfrm>
              </p:contentPart>
            </mc:Choice>
            <mc:Fallback xmlns="">
              <p:pic>
                <p:nvPicPr>
                  <p:cNvPr id="61" name="Рукописный ввод 60">
                    <a:extLst>
                      <a:ext uri="{FF2B5EF4-FFF2-40B4-BE49-F238E27FC236}">
                        <a16:creationId xmlns:a16="http://schemas.microsoft.com/office/drawing/2014/main" id="{CB012062-38BB-4487-AF99-20EF30E2C4DD}"/>
                      </a:ext>
                    </a:extLst>
                  </p:cNvPr>
                  <p:cNvPicPr/>
                  <p:nvPr/>
                </p:nvPicPr>
                <p:blipFill>
                  <a:blip r:embed="rId177"/>
                  <a:stretch>
                    <a:fillRect/>
                  </a:stretch>
                </p:blipFill>
                <p:spPr>
                  <a:xfrm>
                    <a:off x="4176564" y="2953354"/>
                    <a:ext cx="75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62" name="Рукописный ввод 61">
                    <a:extLst>
                      <a:ext uri="{FF2B5EF4-FFF2-40B4-BE49-F238E27FC236}">
                        <a16:creationId xmlns:a16="http://schemas.microsoft.com/office/drawing/2014/main" id="{C35A0D80-06D6-471A-92A1-081B89BBA643}"/>
                      </a:ext>
                    </a:extLst>
                  </p14:cNvPr>
                  <p14:cNvContentPartPr/>
                  <p14:nvPr/>
                </p14:nvContentPartPr>
                <p14:xfrm>
                  <a:off x="4258644" y="3015634"/>
                  <a:ext cx="15480" cy="10800"/>
                </p14:xfrm>
              </p:contentPart>
            </mc:Choice>
            <mc:Fallback xmlns="">
              <p:pic>
                <p:nvPicPr>
                  <p:cNvPr id="62" name="Рукописный ввод 61">
                    <a:extLst>
                      <a:ext uri="{FF2B5EF4-FFF2-40B4-BE49-F238E27FC236}">
                        <a16:creationId xmlns:a16="http://schemas.microsoft.com/office/drawing/2014/main" id="{C35A0D80-06D6-471A-92A1-081B89BBA643}"/>
                      </a:ext>
                    </a:extLst>
                  </p:cNvPr>
                  <p:cNvPicPr/>
                  <p:nvPr/>
                </p:nvPicPr>
                <p:blipFill>
                  <a:blip r:embed="rId179"/>
                  <a:stretch>
                    <a:fillRect/>
                  </a:stretch>
                </p:blipFill>
                <p:spPr>
                  <a:xfrm>
                    <a:off x="4249644" y="3006994"/>
                    <a:ext cx="33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63" name="Рукописный ввод 62">
                    <a:extLst>
                      <a:ext uri="{FF2B5EF4-FFF2-40B4-BE49-F238E27FC236}">
                        <a16:creationId xmlns:a16="http://schemas.microsoft.com/office/drawing/2014/main" id="{219338F2-4F68-434A-AF79-284104271541}"/>
                      </a:ext>
                    </a:extLst>
                  </p14:cNvPr>
                  <p14:cNvContentPartPr/>
                  <p14:nvPr/>
                </p14:nvContentPartPr>
                <p14:xfrm>
                  <a:off x="4312644" y="2955874"/>
                  <a:ext cx="109800" cy="53280"/>
                </p14:xfrm>
              </p:contentPart>
            </mc:Choice>
            <mc:Fallback xmlns="">
              <p:pic>
                <p:nvPicPr>
                  <p:cNvPr id="63" name="Рукописный ввод 62">
                    <a:extLst>
                      <a:ext uri="{FF2B5EF4-FFF2-40B4-BE49-F238E27FC236}">
                        <a16:creationId xmlns:a16="http://schemas.microsoft.com/office/drawing/2014/main" id="{219338F2-4F68-434A-AF79-284104271541}"/>
                      </a:ext>
                    </a:extLst>
                  </p:cNvPr>
                  <p:cNvPicPr/>
                  <p:nvPr/>
                </p:nvPicPr>
                <p:blipFill>
                  <a:blip r:embed="rId181"/>
                  <a:stretch>
                    <a:fillRect/>
                  </a:stretch>
                </p:blipFill>
                <p:spPr>
                  <a:xfrm>
                    <a:off x="4304004" y="2947234"/>
                    <a:ext cx="127440" cy="70920"/>
                  </a:xfrm>
                  <a:prstGeom prst="rect">
                    <a:avLst/>
                  </a:prstGeom>
                </p:spPr>
              </p:pic>
            </mc:Fallback>
          </mc:AlternateContent>
        </p:grpSp>
        <p:grpSp>
          <p:nvGrpSpPr>
            <p:cNvPr id="75" name="Группа 74">
              <a:extLst>
                <a:ext uri="{FF2B5EF4-FFF2-40B4-BE49-F238E27FC236}">
                  <a16:creationId xmlns:a16="http://schemas.microsoft.com/office/drawing/2014/main" id="{48825C7A-D046-4389-B5CE-CF3A5B90F9DB}"/>
                </a:ext>
              </a:extLst>
            </p:cNvPr>
            <p:cNvGrpSpPr/>
            <p:nvPr/>
          </p:nvGrpSpPr>
          <p:grpSpPr>
            <a:xfrm>
              <a:off x="4001244" y="2580754"/>
              <a:ext cx="208440" cy="100080"/>
              <a:chOff x="4001244" y="2580754"/>
              <a:chExt cx="208440" cy="100080"/>
            </a:xfrm>
          </p:grpSpPr>
          <mc:AlternateContent xmlns:mc="http://schemas.openxmlformats.org/markup-compatibility/2006" xmlns:p14="http://schemas.microsoft.com/office/powerpoint/2010/main">
            <mc:Choice Requires="p14">
              <p:contentPart p14:bwMode="auto" r:id="rId182">
                <p14:nvContentPartPr>
                  <p14:cNvPr id="69" name="Рукописный ввод 68">
                    <a:extLst>
                      <a:ext uri="{FF2B5EF4-FFF2-40B4-BE49-F238E27FC236}">
                        <a16:creationId xmlns:a16="http://schemas.microsoft.com/office/drawing/2014/main" id="{3A90DBAB-7CB7-4A1E-93E3-54FCB1304530}"/>
                      </a:ext>
                    </a:extLst>
                  </p14:cNvPr>
                  <p14:cNvContentPartPr/>
                  <p14:nvPr/>
                </p14:nvContentPartPr>
                <p14:xfrm>
                  <a:off x="4001244" y="2602354"/>
                  <a:ext cx="61560" cy="70560"/>
                </p14:xfrm>
              </p:contentPart>
            </mc:Choice>
            <mc:Fallback xmlns="">
              <p:pic>
                <p:nvPicPr>
                  <p:cNvPr id="69" name="Рукописный ввод 68">
                    <a:extLst>
                      <a:ext uri="{FF2B5EF4-FFF2-40B4-BE49-F238E27FC236}">
                        <a16:creationId xmlns:a16="http://schemas.microsoft.com/office/drawing/2014/main" id="{3A90DBAB-7CB7-4A1E-93E3-54FCB1304530}"/>
                      </a:ext>
                    </a:extLst>
                  </p:cNvPr>
                  <p:cNvPicPr/>
                  <p:nvPr/>
                </p:nvPicPr>
                <p:blipFill>
                  <a:blip r:embed="rId183"/>
                  <a:stretch>
                    <a:fillRect/>
                  </a:stretch>
                </p:blipFill>
                <p:spPr>
                  <a:xfrm>
                    <a:off x="3992244" y="2593714"/>
                    <a:ext cx="79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3" name="Рукописный ввод 72">
                    <a:extLst>
                      <a:ext uri="{FF2B5EF4-FFF2-40B4-BE49-F238E27FC236}">
                        <a16:creationId xmlns:a16="http://schemas.microsoft.com/office/drawing/2014/main" id="{343867FD-553D-4D6A-BC64-D505E994575F}"/>
                      </a:ext>
                    </a:extLst>
                  </p14:cNvPr>
                  <p14:cNvContentPartPr/>
                  <p14:nvPr/>
                </p14:nvContentPartPr>
                <p14:xfrm>
                  <a:off x="4088004" y="2640874"/>
                  <a:ext cx="12600" cy="11160"/>
                </p14:xfrm>
              </p:contentPart>
            </mc:Choice>
            <mc:Fallback xmlns="">
              <p:pic>
                <p:nvPicPr>
                  <p:cNvPr id="73" name="Рукописный ввод 72">
                    <a:extLst>
                      <a:ext uri="{FF2B5EF4-FFF2-40B4-BE49-F238E27FC236}">
                        <a16:creationId xmlns:a16="http://schemas.microsoft.com/office/drawing/2014/main" id="{343867FD-553D-4D6A-BC64-D505E994575F}"/>
                      </a:ext>
                    </a:extLst>
                  </p:cNvPr>
                  <p:cNvPicPr/>
                  <p:nvPr/>
                </p:nvPicPr>
                <p:blipFill>
                  <a:blip r:embed="rId185"/>
                  <a:stretch>
                    <a:fillRect/>
                  </a:stretch>
                </p:blipFill>
                <p:spPr>
                  <a:xfrm>
                    <a:off x="4079364" y="2631874"/>
                    <a:ext cx="30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4" name="Рукописный ввод 73">
                    <a:extLst>
                      <a:ext uri="{FF2B5EF4-FFF2-40B4-BE49-F238E27FC236}">
                        <a16:creationId xmlns:a16="http://schemas.microsoft.com/office/drawing/2014/main" id="{E94FF60E-9602-4E6E-9477-317A0B967D1B}"/>
                      </a:ext>
                    </a:extLst>
                  </p14:cNvPr>
                  <p14:cNvContentPartPr/>
                  <p14:nvPr/>
                </p14:nvContentPartPr>
                <p14:xfrm>
                  <a:off x="4147404" y="2580754"/>
                  <a:ext cx="62280" cy="100080"/>
                </p14:xfrm>
              </p:contentPart>
            </mc:Choice>
            <mc:Fallback xmlns="">
              <p:pic>
                <p:nvPicPr>
                  <p:cNvPr id="74" name="Рукописный ввод 73">
                    <a:extLst>
                      <a:ext uri="{FF2B5EF4-FFF2-40B4-BE49-F238E27FC236}">
                        <a16:creationId xmlns:a16="http://schemas.microsoft.com/office/drawing/2014/main" id="{E94FF60E-9602-4E6E-9477-317A0B967D1B}"/>
                      </a:ext>
                    </a:extLst>
                  </p:cNvPr>
                  <p:cNvPicPr/>
                  <p:nvPr/>
                </p:nvPicPr>
                <p:blipFill>
                  <a:blip r:embed="rId187"/>
                  <a:stretch>
                    <a:fillRect/>
                  </a:stretch>
                </p:blipFill>
                <p:spPr>
                  <a:xfrm>
                    <a:off x="4138404" y="2571754"/>
                    <a:ext cx="79920" cy="117720"/>
                  </a:xfrm>
                  <a:prstGeom prst="rect">
                    <a:avLst/>
                  </a:prstGeom>
                </p:spPr>
              </p:pic>
            </mc:Fallback>
          </mc:AlternateContent>
        </p:grpSp>
      </p:gr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994E4948-784E-4BE0-85FB-6665EC3C89CE}"/>
                  </a:ext>
                </a:extLst>
              </p:cNvPr>
              <p:cNvSpPr txBox="1"/>
              <p:nvPr/>
            </p:nvSpPr>
            <p:spPr>
              <a:xfrm>
                <a:off x="6243684" y="2480976"/>
                <a:ext cx="2538883" cy="564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𝑎</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162" name="TextBox 161">
                <a:extLst>
                  <a:ext uri="{FF2B5EF4-FFF2-40B4-BE49-F238E27FC236}">
                    <a16:creationId xmlns:a16="http://schemas.microsoft.com/office/drawing/2014/main" id="{994E4948-784E-4BE0-85FB-6665EC3C89CE}"/>
                  </a:ext>
                </a:extLst>
              </p:cNvPr>
              <p:cNvSpPr txBox="1">
                <a:spLocks noRot="1" noChangeAspect="1" noMove="1" noResize="1" noEditPoints="1" noAdjustHandles="1" noChangeArrowheads="1" noChangeShapeType="1" noTextEdit="1"/>
              </p:cNvSpPr>
              <p:nvPr/>
            </p:nvSpPr>
            <p:spPr>
              <a:xfrm>
                <a:off x="6243684" y="2480976"/>
                <a:ext cx="2538883" cy="564898"/>
              </a:xfrm>
              <a:prstGeom prst="rect">
                <a:avLst/>
              </a:prstGeom>
              <a:blipFill>
                <a:blip r:embed="rId18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8205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4477893" cy="461665"/>
          </a:xfrm>
          <a:prstGeom prst="rect">
            <a:avLst/>
          </a:prstGeom>
        </p:spPr>
        <p:txBody>
          <a:bodyPr wrap="none">
            <a:spAutoFit/>
          </a:bodyPr>
          <a:lstStyle/>
          <a:p>
            <a:r>
              <a:rPr lang="en-US" sz="2400" b="1" dirty="0"/>
              <a:t>Cumulative Distribution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30731" y="1090199"/>
            <a:ext cx="3567027" cy="369332"/>
          </a:xfrm>
          <a:prstGeom prst="rect">
            <a:avLst/>
          </a:prstGeom>
          <a:noFill/>
        </p:spPr>
        <p:txBody>
          <a:bodyPr wrap="square">
            <a:spAutoFit/>
          </a:bodyPr>
          <a:lstStyle/>
          <a:p>
            <a:r>
              <a:rPr lang="en-US" dirty="0"/>
              <a:t>Probability Density Function (PDF)</a:t>
            </a:r>
            <a:endParaRPr lang="ru-RU" dirty="0"/>
          </a:p>
        </p:txBody>
      </p:sp>
      <p:sp>
        <p:nvSpPr>
          <p:cNvPr id="66" name="TextBox 65">
            <a:extLst>
              <a:ext uri="{FF2B5EF4-FFF2-40B4-BE49-F238E27FC236}">
                <a16:creationId xmlns:a16="http://schemas.microsoft.com/office/drawing/2014/main" id="{67E19814-2041-4B52-9B4E-117BA59F52CE}"/>
              </a:ext>
            </a:extLst>
          </p:cNvPr>
          <p:cNvSpPr txBox="1"/>
          <p:nvPr/>
        </p:nvSpPr>
        <p:spPr>
          <a:xfrm>
            <a:off x="4571118" y="1153302"/>
            <a:ext cx="4005987" cy="369332"/>
          </a:xfrm>
          <a:prstGeom prst="rect">
            <a:avLst/>
          </a:prstGeom>
          <a:noFill/>
        </p:spPr>
        <p:txBody>
          <a:bodyPr wrap="square">
            <a:spAutoFit/>
          </a:bodyPr>
          <a:lstStyle/>
          <a:p>
            <a:r>
              <a:rPr lang="en-US" dirty="0"/>
              <a:t> Cumulative Distribution Function (CDF)</a:t>
            </a:r>
            <a:endParaRPr lang="ru-RU" dirty="0"/>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EC873EE-538F-471D-B57F-664BB2E32A26}"/>
                  </a:ext>
                </a:extLst>
              </p:cNvPr>
              <p:cNvSpPr txBox="1"/>
              <p:nvPr/>
            </p:nvSpPr>
            <p:spPr>
              <a:xfrm>
                <a:off x="45024" y="3583371"/>
                <a:ext cx="3885048" cy="1656031"/>
              </a:xfrm>
              <a:prstGeom prst="rect">
                <a:avLst/>
              </a:prstGeom>
              <a:noFill/>
            </p:spPr>
            <p:txBody>
              <a:bodyPr wrap="square">
                <a:spAutoFit/>
              </a:bodyPr>
              <a:lstStyle/>
              <a:p>
                <a:pPr marL="342900" indent="-342900">
                  <a:buAutoNum type="arabicParenR"/>
                </a:pPr>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0</m:t>
                    </m:r>
                  </m:oMath>
                </a14:m>
                <a:endParaRPr lang="en-US" dirty="0">
                  <a:ea typeface="Cambria Math" panose="02040503050406030204" pitchFamily="18" charset="0"/>
                </a:endParaRPr>
              </a:p>
              <a:p>
                <a:pPr marL="342900" indent="-342900">
                  <a:buAutoNum type="arabicParenR"/>
                </a:pPr>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piecewise continuous</a:t>
                </a:r>
              </a:p>
              <a:p>
                <a:pPr marL="342900" indent="-342900">
                  <a:buAutoNum type="arabicParenR"/>
                </a:pPr>
                <a14:m>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e>
                    </m:nary>
                    <m:r>
                      <a:rPr lang="en-US" b="0" i="1" smtClean="0">
                        <a:latin typeface="Cambria Math" panose="02040503050406030204" pitchFamily="18" charset="0"/>
                      </a:rPr>
                      <m:t>=1</m:t>
                    </m:r>
                  </m:oMath>
                </a14:m>
                <a:endParaRPr lang="en-US" b="0" dirty="0"/>
              </a:p>
              <a:p>
                <a:pPr marL="342900" indent="-342900">
                  <a:buAutoNum type="arabicParenR"/>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𝑎</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𝑑𝑥</m:t>
                        </m:r>
                      </m:e>
                    </m:nary>
                  </m:oMath>
                </a14:m>
                <a:endParaRPr lang="en-US" b="0" dirty="0"/>
              </a:p>
              <a:p>
                <a:pPr marL="342900" indent="-342900">
                  <a:buAutoNum type="arabicParenR"/>
                </a:pPr>
                <a:endParaRPr lang="en-US" dirty="0"/>
              </a:p>
            </p:txBody>
          </p:sp>
        </mc:Choice>
        <mc:Fallback xmlns="">
          <p:sp>
            <p:nvSpPr>
              <p:cNvPr id="79" name="TextBox 78">
                <a:extLst>
                  <a:ext uri="{FF2B5EF4-FFF2-40B4-BE49-F238E27FC236}">
                    <a16:creationId xmlns:a16="http://schemas.microsoft.com/office/drawing/2014/main" id="{7EC873EE-538F-471D-B57F-664BB2E32A26}"/>
                  </a:ext>
                </a:extLst>
              </p:cNvPr>
              <p:cNvSpPr txBox="1">
                <a:spLocks noRot="1" noChangeAspect="1" noMove="1" noResize="1" noEditPoints="1" noAdjustHandles="1" noChangeArrowheads="1" noChangeShapeType="1" noTextEdit="1"/>
              </p:cNvSpPr>
              <p:nvPr/>
            </p:nvSpPr>
            <p:spPr>
              <a:xfrm>
                <a:off x="45024" y="3583371"/>
                <a:ext cx="3885048" cy="1656031"/>
              </a:xfrm>
              <a:prstGeom prst="rect">
                <a:avLst/>
              </a:prstGeom>
              <a:blipFill>
                <a:blip r:embed="rId135"/>
                <a:stretch>
                  <a:fillRect l="-1724" t="-1845" b="-3099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69F43F87-5421-4ECA-9D2D-CCC9D3ACCB4B}"/>
                  </a:ext>
                </a:extLst>
              </p:cNvPr>
              <p:cNvSpPr txBox="1"/>
              <p:nvPr/>
            </p:nvSpPr>
            <p:spPr>
              <a:xfrm>
                <a:off x="5021326" y="1431410"/>
                <a:ext cx="3487849" cy="9028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𝑥</m:t>
                          </m:r>
                        </m:sup>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𝑑𝑦</m:t>
                          </m:r>
                        </m:e>
                      </m:nary>
                    </m:oMath>
                  </m:oMathPara>
                </a14:m>
                <a:endParaRPr lang="en-US" i="1" dirty="0">
                  <a:latin typeface="Cambria Math" panose="02040503050406030204" pitchFamily="18" charset="0"/>
                </a:endParaRPr>
              </a:p>
            </p:txBody>
          </p:sp>
        </mc:Choice>
        <mc:Fallback xmlns="">
          <p:sp>
            <p:nvSpPr>
              <p:cNvPr id="100" name="TextBox 99">
                <a:extLst>
                  <a:ext uri="{FF2B5EF4-FFF2-40B4-BE49-F238E27FC236}">
                    <a16:creationId xmlns:a16="http://schemas.microsoft.com/office/drawing/2014/main" id="{69F43F87-5421-4ECA-9D2D-CCC9D3ACCB4B}"/>
                  </a:ext>
                </a:extLst>
              </p:cNvPr>
              <p:cNvSpPr txBox="1">
                <a:spLocks noRot="1" noChangeAspect="1" noMove="1" noResize="1" noEditPoints="1" noAdjustHandles="1" noChangeArrowheads="1" noChangeShapeType="1" noTextEdit="1"/>
              </p:cNvSpPr>
              <p:nvPr/>
            </p:nvSpPr>
            <p:spPr>
              <a:xfrm>
                <a:off x="5021326" y="1431410"/>
                <a:ext cx="3487849" cy="902811"/>
              </a:xfrm>
              <a:prstGeom prst="rect">
                <a:avLst/>
              </a:prstGeom>
              <a:blipFill>
                <a:blip r:embed="rId19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D0019A0-B661-43B6-9913-7D570EAAA716}"/>
                  </a:ext>
                </a:extLst>
              </p:cNvPr>
              <p:cNvSpPr txBox="1"/>
              <p:nvPr/>
            </p:nvSpPr>
            <p:spPr>
              <a:xfrm>
                <a:off x="5016446" y="3765694"/>
                <a:ext cx="2105811" cy="618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𝑑</m:t>
                          </m:r>
                        </m:num>
                        <m:den>
                          <m:r>
                            <a:rPr lang="en-US" b="0" i="1" dirty="0" smtClean="0">
                              <a:latin typeface="Cambria Math" panose="02040503050406030204" pitchFamily="18" charset="0"/>
                            </a:rPr>
                            <m:t>𝑑𝑥</m:t>
                          </m:r>
                        </m:den>
                      </m:f>
                      <m:r>
                        <a:rPr lang="en-US" b="0" i="1" dirty="0" smtClean="0">
                          <a:latin typeface="Cambria Math" panose="02040503050406030204" pitchFamily="18" charset="0"/>
                        </a:rPr>
                        <m:t>𝐹</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m:oMathPara>
                </a14:m>
                <a:endParaRPr lang="ru-RU" dirty="0"/>
              </a:p>
            </p:txBody>
          </p:sp>
        </mc:Choice>
        <mc:Fallback xmlns="">
          <p:sp>
            <p:nvSpPr>
              <p:cNvPr id="104" name="TextBox 103">
                <a:extLst>
                  <a:ext uri="{FF2B5EF4-FFF2-40B4-BE49-F238E27FC236}">
                    <a16:creationId xmlns:a16="http://schemas.microsoft.com/office/drawing/2014/main" id="{5D0019A0-B661-43B6-9913-7D570EAAA716}"/>
                  </a:ext>
                </a:extLst>
              </p:cNvPr>
              <p:cNvSpPr txBox="1">
                <a:spLocks noRot="1" noChangeAspect="1" noMove="1" noResize="1" noEditPoints="1" noAdjustHandles="1" noChangeArrowheads="1" noChangeShapeType="1" noTextEdit="1"/>
              </p:cNvSpPr>
              <p:nvPr/>
            </p:nvSpPr>
            <p:spPr>
              <a:xfrm>
                <a:off x="5016446" y="3765694"/>
                <a:ext cx="2105811" cy="618246"/>
              </a:xfrm>
              <a:prstGeom prst="rect">
                <a:avLst/>
              </a:prstGeom>
              <a:blipFill>
                <a:blip r:embed="rId234"/>
                <a:stretch>
                  <a:fillRect/>
                </a:stretch>
              </a:blipFill>
            </p:spPr>
            <p:txBody>
              <a:bodyPr/>
              <a:lstStyle/>
              <a:p>
                <a:r>
                  <a:rPr lang="ru-RU">
                    <a:noFill/>
                  </a:rPr>
                  <a:t> </a:t>
                </a:r>
              </a:p>
            </p:txBody>
          </p:sp>
        </mc:Fallback>
      </mc:AlternateContent>
      <p:grpSp>
        <p:nvGrpSpPr>
          <p:cNvPr id="108" name="Группа 107">
            <a:extLst>
              <a:ext uri="{FF2B5EF4-FFF2-40B4-BE49-F238E27FC236}">
                <a16:creationId xmlns:a16="http://schemas.microsoft.com/office/drawing/2014/main" id="{56BEFE53-7B39-40F6-9D26-464773A09B40}"/>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235">
              <p14:nvContentPartPr>
                <p14:cNvPr id="109" name="Рукописный ввод 108">
                  <a:extLst>
                    <a:ext uri="{FF2B5EF4-FFF2-40B4-BE49-F238E27FC236}">
                      <a16:creationId xmlns:a16="http://schemas.microsoft.com/office/drawing/2014/main" id="{FA674EF1-26D0-4A61-A8C1-89D82BAAEA6D}"/>
                    </a:ext>
                  </a:extLst>
                </p14:cNvPr>
                <p14:cNvContentPartPr/>
                <p14:nvPr/>
              </p14:nvContentPartPr>
              <p14:xfrm>
                <a:off x="450843" y="3355368"/>
                <a:ext cx="67320" cy="86040"/>
              </p14:xfrm>
            </p:contentPart>
          </mc:Choice>
          <mc:Fallback xmlns="">
            <p:pic>
              <p:nvPicPr>
                <p:cNvPr id="109" name="Рукописный ввод 108">
                  <a:extLst>
                    <a:ext uri="{FF2B5EF4-FFF2-40B4-BE49-F238E27FC236}">
                      <a16:creationId xmlns:a16="http://schemas.microsoft.com/office/drawing/2014/main" id="{FA674EF1-26D0-4A61-A8C1-89D82BAAEA6D}"/>
                    </a:ext>
                  </a:extLst>
                </p:cNvPr>
                <p:cNvPicPr/>
                <p:nvPr/>
              </p:nvPicPr>
              <p:blipFill>
                <a:blip r:embed="rId258"/>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10" name="Рукописный ввод 109">
                  <a:extLst>
                    <a:ext uri="{FF2B5EF4-FFF2-40B4-BE49-F238E27FC236}">
                      <a16:creationId xmlns:a16="http://schemas.microsoft.com/office/drawing/2014/main" id="{A24931BB-03A5-4CB4-86B2-2DDD8CF4C994}"/>
                    </a:ext>
                  </a:extLst>
                </p14:cNvPr>
                <p14:cNvContentPartPr/>
                <p14:nvPr/>
              </p14:nvContentPartPr>
              <p14:xfrm>
                <a:off x="531123" y="3439608"/>
                <a:ext cx="2520" cy="29880"/>
              </p14:xfrm>
            </p:contentPart>
          </mc:Choice>
          <mc:Fallback xmlns="">
            <p:pic>
              <p:nvPicPr>
                <p:cNvPr id="110" name="Рукописный ввод 109">
                  <a:extLst>
                    <a:ext uri="{FF2B5EF4-FFF2-40B4-BE49-F238E27FC236}">
                      <a16:creationId xmlns:a16="http://schemas.microsoft.com/office/drawing/2014/main" id="{A24931BB-03A5-4CB4-86B2-2DDD8CF4C994}"/>
                    </a:ext>
                  </a:extLst>
                </p:cNvPr>
                <p:cNvPicPr/>
                <p:nvPr/>
              </p:nvPicPr>
              <p:blipFill>
                <a:blip r:embed="rId260"/>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1" name="Рукописный ввод 110">
                  <a:extLst>
                    <a:ext uri="{FF2B5EF4-FFF2-40B4-BE49-F238E27FC236}">
                      <a16:creationId xmlns:a16="http://schemas.microsoft.com/office/drawing/2014/main" id="{970BC608-C850-412A-86C1-A31A2BD4F324}"/>
                    </a:ext>
                  </a:extLst>
                </p14:cNvPr>
                <p14:cNvContentPartPr/>
                <p14:nvPr/>
              </p14:nvContentPartPr>
              <p14:xfrm>
                <a:off x="557403" y="3369768"/>
                <a:ext cx="83160" cy="79920"/>
              </p14:xfrm>
            </p:contentPart>
          </mc:Choice>
          <mc:Fallback xmlns="">
            <p:pic>
              <p:nvPicPr>
                <p:cNvPr id="111" name="Рукописный ввод 110">
                  <a:extLst>
                    <a:ext uri="{FF2B5EF4-FFF2-40B4-BE49-F238E27FC236}">
                      <a16:creationId xmlns:a16="http://schemas.microsoft.com/office/drawing/2014/main" id="{970BC608-C850-412A-86C1-A31A2BD4F324}"/>
                    </a:ext>
                  </a:extLst>
                </p:cNvPr>
                <p:cNvPicPr/>
                <p:nvPr/>
              </p:nvPicPr>
              <p:blipFill>
                <a:blip r:embed="rId262"/>
                <a:stretch>
                  <a:fillRect/>
                </a:stretch>
              </p:blipFill>
              <p:spPr>
                <a:xfrm>
                  <a:off x="548403" y="3361128"/>
                  <a:ext cx="100800" cy="97560"/>
                </a:xfrm>
                <a:prstGeom prst="rect">
                  <a:avLst/>
                </a:prstGeom>
              </p:spPr>
            </p:pic>
          </mc:Fallback>
        </mc:AlternateContent>
        <p:grpSp>
          <p:nvGrpSpPr>
            <p:cNvPr id="112" name="Группа 111">
              <a:extLst>
                <a:ext uri="{FF2B5EF4-FFF2-40B4-BE49-F238E27FC236}">
                  <a16:creationId xmlns:a16="http://schemas.microsoft.com/office/drawing/2014/main" id="{26BF2C56-CF9E-481C-BA88-987668AE191A}"/>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263">
                <p14:nvContentPartPr>
                  <p14:cNvPr id="159" name="Рукописный ввод 158">
                    <a:extLst>
                      <a:ext uri="{FF2B5EF4-FFF2-40B4-BE49-F238E27FC236}">
                        <a16:creationId xmlns:a16="http://schemas.microsoft.com/office/drawing/2014/main" id="{04646579-0343-44C2-9BFA-AD670AD30062}"/>
                      </a:ext>
                    </a:extLst>
                  </p14:cNvPr>
                  <p14:cNvContentPartPr/>
                  <p14:nvPr/>
                </p14:nvContentPartPr>
                <p14:xfrm>
                  <a:off x="514563" y="3225768"/>
                  <a:ext cx="22320" cy="59760"/>
                </p14:xfrm>
              </p:contentPart>
            </mc:Choice>
            <mc:Fallback xmlns="">
              <p:pic>
                <p:nvPicPr>
                  <p:cNvPr id="159" name="Рукописный ввод 158">
                    <a:extLst>
                      <a:ext uri="{FF2B5EF4-FFF2-40B4-BE49-F238E27FC236}">
                        <a16:creationId xmlns:a16="http://schemas.microsoft.com/office/drawing/2014/main" id="{04646579-0343-44C2-9BFA-AD670AD30062}"/>
                      </a:ext>
                    </a:extLst>
                  </p:cNvPr>
                  <p:cNvPicPr/>
                  <p:nvPr/>
                </p:nvPicPr>
                <p:blipFill>
                  <a:blip r:embed="rId264"/>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0" name="Рукописный ввод 159">
                    <a:extLst>
                      <a:ext uri="{FF2B5EF4-FFF2-40B4-BE49-F238E27FC236}">
                        <a16:creationId xmlns:a16="http://schemas.microsoft.com/office/drawing/2014/main" id="{5E2D5E1B-F046-4228-9A97-72900A8DEE93}"/>
                      </a:ext>
                    </a:extLst>
                  </p14:cNvPr>
                  <p14:cNvContentPartPr/>
                  <p14:nvPr/>
                </p14:nvContentPartPr>
                <p14:xfrm>
                  <a:off x="512403" y="3236208"/>
                  <a:ext cx="41400" cy="43920"/>
                </p14:xfrm>
              </p:contentPart>
            </mc:Choice>
            <mc:Fallback xmlns="">
              <p:pic>
                <p:nvPicPr>
                  <p:cNvPr id="160" name="Рукописный ввод 159">
                    <a:extLst>
                      <a:ext uri="{FF2B5EF4-FFF2-40B4-BE49-F238E27FC236}">
                        <a16:creationId xmlns:a16="http://schemas.microsoft.com/office/drawing/2014/main" id="{5E2D5E1B-F046-4228-9A97-72900A8DEE93}"/>
                      </a:ext>
                    </a:extLst>
                  </p:cNvPr>
                  <p:cNvPicPr/>
                  <p:nvPr/>
                </p:nvPicPr>
                <p:blipFill>
                  <a:blip r:embed="rId266"/>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1" name="Рукописный ввод 160">
                    <a:extLst>
                      <a:ext uri="{FF2B5EF4-FFF2-40B4-BE49-F238E27FC236}">
                        <a16:creationId xmlns:a16="http://schemas.microsoft.com/office/drawing/2014/main" id="{0BE8DB0F-E288-4C67-A118-C0EBC980CF02}"/>
                      </a:ext>
                    </a:extLst>
                  </p14:cNvPr>
                  <p14:cNvContentPartPr/>
                  <p14:nvPr/>
                </p14:nvContentPartPr>
                <p14:xfrm>
                  <a:off x="533643" y="3180048"/>
                  <a:ext cx="4680" cy="31320"/>
                </p14:xfrm>
              </p:contentPart>
            </mc:Choice>
            <mc:Fallback xmlns="">
              <p:pic>
                <p:nvPicPr>
                  <p:cNvPr id="161" name="Рукописный ввод 160">
                    <a:extLst>
                      <a:ext uri="{FF2B5EF4-FFF2-40B4-BE49-F238E27FC236}">
                        <a16:creationId xmlns:a16="http://schemas.microsoft.com/office/drawing/2014/main" id="{0BE8DB0F-E288-4C67-A118-C0EBC980CF02}"/>
                      </a:ext>
                    </a:extLst>
                  </p:cNvPr>
                  <p:cNvPicPr/>
                  <p:nvPr/>
                </p:nvPicPr>
                <p:blipFill>
                  <a:blip r:embed="rId268"/>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113" name="Рукописный ввод 112">
                  <a:extLst>
                    <a:ext uri="{FF2B5EF4-FFF2-40B4-BE49-F238E27FC236}">
                      <a16:creationId xmlns:a16="http://schemas.microsoft.com/office/drawing/2014/main" id="{C76DA5C9-5FD0-45F3-A62C-8A927283FE52}"/>
                    </a:ext>
                  </a:extLst>
                </p14:cNvPr>
                <p14:cNvContentPartPr/>
                <p14:nvPr/>
              </p14:nvContentPartPr>
              <p14:xfrm>
                <a:off x="540483" y="3065208"/>
                <a:ext cx="5040" cy="35280"/>
              </p14:xfrm>
            </p:contentPart>
          </mc:Choice>
          <mc:Fallback xmlns="">
            <p:pic>
              <p:nvPicPr>
                <p:cNvPr id="113" name="Рукописный ввод 112">
                  <a:extLst>
                    <a:ext uri="{FF2B5EF4-FFF2-40B4-BE49-F238E27FC236}">
                      <a16:creationId xmlns:a16="http://schemas.microsoft.com/office/drawing/2014/main" id="{C76DA5C9-5FD0-45F3-A62C-8A927283FE52}"/>
                    </a:ext>
                  </a:extLst>
                </p:cNvPr>
                <p:cNvPicPr/>
                <p:nvPr/>
              </p:nvPicPr>
              <p:blipFill>
                <a:blip r:embed="rId270"/>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14" name="Рукописный ввод 113">
                  <a:extLst>
                    <a:ext uri="{FF2B5EF4-FFF2-40B4-BE49-F238E27FC236}">
                      <a16:creationId xmlns:a16="http://schemas.microsoft.com/office/drawing/2014/main" id="{F381F361-4EB1-4D84-89E8-BAC117E2D443}"/>
                    </a:ext>
                  </a:extLst>
                </p14:cNvPr>
                <p14:cNvContentPartPr/>
                <p14:nvPr/>
              </p14:nvContentPartPr>
              <p14:xfrm>
                <a:off x="540483" y="2927328"/>
                <a:ext cx="3240" cy="39240"/>
              </p14:xfrm>
            </p:contentPart>
          </mc:Choice>
          <mc:Fallback xmlns="">
            <p:pic>
              <p:nvPicPr>
                <p:cNvPr id="114" name="Рукописный ввод 113">
                  <a:extLst>
                    <a:ext uri="{FF2B5EF4-FFF2-40B4-BE49-F238E27FC236}">
                      <a16:creationId xmlns:a16="http://schemas.microsoft.com/office/drawing/2014/main" id="{F381F361-4EB1-4D84-89E8-BAC117E2D443}"/>
                    </a:ext>
                  </a:extLst>
                </p:cNvPr>
                <p:cNvPicPr/>
                <p:nvPr/>
              </p:nvPicPr>
              <p:blipFill>
                <a:blip r:embed="rId272"/>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15" name="Рукописный ввод 114">
                  <a:extLst>
                    <a:ext uri="{FF2B5EF4-FFF2-40B4-BE49-F238E27FC236}">
                      <a16:creationId xmlns:a16="http://schemas.microsoft.com/office/drawing/2014/main" id="{8811C5DF-3DBC-407B-AFCE-FA593BFA2969}"/>
                    </a:ext>
                  </a:extLst>
                </p14:cNvPr>
                <p14:cNvContentPartPr/>
                <p14:nvPr/>
              </p14:nvContentPartPr>
              <p14:xfrm>
                <a:off x="540843" y="2772888"/>
                <a:ext cx="3600" cy="40320"/>
              </p14:xfrm>
            </p:contentPart>
          </mc:Choice>
          <mc:Fallback xmlns="">
            <p:pic>
              <p:nvPicPr>
                <p:cNvPr id="115" name="Рукописный ввод 114">
                  <a:extLst>
                    <a:ext uri="{FF2B5EF4-FFF2-40B4-BE49-F238E27FC236}">
                      <a16:creationId xmlns:a16="http://schemas.microsoft.com/office/drawing/2014/main" id="{8811C5DF-3DBC-407B-AFCE-FA593BFA2969}"/>
                    </a:ext>
                  </a:extLst>
                </p:cNvPr>
                <p:cNvPicPr/>
                <p:nvPr/>
              </p:nvPicPr>
              <p:blipFill>
                <a:blip r:embed="rId274"/>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16" name="Рукописный ввод 115">
                  <a:extLst>
                    <a:ext uri="{FF2B5EF4-FFF2-40B4-BE49-F238E27FC236}">
                      <a16:creationId xmlns:a16="http://schemas.microsoft.com/office/drawing/2014/main" id="{D7DA87FD-C544-427D-AFD8-F2780FEA5D35}"/>
                    </a:ext>
                  </a:extLst>
                </p14:cNvPr>
                <p14:cNvContentPartPr/>
                <p14:nvPr/>
              </p14:nvContentPartPr>
              <p14:xfrm>
                <a:off x="543723" y="2635008"/>
                <a:ext cx="11880" cy="56880"/>
              </p14:xfrm>
            </p:contentPart>
          </mc:Choice>
          <mc:Fallback xmlns="">
            <p:pic>
              <p:nvPicPr>
                <p:cNvPr id="116" name="Рукописный ввод 115">
                  <a:extLst>
                    <a:ext uri="{FF2B5EF4-FFF2-40B4-BE49-F238E27FC236}">
                      <a16:creationId xmlns:a16="http://schemas.microsoft.com/office/drawing/2014/main" id="{D7DA87FD-C544-427D-AFD8-F2780FEA5D35}"/>
                    </a:ext>
                  </a:extLst>
                </p:cNvPr>
                <p:cNvPicPr/>
                <p:nvPr/>
              </p:nvPicPr>
              <p:blipFill>
                <a:blip r:embed="rId276"/>
                <a:stretch>
                  <a:fillRect/>
                </a:stretch>
              </p:blipFill>
              <p:spPr>
                <a:xfrm>
                  <a:off x="534723" y="2626008"/>
                  <a:ext cx="29520" cy="74520"/>
                </a:xfrm>
                <a:prstGeom prst="rect">
                  <a:avLst/>
                </a:prstGeom>
              </p:spPr>
            </p:pic>
          </mc:Fallback>
        </mc:AlternateContent>
        <p:grpSp>
          <p:nvGrpSpPr>
            <p:cNvPr id="117" name="Группа 116">
              <a:extLst>
                <a:ext uri="{FF2B5EF4-FFF2-40B4-BE49-F238E27FC236}">
                  <a16:creationId xmlns:a16="http://schemas.microsoft.com/office/drawing/2014/main" id="{F744A6A0-64A3-47CA-A17F-AFCD7C6AC089}"/>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77">
                <p14:nvContentPartPr>
                  <p14:cNvPr id="157" name="Рукописный ввод 156">
                    <a:extLst>
                      <a:ext uri="{FF2B5EF4-FFF2-40B4-BE49-F238E27FC236}">
                        <a16:creationId xmlns:a16="http://schemas.microsoft.com/office/drawing/2014/main" id="{FC8CB941-447D-4E57-88FD-1DAC445A26B3}"/>
                      </a:ext>
                    </a:extLst>
                  </p14:cNvPr>
                  <p14:cNvContentPartPr/>
                  <p14:nvPr/>
                </p14:nvContentPartPr>
                <p14:xfrm>
                  <a:off x="554523" y="2519448"/>
                  <a:ext cx="3240" cy="36360"/>
                </p14:xfrm>
              </p:contentPart>
            </mc:Choice>
            <mc:Fallback xmlns="">
              <p:pic>
                <p:nvPicPr>
                  <p:cNvPr id="157" name="Рукописный ввод 156">
                    <a:extLst>
                      <a:ext uri="{FF2B5EF4-FFF2-40B4-BE49-F238E27FC236}">
                        <a16:creationId xmlns:a16="http://schemas.microsoft.com/office/drawing/2014/main" id="{FC8CB941-447D-4E57-88FD-1DAC445A26B3}"/>
                      </a:ext>
                    </a:extLst>
                  </p:cNvPr>
                  <p:cNvPicPr/>
                  <p:nvPr/>
                </p:nvPicPr>
                <p:blipFill>
                  <a:blip r:embed="rId278"/>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58" name="Рукописный ввод 157">
                    <a:extLst>
                      <a:ext uri="{FF2B5EF4-FFF2-40B4-BE49-F238E27FC236}">
                        <a16:creationId xmlns:a16="http://schemas.microsoft.com/office/drawing/2014/main" id="{6D1EF882-C77E-4693-8902-036BE0A0CAF4}"/>
                      </a:ext>
                    </a:extLst>
                  </p14:cNvPr>
                  <p14:cNvContentPartPr/>
                  <p14:nvPr/>
                </p14:nvContentPartPr>
                <p14:xfrm>
                  <a:off x="537963" y="2470488"/>
                  <a:ext cx="37440" cy="43560"/>
                </p14:xfrm>
              </p:contentPart>
            </mc:Choice>
            <mc:Fallback xmlns="">
              <p:pic>
                <p:nvPicPr>
                  <p:cNvPr id="158" name="Рукописный ввод 157">
                    <a:extLst>
                      <a:ext uri="{FF2B5EF4-FFF2-40B4-BE49-F238E27FC236}">
                        <a16:creationId xmlns:a16="http://schemas.microsoft.com/office/drawing/2014/main" id="{6D1EF882-C77E-4693-8902-036BE0A0CAF4}"/>
                      </a:ext>
                    </a:extLst>
                  </p:cNvPr>
                  <p:cNvPicPr/>
                  <p:nvPr/>
                </p:nvPicPr>
                <p:blipFill>
                  <a:blip r:embed="rId280"/>
                  <a:stretch>
                    <a:fillRect/>
                  </a:stretch>
                </p:blipFill>
                <p:spPr>
                  <a:xfrm>
                    <a:off x="529323" y="2461488"/>
                    <a:ext cx="55080" cy="61200"/>
                  </a:xfrm>
                  <a:prstGeom prst="rect">
                    <a:avLst/>
                  </a:prstGeom>
                </p:spPr>
              </p:pic>
            </mc:Fallback>
          </mc:AlternateContent>
        </p:grpSp>
        <p:grpSp>
          <p:nvGrpSpPr>
            <p:cNvPr id="118" name="Группа 117">
              <a:extLst>
                <a:ext uri="{FF2B5EF4-FFF2-40B4-BE49-F238E27FC236}">
                  <a16:creationId xmlns:a16="http://schemas.microsoft.com/office/drawing/2014/main" id="{5B00E496-6CB0-41A2-A5D3-4D5C443C40A4}"/>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81">
                <p14:nvContentPartPr>
                  <p14:cNvPr id="151" name="Рукописный ввод 150">
                    <a:extLst>
                      <a:ext uri="{FF2B5EF4-FFF2-40B4-BE49-F238E27FC236}">
                        <a16:creationId xmlns:a16="http://schemas.microsoft.com/office/drawing/2014/main" id="{71D902FB-15BB-43DE-BCAB-B7CBBB582BFA}"/>
                      </a:ext>
                    </a:extLst>
                  </p14:cNvPr>
                  <p14:cNvContentPartPr/>
                  <p14:nvPr/>
                </p14:nvContentPartPr>
                <p14:xfrm>
                  <a:off x="1249323" y="3216048"/>
                  <a:ext cx="19440" cy="60480"/>
                </p14:xfrm>
              </p:contentPart>
            </mc:Choice>
            <mc:Fallback xmlns="">
              <p:pic>
                <p:nvPicPr>
                  <p:cNvPr id="151" name="Рукописный ввод 150">
                    <a:extLst>
                      <a:ext uri="{FF2B5EF4-FFF2-40B4-BE49-F238E27FC236}">
                        <a16:creationId xmlns:a16="http://schemas.microsoft.com/office/drawing/2014/main" id="{71D902FB-15BB-43DE-BCAB-B7CBBB582BFA}"/>
                      </a:ext>
                    </a:extLst>
                  </p:cNvPr>
                  <p:cNvPicPr/>
                  <p:nvPr/>
                </p:nvPicPr>
                <p:blipFill>
                  <a:blip r:embed="rId282"/>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52" name="Рукописный ввод 151">
                    <a:extLst>
                      <a:ext uri="{FF2B5EF4-FFF2-40B4-BE49-F238E27FC236}">
                        <a16:creationId xmlns:a16="http://schemas.microsoft.com/office/drawing/2014/main" id="{4F8E7B94-C3B2-4765-B19E-5E8F08DD03E0}"/>
                      </a:ext>
                    </a:extLst>
                  </p14:cNvPr>
                  <p14:cNvContentPartPr/>
                  <p14:nvPr/>
                </p14:nvContentPartPr>
                <p14:xfrm>
                  <a:off x="1227363" y="3230088"/>
                  <a:ext cx="41400" cy="35280"/>
                </p14:xfrm>
              </p:contentPart>
            </mc:Choice>
            <mc:Fallback xmlns="">
              <p:pic>
                <p:nvPicPr>
                  <p:cNvPr id="152" name="Рукописный ввод 151">
                    <a:extLst>
                      <a:ext uri="{FF2B5EF4-FFF2-40B4-BE49-F238E27FC236}">
                        <a16:creationId xmlns:a16="http://schemas.microsoft.com/office/drawing/2014/main" id="{4F8E7B94-C3B2-4765-B19E-5E8F08DD03E0}"/>
                      </a:ext>
                    </a:extLst>
                  </p:cNvPr>
                  <p:cNvPicPr/>
                  <p:nvPr/>
                </p:nvPicPr>
                <p:blipFill>
                  <a:blip r:embed="rId284"/>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53" name="Рукописный ввод 152">
                    <a:extLst>
                      <a:ext uri="{FF2B5EF4-FFF2-40B4-BE49-F238E27FC236}">
                        <a16:creationId xmlns:a16="http://schemas.microsoft.com/office/drawing/2014/main" id="{AF33F396-B524-43F6-B399-250584FBDBD8}"/>
                      </a:ext>
                    </a:extLst>
                  </p14:cNvPr>
                  <p14:cNvContentPartPr/>
                  <p14:nvPr/>
                </p14:nvContentPartPr>
                <p14:xfrm>
                  <a:off x="1183443" y="3342408"/>
                  <a:ext cx="65520" cy="75960"/>
                </p14:xfrm>
              </p:contentPart>
            </mc:Choice>
            <mc:Fallback xmlns="">
              <p:pic>
                <p:nvPicPr>
                  <p:cNvPr id="153" name="Рукописный ввод 152">
                    <a:extLst>
                      <a:ext uri="{FF2B5EF4-FFF2-40B4-BE49-F238E27FC236}">
                        <a16:creationId xmlns:a16="http://schemas.microsoft.com/office/drawing/2014/main" id="{AF33F396-B524-43F6-B399-250584FBDBD8}"/>
                      </a:ext>
                    </a:extLst>
                  </p:cNvPr>
                  <p:cNvPicPr/>
                  <p:nvPr/>
                </p:nvPicPr>
                <p:blipFill>
                  <a:blip r:embed="rId286"/>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54" name="Рукописный ввод 153">
                    <a:extLst>
                      <a:ext uri="{FF2B5EF4-FFF2-40B4-BE49-F238E27FC236}">
                        <a16:creationId xmlns:a16="http://schemas.microsoft.com/office/drawing/2014/main" id="{0CE81125-632C-4AD4-9338-72BF54B39102}"/>
                      </a:ext>
                    </a:extLst>
                  </p14:cNvPr>
                  <p14:cNvContentPartPr/>
                  <p14:nvPr/>
                </p14:nvContentPartPr>
                <p14:xfrm>
                  <a:off x="1278123" y="3409368"/>
                  <a:ext cx="6840" cy="27000"/>
                </p14:xfrm>
              </p:contentPart>
            </mc:Choice>
            <mc:Fallback xmlns="">
              <p:pic>
                <p:nvPicPr>
                  <p:cNvPr id="154" name="Рукописный ввод 153">
                    <a:extLst>
                      <a:ext uri="{FF2B5EF4-FFF2-40B4-BE49-F238E27FC236}">
                        <a16:creationId xmlns:a16="http://schemas.microsoft.com/office/drawing/2014/main" id="{0CE81125-632C-4AD4-9338-72BF54B39102}"/>
                      </a:ext>
                    </a:extLst>
                  </p:cNvPr>
                  <p:cNvPicPr/>
                  <p:nvPr/>
                </p:nvPicPr>
                <p:blipFill>
                  <a:blip r:embed="rId288"/>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55" name="Рукописный ввод 154">
                    <a:extLst>
                      <a:ext uri="{FF2B5EF4-FFF2-40B4-BE49-F238E27FC236}">
                        <a16:creationId xmlns:a16="http://schemas.microsoft.com/office/drawing/2014/main" id="{143D3B11-65E2-4DAC-BF54-3A7BAA91C86F}"/>
                      </a:ext>
                    </a:extLst>
                  </p14:cNvPr>
                  <p14:cNvContentPartPr/>
                  <p14:nvPr/>
                </p14:nvContentPartPr>
                <p14:xfrm>
                  <a:off x="1311963" y="3312888"/>
                  <a:ext cx="48240" cy="104400"/>
                </p14:xfrm>
              </p:contentPart>
            </mc:Choice>
            <mc:Fallback xmlns="">
              <p:pic>
                <p:nvPicPr>
                  <p:cNvPr id="155" name="Рукописный ввод 154">
                    <a:extLst>
                      <a:ext uri="{FF2B5EF4-FFF2-40B4-BE49-F238E27FC236}">
                        <a16:creationId xmlns:a16="http://schemas.microsoft.com/office/drawing/2014/main" id="{143D3B11-65E2-4DAC-BF54-3A7BAA91C86F}"/>
                      </a:ext>
                    </a:extLst>
                  </p:cNvPr>
                  <p:cNvPicPr/>
                  <p:nvPr/>
                </p:nvPicPr>
                <p:blipFill>
                  <a:blip r:embed="rId290"/>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56" name="Рукописный ввод 155">
                    <a:extLst>
                      <a:ext uri="{FF2B5EF4-FFF2-40B4-BE49-F238E27FC236}">
                        <a16:creationId xmlns:a16="http://schemas.microsoft.com/office/drawing/2014/main" id="{D27028E5-D39F-48E0-92BE-5259EFC3761B}"/>
                      </a:ext>
                    </a:extLst>
                  </p14:cNvPr>
                  <p14:cNvContentPartPr/>
                  <p14:nvPr/>
                </p14:nvContentPartPr>
                <p14:xfrm>
                  <a:off x="1259043" y="3162408"/>
                  <a:ext cx="3600" cy="34560"/>
                </p14:xfrm>
              </p:contentPart>
            </mc:Choice>
            <mc:Fallback xmlns="">
              <p:pic>
                <p:nvPicPr>
                  <p:cNvPr id="156" name="Рукописный ввод 155">
                    <a:extLst>
                      <a:ext uri="{FF2B5EF4-FFF2-40B4-BE49-F238E27FC236}">
                        <a16:creationId xmlns:a16="http://schemas.microsoft.com/office/drawing/2014/main" id="{D27028E5-D39F-48E0-92BE-5259EFC3761B}"/>
                      </a:ext>
                    </a:extLst>
                  </p:cNvPr>
                  <p:cNvPicPr/>
                  <p:nvPr/>
                </p:nvPicPr>
                <p:blipFill>
                  <a:blip r:embed="rId292"/>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3">
              <p14:nvContentPartPr>
                <p14:cNvPr id="119" name="Рукописный ввод 118">
                  <a:extLst>
                    <a:ext uri="{FF2B5EF4-FFF2-40B4-BE49-F238E27FC236}">
                      <a16:creationId xmlns:a16="http://schemas.microsoft.com/office/drawing/2014/main" id="{35F63E7D-E680-4C78-A5E9-135D0694D9D5}"/>
                    </a:ext>
                  </a:extLst>
                </p14:cNvPr>
                <p14:cNvContentPartPr/>
                <p14:nvPr/>
              </p14:nvContentPartPr>
              <p14:xfrm>
                <a:off x="1258683" y="3037848"/>
                <a:ext cx="2160" cy="16560"/>
              </p14:xfrm>
            </p:contentPart>
          </mc:Choice>
          <mc:Fallback xmlns="">
            <p:pic>
              <p:nvPicPr>
                <p:cNvPr id="119" name="Рукописный ввод 118">
                  <a:extLst>
                    <a:ext uri="{FF2B5EF4-FFF2-40B4-BE49-F238E27FC236}">
                      <a16:creationId xmlns:a16="http://schemas.microsoft.com/office/drawing/2014/main" id="{35F63E7D-E680-4C78-A5E9-135D0694D9D5}"/>
                    </a:ext>
                  </a:extLst>
                </p:cNvPr>
                <p:cNvPicPr/>
                <p:nvPr/>
              </p:nvPicPr>
              <p:blipFill>
                <a:blip r:embed="rId294"/>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20" name="Рукописный ввод 119">
                  <a:extLst>
                    <a:ext uri="{FF2B5EF4-FFF2-40B4-BE49-F238E27FC236}">
                      <a16:creationId xmlns:a16="http://schemas.microsoft.com/office/drawing/2014/main" id="{F90B267C-E1CC-4513-8FB4-9131D570F997}"/>
                    </a:ext>
                  </a:extLst>
                </p14:cNvPr>
                <p14:cNvContentPartPr/>
                <p14:nvPr/>
              </p14:nvContentPartPr>
              <p14:xfrm>
                <a:off x="1259043" y="2907168"/>
                <a:ext cx="2520" cy="40680"/>
              </p14:xfrm>
            </p:contentPart>
          </mc:Choice>
          <mc:Fallback xmlns="">
            <p:pic>
              <p:nvPicPr>
                <p:cNvPr id="120" name="Рукописный ввод 119">
                  <a:extLst>
                    <a:ext uri="{FF2B5EF4-FFF2-40B4-BE49-F238E27FC236}">
                      <a16:creationId xmlns:a16="http://schemas.microsoft.com/office/drawing/2014/main" id="{F90B267C-E1CC-4513-8FB4-9131D570F997}"/>
                    </a:ext>
                  </a:extLst>
                </p:cNvPr>
                <p:cNvPicPr/>
                <p:nvPr/>
              </p:nvPicPr>
              <p:blipFill>
                <a:blip r:embed="rId296"/>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21" name="Рукописный ввод 120">
                  <a:extLst>
                    <a:ext uri="{FF2B5EF4-FFF2-40B4-BE49-F238E27FC236}">
                      <a16:creationId xmlns:a16="http://schemas.microsoft.com/office/drawing/2014/main" id="{FBD30B7F-C515-4A88-8118-03491A1E1EDD}"/>
                    </a:ext>
                  </a:extLst>
                </p14:cNvPr>
                <p14:cNvContentPartPr/>
                <p14:nvPr/>
              </p14:nvContentPartPr>
              <p14:xfrm>
                <a:off x="1259763" y="2728248"/>
                <a:ext cx="7920" cy="50400"/>
              </p14:xfrm>
            </p:contentPart>
          </mc:Choice>
          <mc:Fallback xmlns="">
            <p:pic>
              <p:nvPicPr>
                <p:cNvPr id="121" name="Рукописный ввод 120">
                  <a:extLst>
                    <a:ext uri="{FF2B5EF4-FFF2-40B4-BE49-F238E27FC236}">
                      <a16:creationId xmlns:a16="http://schemas.microsoft.com/office/drawing/2014/main" id="{FBD30B7F-C515-4A88-8118-03491A1E1EDD}"/>
                    </a:ext>
                  </a:extLst>
                </p:cNvPr>
                <p:cNvPicPr/>
                <p:nvPr/>
              </p:nvPicPr>
              <p:blipFill>
                <a:blip r:embed="rId298"/>
                <a:stretch>
                  <a:fillRect/>
                </a:stretch>
              </p:blipFill>
              <p:spPr>
                <a:xfrm>
                  <a:off x="1251123" y="2719608"/>
                  <a:ext cx="25560" cy="68040"/>
                </a:xfrm>
                <a:prstGeom prst="rect">
                  <a:avLst/>
                </a:prstGeom>
              </p:spPr>
            </p:pic>
          </mc:Fallback>
        </mc:AlternateContent>
        <p:grpSp>
          <p:nvGrpSpPr>
            <p:cNvPr id="122" name="Группа 121">
              <a:extLst>
                <a:ext uri="{FF2B5EF4-FFF2-40B4-BE49-F238E27FC236}">
                  <a16:creationId xmlns:a16="http://schemas.microsoft.com/office/drawing/2014/main" id="{1BE1959E-54CB-48BC-B66D-8EC00AAF4D5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299">
                <p14:nvContentPartPr>
                  <p14:cNvPr id="148" name="Рукописный ввод 147">
                    <a:extLst>
                      <a:ext uri="{FF2B5EF4-FFF2-40B4-BE49-F238E27FC236}">
                        <a16:creationId xmlns:a16="http://schemas.microsoft.com/office/drawing/2014/main" id="{16EBD7D4-3625-4A1C-AA49-86785A7DFCB8}"/>
                      </a:ext>
                    </a:extLst>
                  </p14:cNvPr>
                  <p14:cNvContentPartPr/>
                  <p14:nvPr/>
                </p14:nvContentPartPr>
                <p14:xfrm>
                  <a:off x="1262283" y="2565888"/>
                  <a:ext cx="10800" cy="59760"/>
                </p14:xfrm>
              </p:contentPart>
            </mc:Choice>
            <mc:Fallback xmlns="">
              <p:pic>
                <p:nvPicPr>
                  <p:cNvPr id="148" name="Рукописный ввод 147">
                    <a:extLst>
                      <a:ext uri="{FF2B5EF4-FFF2-40B4-BE49-F238E27FC236}">
                        <a16:creationId xmlns:a16="http://schemas.microsoft.com/office/drawing/2014/main" id="{16EBD7D4-3625-4A1C-AA49-86785A7DFCB8}"/>
                      </a:ext>
                    </a:extLst>
                  </p:cNvPr>
                  <p:cNvPicPr/>
                  <p:nvPr/>
                </p:nvPicPr>
                <p:blipFill>
                  <a:blip r:embed="rId300"/>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49" name="Рукописный ввод 148">
                    <a:extLst>
                      <a:ext uri="{FF2B5EF4-FFF2-40B4-BE49-F238E27FC236}">
                        <a16:creationId xmlns:a16="http://schemas.microsoft.com/office/drawing/2014/main" id="{2ED6D26D-B4A0-4FDC-8898-45901F5D46C0}"/>
                      </a:ext>
                    </a:extLst>
                  </p14:cNvPr>
                  <p14:cNvContentPartPr/>
                  <p14:nvPr/>
                </p14:nvContentPartPr>
                <p14:xfrm>
                  <a:off x="1265883" y="2482728"/>
                  <a:ext cx="5040" cy="33480"/>
                </p14:xfrm>
              </p:contentPart>
            </mc:Choice>
            <mc:Fallback xmlns="">
              <p:pic>
                <p:nvPicPr>
                  <p:cNvPr id="149" name="Рукописный ввод 148">
                    <a:extLst>
                      <a:ext uri="{FF2B5EF4-FFF2-40B4-BE49-F238E27FC236}">
                        <a16:creationId xmlns:a16="http://schemas.microsoft.com/office/drawing/2014/main" id="{2ED6D26D-B4A0-4FDC-8898-45901F5D46C0}"/>
                      </a:ext>
                    </a:extLst>
                  </p:cNvPr>
                  <p:cNvPicPr/>
                  <p:nvPr/>
                </p:nvPicPr>
                <p:blipFill>
                  <a:blip r:embed="rId302"/>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50" name="Рукописный ввод 149">
                    <a:extLst>
                      <a:ext uri="{FF2B5EF4-FFF2-40B4-BE49-F238E27FC236}">
                        <a16:creationId xmlns:a16="http://schemas.microsoft.com/office/drawing/2014/main" id="{00403EC9-EC11-4E21-805A-D426E2FB9CA2}"/>
                      </a:ext>
                    </a:extLst>
                  </p14:cNvPr>
                  <p14:cNvContentPartPr/>
                  <p14:nvPr/>
                </p14:nvContentPartPr>
                <p14:xfrm>
                  <a:off x="1255443" y="2456088"/>
                  <a:ext cx="35640" cy="52560"/>
                </p14:xfrm>
              </p:contentPart>
            </mc:Choice>
            <mc:Fallback xmlns="">
              <p:pic>
                <p:nvPicPr>
                  <p:cNvPr id="150" name="Рукописный ввод 149">
                    <a:extLst>
                      <a:ext uri="{FF2B5EF4-FFF2-40B4-BE49-F238E27FC236}">
                        <a16:creationId xmlns:a16="http://schemas.microsoft.com/office/drawing/2014/main" id="{00403EC9-EC11-4E21-805A-D426E2FB9CA2}"/>
                      </a:ext>
                    </a:extLst>
                  </p:cNvPr>
                  <p:cNvPicPr/>
                  <p:nvPr/>
                </p:nvPicPr>
                <p:blipFill>
                  <a:blip r:embed="rId304"/>
                  <a:stretch>
                    <a:fillRect/>
                  </a:stretch>
                </p:blipFill>
                <p:spPr>
                  <a:xfrm>
                    <a:off x="1246803" y="2447448"/>
                    <a:ext cx="53280" cy="70200"/>
                  </a:xfrm>
                  <a:prstGeom prst="rect">
                    <a:avLst/>
                  </a:prstGeom>
                </p:spPr>
              </p:pic>
            </mc:Fallback>
          </mc:AlternateContent>
        </p:grpSp>
        <p:grpSp>
          <p:nvGrpSpPr>
            <p:cNvPr id="123" name="Группа 122">
              <a:extLst>
                <a:ext uri="{FF2B5EF4-FFF2-40B4-BE49-F238E27FC236}">
                  <a16:creationId xmlns:a16="http://schemas.microsoft.com/office/drawing/2014/main" id="{623E3A82-9289-4A34-B1BE-A2026FFA263B}"/>
                </a:ext>
              </a:extLst>
            </p:cNvPr>
            <p:cNvGrpSpPr/>
            <p:nvPr/>
          </p:nvGrpSpPr>
          <p:grpSpPr>
            <a:xfrm>
              <a:off x="101051" y="1531089"/>
              <a:ext cx="1929278" cy="1934018"/>
              <a:chOff x="101051" y="1531089"/>
              <a:chExt cx="1929278" cy="1934018"/>
            </a:xfrm>
          </p:grpSpPr>
          <p:grpSp>
            <p:nvGrpSpPr>
              <p:cNvPr id="124" name="Группа 123">
                <a:extLst>
                  <a:ext uri="{FF2B5EF4-FFF2-40B4-BE49-F238E27FC236}">
                    <a16:creationId xmlns:a16="http://schemas.microsoft.com/office/drawing/2014/main" id="{6F385600-C26B-4556-AE4C-44F528161866}"/>
                  </a:ext>
                </a:extLst>
              </p:cNvPr>
              <p:cNvGrpSpPr/>
              <p:nvPr/>
            </p:nvGrpSpPr>
            <p:grpSpPr>
              <a:xfrm>
                <a:off x="124162" y="1531089"/>
                <a:ext cx="1906167" cy="1934018"/>
                <a:chOff x="795521" y="1546419"/>
                <a:chExt cx="1906167" cy="1934018"/>
              </a:xfrm>
            </p:grpSpPr>
            <p:grpSp>
              <p:nvGrpSpPr>
                <p:cNvPr id="126" name="Группа 125">
                  <a:extLst>
                    <a:ext uri="{FF2B5EF4-FFF2-40B4-BE49-F238E27FC236}">
                      <a16:creationId xmlns:a16="http://schemas.microsoft.com/office/drawing/2014/main" id="{C73A5328-A1E2-485D-BCE0-B4AF61F998C5}"/>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305">
                    <p14:nvContentPartPr>
                      <p14:cNvPr id="133" name="Рукописный ввод 132">
                        <a:extLst>
                          <a:ext uri="{FF2B5EF4-FFF2-40B4-BE49-F238E27FC236}">
                            <a16:creationId xmlns:a16="http://schemas.microsoft.com/office/drawing/2014/main" id="{712143CF-1287-4E01-847C-0E86DB4A21FE}"/>
                          </a:ext>
                        </a:extLst>
                      </p14:cNvPr>
                      <p14:cNvContentPartPr/>
                      <p14:nvPr/>
                    </p14:nvContentPartPr>
                    <p14:xfrm>
                      <a:off x="289721" y="1370894"/>
                      <a:ext cx="37080" cy="1925280"/>
                    </p14:xfrm>
                  </p:contentPart>
                </mc:Choice>
                <mc:Fallback xmlns="">
                  <p:pic>
                    <p:nvPicPr>
                      <p:cNvPr id="133" name="Рукописный ввод 132">
                        <a:extLst>
                          <a:ext uri="{FF2B5EF4-FFF2-40B4-BE49-F238E27FC236}">
                            <a16:creationId xmlns:a16="http://schemas.microsoft.com/office/drawing/2014/main" id="{712143CF-1287-4E01-847C-0E86DB4A21FE}"/>
                          </a:ext>
                        </a:extLst>
                      </p:cNvPr>
                      <p:cNvPicPr/>
                      <p:nvPr/>
                    </p:nvPicPr>
                    <p:blipFill>
                      <a:blip r:embed="rId4"/>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34" name="Рукописный ввод 133">
                        <a:extLst>
                          <a:ext uri="{FF2B5EF4-FFF2-40B4-BE49-F238E27FC236}">
                            <a16:creationId xmlns:a16="http://schemas.microsoft.com/office/drawing/2014/main" id="{5E5783AA-E6EC-47DE-AB98-12EB36D12B59}"/>
                          </a:ext>
                        </a:extLst>
                      </p14:cNvPr>
                      <p14:cNvContentPartPr/>
                      <p14:nvPr/>
                    </p14:nvContentPartPr>
                    <p14:xfrm>
                      <a:off x="238241" y="1299254"/>
                      <a:ext cx="113040" cy="222120"/>
                    </p14:xfrm>
                  </p:contentPart>
                </mc:Choice>
                <mc:Fallback xmlns="">
                  <p:pic>
                    <p:nvPicPr>
                      <p:cNvPr id="134" name="Рукописный ввод 133">
                        <a:extLst>
                          <a:ext uri="{FF2B5EF4-FFF2-40B4-BE49-F238E27FC236}">
                            <a16:creationId xmlns:a16="http://schemas.microsoft.com/office/drawing/2014/main" id="{5E5783AA-E6EC-47DE-AB98-12EB36D12B59}"/>
                          </a:ext>
                        </a:extLst>
                      </p:cNvPr>
                      <p:cNvPicPr/>
                      <p:nvPr/>
                    </p:nvPicPr>
                    <p:blipFill>
                      <a:blip r:embed="rId6"/>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35" name="Рукописный ввод 134">
                        <a:extLst>
                          <a:ext uri="{FF2B5EF4-FFF2-40B4-BE49-F238E27FC236}">
                            <a16:creationId xmlns:a16="http://schemas.microsoft.com/office/drawing/2014/main" id="{336D8D3D-E486-4AB6-B819-E746C58C7135}"/>
                          </a:ext>
                        </a:extLst>
                      </p14:cNvPr>
                      <p14:cNvContentPartPr/>
                      <p14:nvPr/>
                    </p14:nvContentPartPr>
                    <p14:xfrm>
                      <a:off x="302681" y="3292934"/>
                      <a:ext cx="2408040" cy="32760"/>
                    </p14:xfrm>
                  </p:contentPart>
                </mc:Choice>
                <mc:Fallback xmlns="">
                  <p:pic>
                    <p:nvPicPr>
                      <p:cNvPr id="135" name="Рукописный ввод 134">
                        <a:extLst>
                          <a:ext uri="{FF2B5EF4-FFF2-40B4-BE49-F238E27FC236}">
                            <a16:creationId xmlns:a16="http://schemas.microsoft.com/office/drawing/2014/main" id="{336D8D3D-E486-4AB6-B819-E746C58C7135}"/>
                          </a:ext>
                        </a:extLst>
                      </p:cNvPr>
                      <p:cNvPicPr/>
                      <p:nvPr/>
                    </p:nvPicPr>
                    <p:blipFill>
                      <a:blip r:embed="rId8"/>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36" name="Рукописный ввод 135">
                        <a:extLst>
                          <a:ext uri="{FF2B5EF4-FFF2-40B4-BE49-F238E27FC236}">
                            <a16:creationId xmlns:a16="http://schemas.microsoft.com/office/drawing/2014/main" id="{DF0A295B-D1AF-4B2B-8C61-A5E7FBCF47E6}"/>
                          </a:ext>
                        </a:extLst>
                      </p14:cNvPr>
                      <p14:cNvContentPartPr/>
                      <p14:nvPr/>
                    </p14:nvContentPartPr>
                    <p14:xfrm>
                      <a:off x="2631881" y="3241814"/>
                      <a:ext cx="185760" cy="115200"/>
                    </p14:xfrm>
                  </p:contentPart>
                </mc:Choice>
                <mc:Fallback xmlns="">
                  <p:pic>
                    <p:nvPicPr>
                      <p:cNvPr id="136" name="Рукописный ввод 135">
                        <a:extLst>
                          <a:ext uri="{FF2B5EF4-FFF2-40B4-BE49-F238E27FC236}">
                            <a16:creationId xmlns:a16="http://schemas.microsoft.com/office/drawing/2014/main" id="{DF0A295B-D1AF-4B2B-8C61-A5E7FBCF47E6}"/>
                          </a:ext>
                        </a:extLst>
                      </p:cNvPr>
                      <p:cNvPicPr/>
                      <p:nvPr/>
                    </p:nvPicPr>
                    <p:blipFill>
                      <a:blip r:embed="rId10"/>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37" name="Рукописный ввод 136">
                        <a:extLst>
                          <a:ext uri="{FF2B5EF4-FFF2-40B4-BE49-F238E27FC236}">
                            <a16:creationId xmlns:a16="http://schemas.microsoft.com/office/drawing/2014/main" id="{417D20BD-09FD-40B4-8C1F-CCBF10E8F848}"/>
                          </a:ext>
                        </a:extLst>
                      </p14:cNvPr>
                      <p14:cNvContentPartPr/>
                      <p14:nvPr/>
                    </p14:nvContentPartPr>
                    <p14:xfrm>
                      <a:off x="269201" y="3459614"/>
                      <a:ext cx="186840" cy="186840"/>
                    </p14:xfrm>
                  </p:contentPart>
                </mc:Choice>
                <mc:Fallback xmlns="">
                  <p:pic>
                    <p:nvPicPr>
                      <p:cNvPr id="137" name="Рукописный ввод 136">
                        <a:extLst>
                          <a:ext uri="{FF2B5EF4-FFF2-40B4-BE49-F238E27FC236}">
                            <a16:creationId xmlns:a16="http://schemas.microsoft.com/office/drawing/2014/main" id="{417D20BD-09FD-40B4-8C1F-CCBF10E8F848}"/>
                          </a:ext>
                        </a:extLst>
                      </p:cNvPr>
                      <p:cNvPicPr/>
                      <p:nvPr/>
                    </p:nvPicPr>
                    <p:blipFill>
                      <a:blip r:embed="rId12"/>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38" name="Рукописный ввод 137">
                        <a:extLst>
                          <a:ext uri="{FF2B5EF4-FFF2-40B4-BE49-F238E27FC236}">
                            <a16:creationId xmlns:a16="http://schemas.microsoft.com/office/drawing/2014/main" id="{3096D3C0-DF8F-4AF3-B440-2CEA7CCB6AD4}"/>
                          </a:ext>
                        </a:extLst>
                      </p14:cNvPr>
                      <p14:cNvContentPartPr/>
                      <p14:nvPr/>
                    </p14:nvContentPartPr>
                    <p14:xfrm>
                      <a:off x="2186021" y="3376814"/>
                      <a:ext cx="228600" cy="262440"/>
                    </p14:xfrm>
                  </p:contentPart>
                </mc:Choice>
                <mc:Fallback xmlns="">
                  <p:pic>
                    <p:nvPicPr>
                      <p:cNvPr id="138" name="Рукописный ввод 137">
                        <a:extLst>
                          <a:ext uri="{FF2B5EF4-FFF2-40B4-BE49-F238E27FC236}">
                            <a16:creationId xmlns:a16="http://schemas.microsoft.com/office/drawing/2014/main" id="{3096D3C0-DF8F-4AF3-B440-2CEA7CCB6AD4}"/>
                          </a:ext>
                        </a:extLst>
                      </p:cNvPr>
                      <p:cNvPicPr/>
                      <p:nvPr/>
                    </p:nvPicPr>
                    <p:blipFill>
                      <a:blip r:embed="rId14"/>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9" name="Рукописный ввод 138">
                        <a:extLst>
                          <a:ext uri="{FF2B5EF4-FFF2-40B4-BE49-F238E27FC236}">
                            <a16:creationId xmlns:a16="http://schemas.microsoft.com/office/drawing/2014/main" id="{400862F1-33A3-42F3-932D-071C33FFF6D2}"/>
                          </a:ext>
                        </a:extLst>
                      </p14:cNvPr>
                      <p14:cNvContentPartPr/>
                      <p14:nvPr/>
                    </p14:nvContentPartPr>
                    <p14:xfrm>
                      <a:off x="264161" y="2121494"/>
                      <a:ext cx="2006640" cy="40320"/>
                    </p14:xfrm>
                  </p:contentPart>
                </mc:Choice>
                <mc:Fallback xmlns="">
                  <p:pic>
                    <p:nvPicPr>
                      <p:cNvPr id="139" name="Рукописный ввод 138">
                        <a:extLst>
                          <a:ext uri="{FF2B5EF4-FFF2-40B4-BE49-F238E27FC236}">
                            <a16:creationId xmlns:a16="http://schemas.microsoft.com/office/drawing/2014/main" id="{400862F1-33A3-42F3-932D-071C33FFF6D2}"/>
                          </a:ext>
                        </a:extLst>
                      </p:cNvPr>
                      <p:cNvPicPr/>
                      <p:nvPr/>
                    </p:nvPicPr>
                    <p:blipFill>
                      <a:blip r:embed="rId16"/>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40" name="Рукописный ввод 139">
                        <a:extLst>
                          <a:ext uri="{FF2B5EF4-FFF2-40B4-BE49-F238E27FC236}">
                            <a16:creationId xmlns:a16="http://schemas.microsoft.com/office/drawing/2014/main" id="{D3F2C0C9-2207-4FA4-ABB4-53D9EA1FEE08}"/>
                          </a:ext>
                        </a:extLst>
                      </p14:cNvPr>
                      <p14:cNvContentPartPr/>
                      <p14:nvPr/>
                    </p14:nvContentPartPr>
                    <p14:xfrm>
                      <a:off x="2274761" y="2140934"/>
                      <a:ext cx="25560" cy="1144080"/>
                    </p14:xfrm>
                  </p:contentPart>
                </mc:Choice>
                <mc:Fallback xmlns="">
                  <p:pic>
                    <p:nvPicPr>
                      <p:cNvPr id="140" name="Рукописный ввод 139">
                        <a:extLst>
                          <a:ext uri="{FF2B5EF4-FFF2-40B4-BE49-F238E27FC236}">
                            <a16:creationId xmlns:a16="http://schemas.microsoft.com/office/drawing/2014/main" id="{D3F2C0C9-2207-4FA4-ABB4-53D9EA1FEE08}"/>
                          </a:ext>
                        </a:extLst>
                      </p:cNvPr>
                      <p:cNvPicPr/>
                      <p:nvPr/>
                    </p:nvPicPr>
                    <p:blipFill>
                      <a:blip r:embed="rId18"/>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41" name="Рукописный ввод 140">
                        <a:extLst>
                          <a:ext uri="{FF2B5EF4-FFF2-40B4-BE49-F238E27FC236}">
                            <a16:creationId xmlns:a16="http://schemas.microsoft.com/office/drawing/2014/main" id="{389F90D5-A739-4150-B819-6B323D53BEC6}"/>
                          </a:ext>
                        </a:extLst>
                      </p14:cNvPr>
                      <p14:cNvContentPartPr/>
                      <p14:nvPr/>
                    </p14:nvContentPartPr>
                    <p14:xfrm>
                      <a:off x="1915841" y="2175854"/>
                      <a:ext cx="17640" cy="1080000"/>
                    </p14:xfrm>
                  </p:contentPart>
                </mc:Choice>
                <mc:Fallback xmlns="">
                  <p:pic>
                    <p:nvPicPr>
                      <p:cNvPr id="141" name="Рукописный ввод 140">
                        <a:extLst>
                          <a:ext uri="{FF2B5EF4-FFF2-40B4-BE49-F238E27FC236}">
                            <a16:creationId xmlns:a16="http://schemas.microsoft.com/office/drawing/2014/main" id="{389F90D5-A739-4150-B819-6B323D53BEC6}"/>
                          </a:ext>
                        </a:extLst>
                      </p:cNvPr>
                      <p:cNvPicPr/>
                      <p:nvPr/>
                    </p:nvPicPr>
                    <p:blipFill>
                      <a:blip r:embed="rId20"/>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42" name="Рукописный ввод 141">
                        <a:extLst>
                          <a:ext uri="{FF2B5EF4-FFF2-40B4-BE49-F238E27FC236}">
                            <a16:creationId xmlns:a16="http://schemas.microsoft.com/office/drawing/2014/main" id="{E18F9ECF-119D-4054-812C-2DD356F0FDFF}"/>
                          </a:ext>
                        </a:extLst>
                      </p14:cNvPr>
                      <p14:cNvContentPartPr/>
                      <p14:nvPr/>
                    </p14:nvContentPartPr>
                    <p14:xfrm>
                      <a:off x="1580321" y="2175134"/>
                      <a:ext cx="39240" cy="1066680"/>
                    </p14:xfrm>
                  </p:contentPart>
                </mc:Choice>
                <mc:Fallback xmlns="">
                  <p:pic>
                    <p:nvPicPr>
                      <p:cNvPr id="142" name="Рукописный ввод 141">
                        <a:extLst>
                          <a:ext uri="{FF2B5EF4-FFF2-40B4-BE49-F238E27FC236}">
                            <a16:creationId xmlns:a16="http://schemas.microsoft.com/office/drawing/2014/main" id="{E18F9ECF-119D-4054-812C-2DD356F0FDFF}"/>
                          </a:ext>
                        </a:extLst>
                      </p:cNvPr>
                      <p:cNvPicPr/>
                      <p:nvPr/>
                    </p:nvPicPr>
                    <p:blipFill>
                      <a:blip r:embed="rId22"/>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3" name="Рукописный ввод 142">
                        <a:extLst>
                          <a:ext uri="{FF2B5EF4-FFF2-40B4-BE49-F238E27FC236}">
                            <a16:creationId xmlns:a16="http://schemas.microsoft.com/office/drawing/2014/main" id="{60E38F40-2982-48C0-B874-94B64BBA1E3E}"/>
                          </a:ext>
                        </a:extLst>
                      </p14:cNvPr>
                      <p14:cNvContentPartPr/>
                      <p14:nvPr/>
                    </p14:nvContentPartPr>
                    <p14:xfrm>
                      <a:off x="1246601" y="2205734"/>
                      <a:ext cx="29160" cy="986760"/>
                    </p14:xfrm>
                  </p:contentPart>
                </mc:Choice>
                <mc:Fallback xmlns="">
                  <p:pic>
                    <p:nvPicPr>
                      <p:cNvPr id="143" name="Рукописный ввод 142">
                        <a:extLst>
                          <a:ext uri="{FF2B5EF4-FFF2-40B4-BE49-F238E27FC236}">
                            <a16:creationId xmlns:a16="http://schemas.microsoft.com/office/drawing/2014/main" id="{60E38F40-2982-48C0-B874-94B64BBA1E3E}"/>
                          </a:ext>
                        </a:extLst>
                      </p:cNvPr>
                      <p:cNvPicPr/>
                      <p:nvPr/>
                    </p:nvPicPr>
                    <p:blipFill>
                      <a:blip r:embed="rId24"/>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44" name="Рукописный ввод 143">
                        <a:extLst>
                          <a:ext uri="{FF2B5EF4-FFF2-40B4-BE49-F238E27FC236}">
                            <a16:creationId xmlns:a16="http://schemas.microsoft.com/office/drawing/2014/main" id="{96D8F903-CCC0-4D22-B9E1-814E7CF56778}"/>
                          </a:ext>
                        </a:extLst>
                      </p14:cNvPr>
                      <p14:cNvContentPartPr/>
                      <p14:nvPr/>
                    </p14:nvContentPartPr>
                    <p14:xfrm>
                      <a:off x="893441" y="2291774"/>
                      <a:ext cx="27360" cy="942480"/>
                    </p14:xfrm>
                  </p:contentPart>
                </mc:Choice>
                <mc:Fallback xmlns="">
                  <p:pic>
                    <p:nvPicPr>
                      <p:cNvPr id="144" name="Рукописный ввод 143">
                        <a:extLst>
                          <a:ext uri="{FF2B5EF4-FFF2-40B4-BE49-F238E27FC236}">
                            <a16:creationId xmlns:a16="http://schemas.microsoft.com/office/drawing/2014/main" id="{96D8F903-CCC0-4D22-B9E1-814E7CF56778}"/>
                          </a:ext>
                        </a:extLst>
                      </p:cNvPr>
                      <p:cNvPicPr/>
                      <p:nvPr/>
                    </p:nvPicPr>
                    <p:blipFill>
                      <a:blip r:embed="rId26"/>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45" name="Рукописный ввод 144">
                        <a:extLst>
                          <a:ext uri="{FF2B5EF4-FFF2-40B4-BE49-F238E27FC236}">
                            <a16:creationId xmlns:a16="http://schemas.microsoft.com/office/drawing/2014/main" id="{40C007AE-9C06-4524-8506-CECBE9D7D062}"/>
                          </a:ext>
                        </a:extLst>
                      </p14:cNvPr>
                      <p14:cNvContentPartPr/>
                      <p14:nvPr/>
                    </p14:nvContentPartPr>
                    <p14:xfrm>
                      <a:off x="577001" y="2231654"/>
                      <a:ext cx="19440" cy="1015200"/>
                    </p14:xfrm>
                  </p:contentPart>
                </mc:Choice>
                <mc:Fallback xmlns="">
                  <p:pic>
                    <p:nvPicPr>
                      <p:cNvPr id="145" name="Рукописный ввод 144">
                        <a:extLst>
                          <a:ext uri="{FF2B5EF4-FFF2-40B4-BE49-F238E27FC236}">
                            <a16:creationId xmlns:a16="http://schemas.microsoft.com/office/drawing/2014/main" id="{40C007AE-9C06-4524-8506-CECBE9D7D062}"/>
                          </a:ext>
                        </a:extLst>
                      </p:cNvPr>
                      <p:cNvPicPr/>
                      <p:nvPr/>
                    </p:nvPicPr>
                    <p:blipFill>
                      <a:blip r:embed="rId28"/>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46" name="Рукописный ввод 145">
                        <a:extLst>
                          <a:ext uri="{FF2B5EF4-FFF2-40B4-BE49-F238E27FC236}">
                            <a16:creationId xmlns:a16="http://schemas.microsoft.com/office/drawing/2014/main" id="{55E65CFF-5D7E-4C11-9B34-C1759EED497F}"/>
                          </a:ext>
                        </a:extLst>
                      </p14:cNvPr>
                      <p14:cNvContentPartPr/>
                      <p14:nvPr/>
                    </p14:nvContentPartPr>
                    <p14:xfrm>
                      <a:off x="2868761" y="3399134"/>
                      <a:ext cx="138600" cy="222120"/>
                    </p14:xfrm>
                  </p:contentPart>
                </mc:Choice>
                <mc:Fallback xmlns="">
                  <p:pic>
                    <p:nvPicPr>
                      <p:cNvPr id="146" name="Рукописный ввод 145">
                        <a:extLst>
                          <a:ext uri="{FF2B5EF4-FFF2-40B4-BE49-F238E27FC236}">
                            <a16:creationId xmlns:a16="http://schemas.microsoft.com/office/drawing/2014/main" id="{55E65CFF-5D7E-4C11-9B34-C1759EED497F}"/>
                          </a:ext>
                        </a:extLst>
                      </p:cNvPr>
                      <p:cNvPicPr/>
                      <p:nvPr/>
                    </p:nvPicPr>
                    <p:blipFill>
                      <a:blip r:embed="rId30"/>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47" name="Рукописный ввод 146">
                        <a:extLst>
                          <a:ext uri="{FF2B5EF4-FFF2-40B4-BE49-F238E27FC236}">
                            <a16:creationId xmlns:a16="http://schemas.microsoft.com/office/drawing/2014/main" id="{FA091917-320E-4D90-9259-FABA2F321017}"/>
                          </a:ext>
                        </a:extLst>
                      </p14:cNvPr>
                      <p14:cNvContentPartPr/>
                      <p14:nvPr/>
                    </p14:nvContentPartPr>
                    <p14:xfrm>
                      <a:off x="2900441" y="3456014"/>
                      <a:ext cx="131400" cy="157320"/>
                    </p14:xfrm>
                  </p:contentPart>
                </mc:Choice>
                <mc:Fallback xmlns="">
                  <p:pic>
                    <p:nvPicPr>
                      <p:cNvPr id="147" name="Рукописный ввод 146">
                        <a:extLst>
                          <a:ext uri="{FF2B5EF4-FFF2-40B4-BE49-F238E27FC236}">
                            <a16:creationId xmlns:a16="http://schemas.microsoft.com/office/drawing/2014/main" id="{FA091917-320E-4D90-9259-FABA2F321017}"/>
                          </a:ext>
                        </a:extLst>
                      </p:cNvPr>
                      <p:cNvPicPr/>
                      <p:nvPr/>
                    </p:nvPicPr>
                    <p:blipFill>
                      <a:blip r:embed="rId32"/>
                      <a:stretch>
                        <a:fillRect/>
                      </a:stretch>
                    </p:blipFill>
                    <p:spPr>
                      <a:xfrm>
                        <a:off x="2886638" y="3442214"/>
                        <a:ext cx="158453" cy="184368"/>
                      </a:xfrm>
                      <a:prstGeom prst="rect">
                        <a:avLst/>
                      </a:prstGeom>
                    </p:spPr>
                  </p:pic>
                </mc:Fallback>
              </mc:AlternateContent>
            </p:grpSp>
            <p:grpSp>
              <p:nvGrpSpPr>
                <p:cNvPr id="127" name="Группа 126">
                  <a:extLst>
                    <a:ext uri="{FF2B5EF4-FFF2-40B4-BE49-F238E27FC236}">
                      <a16:creationId xmlns:a16="http://schemas.microsoft.com/office/drawing/2014/main" id="{080D1D22-23FA-4032-B235-F861D5B26947}"/>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320">
                    <p14:nvContentPartPr>
                      <p14:cNvPr id="128" name="Рукописный ввод 127">
                        <a:extLst>
                          <a:ext uri="{FF2B5EF4-FFF2-40B4-BE49-F238E27FC236}">
                            <a16:creationId xmlns:a16="http://schemas.microsoft.com/office/drawing/2014/main" id="{56F92F9E-E0F4-43E7-96EE-4CF43C8BA179}"/>
                          </a:ext>
                        </a:extLst>
                      </p14:cNvPr>
                      <p14:cNvContentPartPr/>
                      <p14:nvPr/>
                    </p14:nvContentPartPr>
                    <p14:xfrm>
                      <a:off x="824681" y="1546419"/>
                      <a:ext cx="56520" cy="352800"/>
                    </p14:xfrm>
                  </p:contentPart>
                </mc:Choice>
                <mc:Fallback xmlns="">
                  <p:pic>
                    <p:nvPicPr>
                      <p:cNvPr id="128" name="Рукописный ввод 127">
                        <a:extLst>
                          <a:ext uri="{FF2B5EF4-FFF2-40B4-BE49-F238E27FC236}">
                            <a16:creationId xmlns:a16="http://schemas.microsoft.com/office/drawing/2014/main" id="{56F92F9E-E0F4-43E7-96EE-4CF43C8BA179}"/>
                          </a:ext>
                        </a:extLst>
                      </p:cNvPr>
                      <p:cNvPicPr/>
                      <p:nvPr/>
                    </p:nvPicPr>
                    <p:blipFill>
                      <a:blip r:embed="rId152"/>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29" name="Рукописный ввод 128">
                        <a:extLst>
                          <a:ext uri="{FF2B5EF4-FFF2-40B4-BE49-F238E27FC236}">
                            <a16:creationId xmlns:a16="http://schemas.microsoft.com/office/drawing/2014/main" id="{577F9802-C77D-4455-92F1-F3C0B27656F1}"/>
                          </a:ext>
                        </a:extLst>
                      </p14:cNvPr>
                      <p14:cNvContentPartPr/>
                      <p14:nvPr/>
                    </p14:nvContentPartPr>
                    <p14:xfrm>
                      <a:off x="795521" y="1774299"/>
                      <a:ext cx="129960" cy="53280"/>
                    </p14:xfrm>
                  </p:contentPart>
                </mc:Choice>
                <mc:Fallback xmlns="">
                  <p:pic>
                    <p:nvPicPr>
                      <p:cNvPr id="129" name="Рукописный ввод 128">
                        <a:extLst>
                          <a:ext uri="{FF2B5EF4-FFF2-40B4-BE49-F238E27FC236}">
                            <a16:creationId xmlns:a16="http://schemas.microsoft.com/office/drawing/2014/main" id="{577F9802-C77D-4455-92F1-F3C0B27656F1}"/>
                          </a:ext>
                        </a:extLst>
                      </p:cNvPr>
                      <p:cNvPicPr/>
                      <p:nvPr/>
                    </p:nvPicPr>
                    <p:blipFill>
                      <a:blip r:embed="rId154"/>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30" name="Рукописный ввод 129">
                        <a:extLst>
                          <a:ext uri="{FF2B5EF4-FFF2-40B4-BE49-F238E27FC236}">
                            <a16:creationId xmlns:a16="http://schemas.microsoft.com/office/drawing/2014/main" id="{AFE2D03D-8837-4FD7-B995-0D43866F6A27}"/>
                          </a:ext>
                        </a:extLst>
                      </p14:cNvPr>
                      <p14:cNvContentPartPr/>
                      <p14:nvPr/>
                    </p14:nvContentPartPr>
                    <p14:xfrm>
                      <a:off x="945641" y="1645419"/>
                      <a:ext cx="45000" cy="198720"/>
                    </p14:xfrm>
                  </p:contentPart>
                </mc:Choice>
                <mc:Fallback xmlns="">
                  <p:pic>
                    <p:nvPicPr>
                      <p:cNvPr id="130" name="Рукописный ввод 129">
                        <a:extLst>
                          <a:ext uri="{FF2B5EF4-FFF2-40B4-BE49-F238E27FC236}">
                            <a16:creationId xmlns:a16="http://schemas.microsoft.com/office/drawing/2014/main" id="{AFE2D03D-8837-4FD7-B995-0D43866F6A27}"/>
                          </a:ext>
                        </a:extLst>
                      </p:cNvPr>
                      <p:cNvPicPr/>
                      <p:nvPr/>
                    </p:nvPicPr>
                    <p:blipFill>
                      <a:blip r:embed="rId156"/>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31" name="Рукописный ввод 130">
                        <a:extLst>
                          <a:ext uri="{FF2B5EF4-FFF2-40B4-BE49-F238E27FC236}">
                            <a16:creationId xmlns:a16="http://schemas.microsoft.com/office/drawing/2014/main" id="{93FECBC8-20E8-4026-B6A8-E9124D4C2840}"/>
                          </a:ext>
                        </a:extLst>
                      </p14:cNvPr>
                      <p14:cNvContentPartPr/>
                      <p14:nvPr/>
                    </p14:nvContentPartPr>
                    <p14:xfrm>
                      <a:off x="1014761" y="1727139"/>
                      <a:ext cx="43200" cy="86760"/>
                    </p14:xfrm>
                  </p:contentPart>
                </mc:Choice>
                <mc:Fallback xmlns="">
                  <p:pic>
                    <p:nvPicPr>
                      <p:cNvPr id="131" name="Рукописный ввод 130">
                        <a:extLst>
                          <a:ext uri="{FF2B5EF4-FFF2-40B4-BE49-F238E27FC236}">
                            <a16:creationId xmlns:a16="http://schemas.microsoft.com/office/drawing/2014/main" id="{93FECBC8-20E8-4026-B6A8-E9124D4C2840}"/>
                          </a:ext>
                        </a:extLst>
                      </p:cNvPr>
                      <p:cNvPicPr/>
                      <p:nvPr/>
                    </p:nvPicPr>
                    <p:blipFill>
                      <a:blip r:embed="rId158"/>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32" name="Рукописный ввод 131">
                        <a:extLst>
                          <a:ext uri="{FF2B5EF4-FFF2-40B4-BE49-F238E27FC236}">
                            <a16:creationId xmlns:a16="http://schemas.microsoft.com/office/drawing/2014/main" id="{4730E100-6C15-4216-96B4-E35D3CA7A85A}"/>
                          </a:ext>
                        </a:extLst>
                      </p14:cNvPr>
                      <p14:cNvContentPartPr/>
                      <p14:nvPr/>
                    </p14:nvContentPartPr>
                    <p14:xfrm>
                      <a:off x="1008641" y="1686819"/>
                      <a:ext cx="165600" cy="186840"/>
                    </p14:xfrm>
                  </p:contentPart>
                </mc:Choice>
                <mc:Fallback xmlns="">
                  <p:pic>
                    <p:nvPicPr>
                      <p:cNvPr id="132" name="Рукописный ввод 131">
                        <a:extLst>
                          <a:ext uri="{FF2B5EF4-FFF2-40B4-BE49-F238E27FC236}">
                            <a16:creationId xmlns:a16="http://schemas.microsoft.com/office/drawing/2014/main" id="{4730E100-6C15-4216-96B4-E35D3CA7A85A}"/>
                          </a:ext>
                        </a:extLst>
                      </p:cNvPr>
                      <p:cNvPicPr/>
                      <p:nvPr/>
                    </p:nvPicPr>
                    <p:blipFill>
                      <a:blip r:embed="rId160"/>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325">
                <p14:nvContentPartPr>
                  <p14:cNvPr id="125" name="Рукописный ввод 124">
                    <a:extLst>
                      <a:ext uri="{FF2B5EF4-FFF2-40B4-BE49-F238E27FC236}">
                        <a16:creationId xmlns:a16="http://schemas.microsoft.com/office/drawing/2014/main" id="{FDB0D20A-C92F-46DE-A905-C5F9749C56BF}"/>
                      </a:ext>
                    </a:extLst>
                  </p14:cNvPr>
                  <p14:cNvContentPartPr/>
                  <p14:nvPr/>
                </p14:nvContentPartPr>
                <p14:xfrm>
                  <a:off x="101051" y="2434200"/>
                  <a:ext cx="107280" cy="240120"/>
                </p14:xfrm>
              </p:contentPart>
            </mc:Choice>
            <mc:Fallback xmlns="">
              <p:pic>
                <p:nvPicPr>
                  <p:cNvPr id="125" name="Рукописный ввод 124">
                    <a:extLst>
                      <a:ext uri="{FF2B5EF4-FFF2-40B4-BE49-F238E27FC236}">
                        <a16:creationId xmlns:a16="http://schemas.microsoft.com/office/drawing/2014/main" id="{FDB0D20A-C92F-46DE-A905-C5F9749C56BF}"/>
                      </a:ext>
                    </a:extLst>
                  </p:cNvPr>
                  <p:cNvPicPr/>
                  <p:nvPr/>
                </p:nvPicPr>
                <p:blipFill>
                  <a:blip r:embed="rId326"/>
                  <a:stretch>
                    <a:fillRect/>
                  </a:stretch>
                </p:blipFill>
                <p:spPr>
                  <a:xfrm>
                    <a:off x="92051" y="2425200"/>
                    <a:ext cx="124920" cy="257760"/>
                  </a:xfrm>
                  <a:prstGeom prst="rect">
                    <a:avLst/>
                  </a:prstGeom>
                </p:spPr>
              </p:pic>
            </mc:Fallback>
          </mc:AlternateContent>
        </p:grpSp>
      </p:grpSp>
      <p:grpSp>
        <p:nvGrpSpPr>
          <p:cNvPr id="162" name="Группа 161">
            <a:extLst>
              <a:ext uri="{FF2B5EF4-FFF2-40B4-BE49-F238E27FC236}">
                <a16:creationId xmlns:a16="http://schemas.microsoft.com/office/drawing/2014/main" id="{8306B07A-904D-4A22-B685-5C98E30B050B}"/>
              </a:ext>
            </a:extLst>
          </p:cNvPr>
          <p:cNvGrpSpPr/>
          <p:nvPr/>
        </p:nvGrpSpPr>
        <p:grpSpPr>
          <a:xfrm>
            <a:off x="4001244" y="1532711"/>
            <a:ext cx="2125376" cy="1907003"/>
            <a:chOff x="4001244" y="1532711"/>
            <a:chExt cx="2125376" cy="1907003"/>
          </a:xfrm>
        </p:grpSpPr>
        <p:grpSp>
          <p:nvGrpSpPr>
            <p:cNvPr id="163" name="Группа 162">
              <a:extLst>
                <a:ext uri="{FF2B5EF4-FFF2-40B4-BE49-F238E27FC236}">
                  <a16:creationId xmlns:a16="http://schemas.microsoft.com/office/drawing/2014/main" id="{0907BF47-42F3-40C6-8D45-4701F7CA200D}"/>
                </a:ext>
              </a:extLst>
            </p:cNvPr>
            <p:cNvGrpSpPr/>
            <p:nvPr/>
          </p:nvGrpSpPr>
          <p:grpSpPr>
            <a:xfrm>
              <a:off x="4205061" y="1532711"/>
              <a:ext cx="1921559" cy="1864128"/>
              <a:chOff x="4997081" y="1542459"/>
              <a:chExt cx="1921559" cy="1864128"/>
            </a:xfrm>
          </p:grpSpPr>
          <p:grpSp>
            <p:nvGrpSpPr>
              <p:cNvPr id="199" name="Группа 198">
                <a:extLst>
                  <a:ext uri="{FF2B5EF4-FFF2-40B4-BE49-F238E27FC236}">
                    <a16:creationId xmlns:a16="http://schemas.microsoft.com/office/drawing/2014/main" id="{B4A1D642-86C4-4DAA-8953-191B9DC8EA93}"/>
                  </a:ext>
                </a:extLst>
              </p:cNvPr>
              <p:cNvGrpSpPr/>
              <p:nvPr/>
            </p:nvGrpSpPr>
            <p:grpSpPr>
              <a:xfrm>
                <a:off x="5005591" y="1923526"/>
                <a:ext cx="1913049" cy="1483061"/>
                <a:chOff x="4985274" y="2010165"/>
                <a:chExt cx="2305703" cy="1787460"/>
              </a:xfrm>
            </p:grpSpPr>
            <p:grpSp>
              <p:nvGrpSpPr>
                <p:cNvPr id="208" name="Группа 207">
                  <a:extLst>
                    <a:ext uri="{FF2B5EF4-FFF2-40B4-BE49-F238E27FC236}">
                      <a16:creationId xmlns:a16="http://schemas.microsoft.com/office/drawing/2014/main" id="{0F7E75E6-5CAB-4CED-AA93-3B2E59BD003E}"/>
                    </a:ext>
                  </a:extLst>
                </p:cNvPr>
                <p:cNvGrpSpPr/>
                <p:nvPr/>
              </p:nvGrpSpPr>
              <p:grpSpPr>
                <a:xfrm>
                  <a:off x="5163571" y="2010165"/>
                  <a:ext cx="2127406" cy="1787460"/>
                  <a:chOff x="238241" y="1299254"/>
                  <a:chExt cx="2793600" cy="2347200"/>
                </a:xfrm>
              </p:grpSpPr>
              <mc:AlternateContent xmlns:mc="http://schemas.openxmlformats.org/markup-compatibility/2006" xmlns:p14="http://schemas.microsoft.com/office/powerpoint/2010/main">
                <mc:Choice Requires="p14">
                  <p:contentPart p14:bwMode="auto" r:id="rId327">
                    <p14:nvContentPartPr>
                      <p14:cNvPr id="217" name="Рукописный ввод 216">
                        <a:extLst>
                          <a:ext uri="{FF2B5EF4-FFF2-40B4-BE49-F238E27FC236}">
                            <a16:creationId xmlns:a16="http://schemas.microsoft.com/office/drawing/2014/main" id="{66CC6B70-93C9-4A6F-B23C-44E1CB301900}"/>
                          </a:ext>
                        </a:extLst>
                      </p14:cNvPr>
                      <p14:cNvContentPartPr/>
                      <p14:nvPr/>
                    </p14:nvContentPartPr>
                    <p14:xfrm>
                      <a:off x="289721" y="1370894"/>
                      <a:ext cx="37080" cy="1925280"/>
                    </p14:xfrm>
                  </p:contentPart>
                </mc:Choice>
                <mc:Fallback xmlns="">
                  <p:pic>
                    <p:nvPicPr>
                      <p:cNvPr id="217" name="Рукописный ввод 216">
                        <a:extLst>
                          <a:ext uri="{FF2B5EF4-FFF2-40B4-BE49-F238E27FC236}">
                            <a16:creationId xmlns:a16="http://schemas.microsoft.com/office/drawing/2014/main" id="{66CC6B70-93C9-4A6F-B23C-44E1CB301900}"/>
                          </a:ext>
                        </a:extLst>
                      </p:cNvPr>
                      <p:cNvPicPr/>
                      <p:nvPr/>
                    </p:nvPicPr>
                    <p:blipFill>
                      <a:blip r:embed="rId4"/>
                      <a:stretch>
                        <a:fillRect/>
                      </a:stretch>
                    </p:blipFill>
                    <p:spPr>
                      <a:xfrm>
                        <a:off x="275459" y="1357219"/>
                        <a:ext cx="65033" cy="1953199"/>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8" name="Рукописный ввод 217">
                        <a:extLst>
                          <a:ext uri="{FF2B5EF4-FFF2-40B4-BE49-F238E27FC236}">
                            <a16:creationId xmlns:a16="http://schemas.microsoft.com/office/drawing/2014/main" id="{90507B2D-F5B2-4801-BB66-A37168FD9BB3}"/>
                          </a:ext>
                        </a:extLst>
                      </p14:cNvPr>
                      <p14:cNvContentPartPr/>
                      <p14:nvPr/>
                    </p14:nvContentPartPr>
                    <p14:xfrm>
                      <a:off x="238241" y="1299254"/>
                      <a:ext cx="113040" cy="222120"/>
                    </p14:xfrm>
                  </p:contentPart>
                </mc:Choice>
                <mc:Fallback xmlns="">
                  <p:pic>
                    <p:nvPicPr>
                      <p:cNvPr id="218" name="Рукописный ввод 217">
                        <a:extLst>
                          <a:ext uri="{FF2B5EF4-FFF2-40B4-BE49-F238E27FC236}">
                            <a16:creationId xmlns:a16="http://schemas.microsoft.com/office/drawing/2014/main" id="{90507B2D-F5B2-4801-BB66-A37168FD9BB3}"/>
                          </a:ext>
                        </a:extLst>
                      </p:cNvPr>
                      <p:cNvPicPr/>
                      <p:nvPr/>
                    </p:nvPicPr>
                    <p:blipFill>
                      <a:blip r:embed="rId6"/>
                      <a:stretch>
                        <a:fillRect/>
                      </a:stretch>
                    </p:blipFill>
                    <p:spPr>
                      <a:xfrm>
                        <a:off x="224040" y="1285016"/>
                        <a:ext cx="140874" cy="250027"/>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9" name="Рукописный ввод 218">
                        <a:extLst>
                          <a:ext uri="{FF2B5EF4-FFF2-40B4-BE49-F238E27FC236}">
                            <a16:creationId xmlns:a16="http://schemas.microsoft.com/office/drawing/2014/main" id="{EB1B2C37-B74F-4A07-851C-AFFC1259658C}"/>
                          </a:ext>
                        </a:extLst>
                      </p14:cNvPr>
                      <p14:cNvContentPartPr/>
                      <p14:nvPr/>
                    </p14:nvContentPartPr>
                    <p14:xfrm>
                      <a:off x="302681" y="3292934"/>
                      <a:ext cx="2408040" cy="32760"/>
                    </p14:xfrm>
                  </p:contentPart>
                </mc:Choice>
                <mc:Fallback xmlns="">
                  <p:pic>
                    <p:nvPicPr>
                      <p:cNvPr id="219" name="Рукописный ввод 218">
                        <a:extLst>
                          <a:ext uri="{FF2B5EF4-FFF2-40B4-BE49-F238E27FC236}">
                            <a16:creationId xmlns:a16="http://schemas.microsoft.com/office/drawing/2014/main" id="{EB1B2C37-B74F-4A07-851C-AFFC1259658C}"/>
                          </a:ext>
                        </a:extLst>
                      </p:cNvPr>
                      <p:cNvPicPr/>
                      <p:nvPr/>
                    </p:nvPicPr>
                    <p:blipFill>
                      <a:blip r:embed="rId8"/>
                      <a:stretch>
                        <a:fillRect/>
                      </a:stretch>
                    </p:blipFill>
                    <p:spPr>
                      <a:xfrm>
                        <a:off x="288439" y="3278813"/>
                        <a:ext cx="2435954" cy="60437"/>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0" name="Рукописный ввод 219">
                        <a:extLst>
                          <a:ext uri="{FF2B5EF4-FFF2-40B4-BE49-F238E27FC236}">
                            <a16:creationId xmlns:a16="http://schemas.microsoft.com/office/drawing/2014/main" id="{54C08E36-57E3-4358-B428-19EE133FC225}"/>
                          </a:ext>
                        </a:extLst>
                      </p14:cNvPr>
                      <p14:cNvContentPartPr/>
                      <p14:nvPr/>
                    </p14:nvContentPartPr>
                    <p14:xfrm>
                      <a:off x="2631881" y="3241814"/>
                      <a:ext cx="185760" cy="115200"/>
                    </p14:xfrm>
                  </p:contentPart>
                </mc:Choice>
                <mc:Fallback xmlns="">
                  <p:pic>
                    <p:nvPicPr>
                      <p:cNvPr id="220" name="Рукописный ввод 219">
                        <a:extLst>
                          <a:ext uri="{FF2B5EF4-FFF2-40B4-BE49-F238E27FC236}">
                            <a16:creationId xmlns:a16="http://schemas.microsoft.com/office/drawing/2014/main" id="{54C08E36-57E3-4358-B428-19EE133FC225}"/>
                          </a:ext>
                        </a:extLst>
                      </p:cNvPr>
                      <p:cNvPicPr/>
                      <p:nvPr/>
                    </p:nvPicPr>
                    <p:blipFill>
                      <a:blip r:embed="rId10"/>
                      <a:stretch>
                        <a:fillRect/>
                      </a:stretch>
                    </p:blipFill>
                    <p:spPr>
                      <a:xfrm>
                        <a:off x="2618205" y="3227557"/>
                        <a:ext cx="213681" cy="143145"/>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21" name="Рукописный ввод 220">
                        <a:extLst>
                          <a:ext uri="{FF2B5EF4-FFF2-40B4-BE49-F238E27FC236}">
                            <a16:creationId xmlns:a16="http://schemas.microsoft.com/office/drawing/2014/main" id="{44484B62-C579-4BE1-B58A-93B60541FB05}"/>
                          </a:ext>
                        </a:extLst>
                      </p14:cNvPr>
                      <p14:cNvContentPartPr/>
                      <p14:nvPr/>
                    </p14:nvContentPartPr>
                    <p14:xfrm>
                      <a:off x="269201" y="3459614"/>
                      <a:ext cx="186840" cy="186840"/>
                    </p14:xfrm>
                  </p:contentPart>
                </mc:Choice>
                <mc:Fallback xmlns="">
                  <p:pic>
                    <p:nvPicPr>
                      <p:cNvPr id="221" name="Рукописный ввод 220">
                        <a:extLst>
                          <a:ext uri="{FF2B5EF4-FFF2-40B4-BE49-F238E27FC236}">
                            <a16:creationId xmlns:a16="http://schemas.microsoft.com/office/drawing/2014/main" id="{44484B62-C579-4BE1-B58A-93B60541FB05}"/>
                          </a:ext>
                        </a:extLst>
                      </p:cNvPr>
                      <p:cNvPicPr/>
                      <p:nvPr/>
                    </p:nvPicPr>
                    <p:blipFill>
                      <a:blip r:embed="rId12"/>
                      <a:stretch>
                        <a:fillRect/>
                      </a:stretch>
                    </p:blipFill>
                    <p:spPr>
                      <a:xfrm>
                        <a:off x="255003" y="3445373"/>
                        <a:ext cx="214667" cy="214752"/>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2" name="Рукописный ввод 221">
                        <a:extLst>
                          <a:ext uri="{FF2B5EF4-FFF2-40B4-BE49-F238E27FC236}">
                            <a16:creationId xmlns:a16="http://schemas.microsoft.com/office/drawing/2014/main" id="{C6BEC717-14F9-4043-BECD-616179765F48}"/>
                          </a:ext>
                        </a:extLst>
                      </p14:cNvPr>
                      <p14:cNvContentPartPr/>
                      <p14:nvPr/>
                    </p14:nvContentPartPr>
                    <p14:xfrm>
                      <a:off x="2186021" y="3376814"/>
                      <a:ext cx="228600" cy="262440"/>
                    </p14:xfrm>
                  </p:contentPart>
                </mc:Choice>
                <mc:Fallback xmlns="">
                  <p:pic>
                    <p:nvPicPr>
                      <p:cNvPr id="222" name="Рукописный ввод 221">
                        <a:extLst>
                          <a:ext uri="{FF2B5EF4-FFF2-40B4-BE49-F238E27FC236}">
                            <a16:creationId xmlns:a16="http://schemas.microsoft.com/office/drawing/2014/main" id="{C6BEC717-14F9-4043-BECD-616179765F48}"/>
                          </a:ext>
                        </a:extLst>
                      </p:cNvPr>
                      <p:cNvPicPr/>
                      <p:nvPr/>
                    </p:nvPicPr>
                    <p:blipFill>
                      <a:blip r:embed="rId14"/>
                      <a:stretch>
                        <a:fillRect/>
                      </a:stretch>
                    </p:blipFill>
                    <p:spPr>
                      <a:xfrm>
                        <a:off x="2171805" y="3362582"/>
                        <a:ext cx="256464" cy="290335"/>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23" name="Рукописный ввод 222">
                        <a:extLst>
                          <a:ext uri="{FF2B5EF4-FFF2-40B4-BE49-F238E27FC236}">
                            <a16:creationId xmlns:a16="http://schemas.microsoft.com/office/drawing/2014/main" id="{723B0659-78FF-4A26-B110-310452814ADD}"/>
                          </a:ext>
                        </a:extLst>
                      </p14:cNvPr>
                      <p14:cNvContentPartPr/>
                      <p14:nvPr/>
                    </p14:nvContentPartPr>
                    <p14:xfrm>
                      <a:off x="2274761" y="2140934"/>
                      <a:ext cx="25560" cy="1144080"/>
                    </p14:xfrm>
                  </p:contentPart>
                </mc:Choice>
                <mc:Fallback xmlns="">
                  <p:pic>
                    <p:nvPicPr>
                      <p:cNvPr id="223" name="Рукописный ввод 222">
                        <a:extLst>
                          <a:ext uri="{FF2B5EF4-FFF2-40B4-BE49-F238E27FC236}">
                            <a16:creationId xmlns:a16="http://schemas.microsoft.com/office/drawing/2014/main" id="{723B0659-78FF-4A26-B110-310452814ADD}"/>
                          </a:ext>
                        </a:extLst>
                      </p:cNvPr>
                      <p:cNvPicPr/>
                      <p:nvPr/>
                    </p:nvPicPr>
                    <p:blipFill>
                      <a:blip r:embed="rId18"/>
                      <a:stretch>
                        <a:fillRect/>
                      </a:stretch>
                    </p:blipFill>
                    <p:spPr>
                      <a:xfrm>
                        <a:off x="2261425" y="2126690"/>
                        <a:ext cx="52787" cy="1171998"/>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4" name="Рукописный ввод 223">
                        <a:extLst>
                          <a:ext uri="{FF2B5EF4-FFF2-40B4-BE49-F238E27FC236}">
                            <a16:creationId xmlns:a16="http://schemas.microsoft.com/office/drawing/2014/main" id="{5381FB5E-E6F5-4DE4-8FDF-5093B5E42A1F}"/>
                          </a:ext>
                        </a:extLst>
                      </p14:cNvPr>
                      <p14:cNvContentPartPr/>
                      <p14:nvPr/>
                    </p14:nvContentPartPr>
                    <p14:xfrm>
                      <a:off x="2868761" y="3399134"/>
                      <a:ext cx="138600" cy="222120"/>
                    </p14:xfrm>
                  </p:contentPart>
                </mc:Choice>
                <mc:Fallback xmlns="">
                  <p:pic>
                    <p:nvPicPr>
                      <p:cNvPr id="224" name="Рукописный ввод 223">
                        <a:extLst>
                          <a:ext uri="{FF2B5EF4-FFF2-40B4-BE49-F238E27FC236}">
                            <a16:creationId xmlns:a16="http://schemas.microsoft.com/office/drawing/2014/main" id="{5381FB5E-E6F5-4DE4-8FDF-5093B5E42A1F}"/>
                          </a:ext>
                        </a:extLst>
                      </p:cNvPr>
                      <p:cNvPicPr/>
                      <p:nvPr/>
                    </p:nvPicPr>
                    <p:blipFill>
                      <a:blip r:embed="rId30"/>
                      <a:stretch>
                        <a:fillRect/>
                      </a:stretch>
                    </p:blipFill>
                    <p:spPr>
                      <a:xfrm>
                        <a:off x="2854560" y="3384896"/>
                        <a:ext cx="166434" cy="250027"/>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25" name="Рукописный ввод 224">
                        <a:extLst>
                          <a:ext uri="{FF2B5EF4-FFF2-40B4-BE49-F238E27FC236}">
                            <a16:creationId xmlns:a16="http://schemas.microsoft.com/office/drawing/2014/main" id="{6B43BE29-AACF-46DA-B56A-AF676B9749A8}"/>
                          </a:ext>
                        </a:extLst>
                      </p14:cNvPr>
                      <p14:cNvContentPartPr/>
                      <p14:nvPr/>
                    </p14:nvContentPartPr>
                    <p14:xfrm>
                      <a:off x="2900441" y="3456014"/>
                      <a:ext cx="131400" cy="157320"/>
                    </p14:xfrm>
                  </p:contentPart>
                </mc:Choice>
                <mc:Fallback xmlns="">
                  <p:pic>
                    <p:nvPicPr>
                      <p:cNvPr id="225" name="Рукописный ввод 224">
                        <a:extLst>
                          <a:ext uri="{FF2B5EF4-FFF2-40B4-BE49-F238E27FC236}">
                            <a16:creationId xmlns:a16="http://schemas.microsoft.com/office/drawing/2014/main" id="{6B43BE29-AACF-46DA-B56A-AF676B9749A8}"/>
                          </a:ext>
                        </a:extLst>
                      </p:cNvPr>
                      <p:cNvPicPr/>
                      <p:nvPr/>
                    </p:nvPicPr>
                    <p:blipFill>
                      <a:blip r:embed="rId32"/>
                      <a:stretch>
                        <a:fillRect/>
                      </a:stretch>
                    </p:blipFill>
                    <p:spPr>
                      <a:xfrm>
                        <a:off x="2886220" y="3441764"/>
                        <a:ext cx="159273" cy="185250"/>
                      </a:xfrm>
                      <a:prstGeom prst="rect">
                        <a:avLst/>
                      </a:prstGeom>
                    </p:spPr>
                  </p:pic>
                </mc:Fallback>
              </mc:AlternateContent>
            </p:grpSp>
            <p:grpSp>
              <p:nvGrpSpPr>
                <p:cNvPr id="209" name="Группа 208">
                  <a:extLst>
                    <a:ext uri="{FF2B5EF4-FFF2-40B4-BE49-F238E27FC236}">
                      <a16:creationId xmlns:a16="http://schemas.microsoft.com/office/drawing/2014/main" id="{70EADD7A-34D8-428E-BE09-12FA01F01F54}"/>
                    </a:ext>
                  </a:extLst>
                </p:cNvPr>
                <p:cNvGrpSpPr/>
                <p:nvPr/>
              </p:nvGrpSpPr>
              <p:grpSpPr>
                <a:xfrm>
                  <a:off x="5211714" y="2595276"/>
                  <a:ext cx="1503720" cy="966600"/>
                  <a:chOff x="4981601" y="3099254"/>
                  <a:chExt cx="1503720" cy="966600"/>
                </a:xfrm>
              </p:grpSpPr>
              <mc:AlternateContent xmlns:mc="http://schemas.openxmlformats.org/markup-compatibility/2006" xmlns:p14="http://schemas.microsoft.com/office/powerpoint/2010/main">
                <mc:Choice Requires="p14">
                  <p:contentPart p14:bwMode="auto" r:id="rId336">
                    <p14:nvContentPartPr>
                      <p14:cNvPr id="215" name="Рукописный ввод 214">
                        <a:extLst>
                          <a:ext uri="{FF2B5EF4-FFF2-40B4-BE49-F238E27FC236}">
                            <a16:creationId xmlns:a16="http://schemas.microsoft.com/office/drawing/2014/main" id="{1E00A87D-7D25-4C1B-B617-AF14D8D15006}"/>
                          </a:ext>
                        </a:extLst>
                      </p14:cNvPr>
                      <p14:cNvContentPartPr/>
                      <p14:nvPr/>
                    </p14:nvContentPartPr>
                    <p14:xfrm>
                      <a:off x="4994561" y="4050734"/>
                      <a:ext cx="29880" cy="5760"/>
                    </p14:xfrm>
                  </p:contentPart>
                </mc:Choice>
                <mc:Fallback xmlns="">
                  <p:pic>
                    <p:nvPicPr>
                      <p:cNvPr id="215" name="Рукописный ввод 214">
                        <a:extLst>
                          <a:ext uri="{FF2B5EF4-FFF2-40B4-BE49-F238E27FC236}">
                            <a16:creationId xmlns:a16="http://schemas.microsoft.com/office/drawing/2014/main" id="{1E00A87D-7D25-4C1B-B617-AF14D8D15006}"/>
                          </a:ext>
                        </a:extLst>
                      </p:cNvPr>
                      <p:cNvPicPr/>
                      <p:nvPr/>
                    </p:nvPicPr>
                    <p:blipFill>
                      <a:blip r:embed="rId113"/>
                      <a:stretch>
                        <a:fillRect/>
                      </a:stretch>
                    </p:blipFill>
                    <p:spPr>
                      <a:xfrm>
                        <a:off x="4983735" y="4040448"/>
                        <a:ext cx="51099"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6" name="Рукописный ввод 215">
                        <a:extLst>
                          <a:ext uri="{FF2B5EF4-FFF2-40B4-BE49-F238E27FC236}">
                            <a16:creationId xmlns:a16="http://schemas.microsoft.com/office/drawing/2014/main" id="{880E2343-4442-4748-8B2F-F3F81AF5D1F2}"/>
                          </a:ext>
                        </a:extLst>
                      </p14:cNvPr>
                      <p14:cNvContentPartPr/>
                      <p14:nvPr/>
                    </p14:nvContentPartPr>
                    <p14:xfrm>
                      <a:off x="4981601" y="3099254"/>
                      <a:ext cx="1503720" cy="966600"/>
                    </p14:xfrm>
                  </p:contentPart>
                </mc:Choice>
                <mc:Fallback xmlns="">
                  <p:pic>
                    <p:nvPicPr>
                      <p:cNvPr id="216" name="Рукописный ввод 215">
                        <a:extLst>
                          <a:ext uri="{FF2B5EF4-FFF2-40B4-BE49-F238E27FC236}">
                            <a16:creationId xmlns:a16="http://schemas.microsoft.com/office/drawing/2014/main" id="{880E2343-4442-4748-8B2F-F3F81AF5D1F2}"/>
                          </a:ext>
                        </a:extLst>
                      </p:cNvPr>
                      <p:cNvPicPr/>
                      <p:nvPr/>
                    </p:nvPicPr>
                    <p:blipFill>
                      <a:blip r:embed="rId115"/>
                      <a:stretch>
                        <a:fillRect/>
                      </a:stretch>
                    </p:blipFill>
                    <p:spPr>
                      <a:xfrm>
                        <a:off x="4970755" y="3088408"/>
                        <a:ext cx="1524979" cy="98785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210" name="Рукописный ввод 209">
                      <a:extLst>
                        <a:ext uri="{FF2B5EF4-FFF2-40B4-BE49-F238E27FC236}">
                          <a16:creationId xmlns:a16="http://schemas.microsoft.com/office/drawing/2014/main" id="{A9366DF0-A5D0-4A3E-8743-F2C685DE6B0D}"/>
                        </a:ext>
                      </a:extLst>
                    </p14:cNvPr>
                    <p14:cNvContentPartPr/>
                    <p14:nvPr/>
                  </p14:nvContentPartPr>
                  <p14:xfrm>
                    <a:off x="6727674" y="2585556"/>
                    <a:ext cx="4320" cy="100800"/>
                  </p14:xfrm>
                </p:contentPart>
              </mc:Choice>
              <mc:Fallback xmlns="">
                <p:pic>
                  <p:nvPicPr>
                    <p:cNvPr id="210" name="Рукописный ввод 209">
                      <a:extLst>
                        <a:ext uri="{FF2B5EF4-FFF2-40B4-BE49-F238E27FC236}">
                          <a16:creationId xmlns:a16="http://schemas.microsoft.com/office/drawing/2014/main" id="{A9366DF0-A5D0-4A3E-8743-F2C685DE6B0D}"/>
                        </a:ext>
                      </a:extLst>
                    </p:cNvPr>
                    <p:cNvPicPr/>
                    <p:nvPr/>
                  </p:nvPicPr>
                  <p:blipFill>
                    <a:blip r:embed="rId117"/>
                    <a:stretch>
                      <a:fillRect/>
                    </a:stretch>
                  </p:blipFill>
                  <p:spPr>
                    <a:xfrm>
                      <a:off x="6717306" y="2575173"/>
                      <a:ext cx="25488" cy="121998"/>
                    </a:xfrm>
                    <a:prstGeom prst="rect">
                      <a:avLst/>
                    </a:prstGeom>
                  </p:spPr>
                </p:pic>
              </mc:Fallback>
            </mc:AlternateContent>
            <p:grpSp>
              <p:nvGrpSpPr>
                <p:cNvPr id="211" name="Группа 210">
                  <a:extLst>
                    <a:ext uri="{FF2B5EF4-FFF2-40B4-BE49-F238E27FC236}">
                      <a16:creationId xmlns:a16="http://schemas.microsoft.com/office/drawing/2014/main" id="{7D91C120-2C46-4A28-A702-1C76F90F7EE1}"/>
                    </a:ext>
                  </a:extLst>
                </p:cNvPr>
                <p:cNvGrpSpPr/>
                <p:nvPr/>
              </p:nvGrpSpPr>
              <p:grpSpPr>
                <a:xfrm>
                  <a:off x="4985274" y="2466396"/>
                  <a:ext cx="1697400" cy="383040"/>
                  <a:chOff x="4755161" y="2970374"/>
                  <a:chExt cx="1697400" cy="383040"/>
                </a:xfrm>
              </p:grpSpPr>
              <mc:AlternateContent xmlns:mc="http://schemas.openxmlformats.org/markup-compatibility/2006" xmlns:p14="http://schemas.microsoft.com/office/powerpoint/2010/main">
                <mc:Choice Requires="p14">
                  <p:contentPart p14:bwMode="auto" r:id="rId339">
                    <p14:nvContentPartPr>
                      <p14:cNvPr id="212" name="Рукописный ввод 211">
                        <a:extLst>
                          <a:ext uri="{FF2B5EF4-FFF2-40B4-BE49-F238E27FC236}">
                            <a16:creationId xmlns:a16="http://schemas.microsoft.com/office/drawing/2014/main" id="{B6EC0094-448A-46A2-AC92-458F45D6DB0E}"/>
                          </a:ext>
                        </a:extLst>
                      </p14:cNvPr>
                      <p14:cNvContentPartPr/>
                      <p14:nvPr/>
                    </p14:nvContentPartPr>
                    <p14:xfrm>
                      <a:off x="4984121" y="3130574"/>
                      <a:ext cx="9360" cy="2880"/>
                    </p14:xfrm>
                  </p:contentPart>
                </mc:Choice>
                <mc:Fallback xmlns="">
                  <p:pic>
                    <p:nvPicPr>
                      <p:cNvPr id="212" name="Рукописный ввод 211">
                        <a:extLst>
                          <a:ext uri="{FF2B5EF4-FFF2-40B4-BE49-F238E27FC236}">
                            <a16:creationId xmlns:a16="http://schemas.microsoft.com/office/drawing/2014/main" id="{B6EC0094-448A-46A2-AC92-458F45D6DB0E}"/>
                          </a:ext>
                        </a:extLst>
                      </p:cNvPr>
                      <p:cNvPicPr/>
                      <p:nvPr/>
                    </p:nvPicPr>
                    <p:blipFill>
                      <a:blip r:embed="rId119"/>
                      <a:stretch>
                        <a:fillRect/>
                      </a:stretch>
                    </p:blipFill>
                    <p:spPr>
                      <a:xfrm>
                        <a:off x="4973485" y="3120700"/>
                        <a:ext cx="30207"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3" name="Рукописный ввод 212">
                        <a:extLst>
                          <a:ext uri="{FF2B5EF4-FFF2-40B4-BE49-F238E27FC236}">
                            <a16:creationId xmlns:a16="http://schemas.microsoft.com/office/drawing/2014/main" id="{18856854-34F7-4CEF-B304-1C23C344A88D}"/>
                          </a:ext>
                        </a:extLst>
                      </p14:cNvPr>
                      <p14:cNvContentPartPr/>
                      <p14:nvPr/>
                    </p14:nvContentPartPr>
                    <p14:xfrm>
                      <a:off x="4998521" y="3096374"/>
                      <a:ext cx="1454040" cy="33480"/>
                    </p14:xfrm>
                  </p:contentPart>
                </mc:Choice>
                <mc:Fallback xmlns="">
                  <p:pic>
                    <p:nvPicPr>
                      <p:cNvPr id="213" name="Рукописный ввод 212">
                        <a:extLst>
                          <a:ext uri="{FF2B5EF4-FFF2-40B4-BE49-F238E27FC236}">
                            <a16:creationId xmlns:a16="http://schemas.microsoft.com/office/drawing/2014/main" id="{18856854-34F7-4CEF-B304-1C23C344A88D}"/>
                          </a:ext>
                        </a:extLst>
                      </p:cNvPr>
                      <p:cNvPicPr/>
                      <p:nvPr/>
                    </p:nvPicPr>
                    <p:blipFill>
                      <a:blip r:embed="rId121"/>
                      <a:stretch>
                        <a:fillRect/>
                      </a:stretch>
                    </p:blipFill>
                    <p:spPr>
                      <a:xfrm>
                        <a:off x="4987673" y="3085504"/>
                        <a:ext cx="1475302" cy="54785"/>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4" name="Рукописный ввод 213">
                        <a:extLst>
                          <a:ext uri="{FF2B5EF4-FFF2-40B4-BE49-F238E27FC236}">
                            <a16:creationId xmlns:a16="http://schemas.microsoft.com/office/drawing/2014/main" id="{73E4FF60-A612-4919-8D5D-832CEC588D45}"/>
                          </a:ext>
                        </a:extLst>
                      </p14:cNvPr>
                      <p14:cNvContentPartPr/>
                      <p14:nvPr/>
                    </p14:nvContentPartPr>
                    <p14:xfrm>
                      <a:off x="4755161" y="2970374"/>
                      <a:ext cx="158760" cy="383040"/>
                    </p14:xfrm>
                  </p:contentPart>
                </mc:Choice>
                <mc:Fallback xmlns="">
                  <p:pic>
                    <p:nvPicPr>
                      <p:cNvPr id="214" name="Рукописный ввод 213">
                        <a:extLst>
                          <a:ext uri="{FF2B5EF4-FFF2-40B4-BE49-F238E27FC236}">
                            <a16:creationId xmlns:a16="http://schemas.microsoft.com/office/drawing/2014/main" id="{73E4FF60-A612-4919-8D5D-832CEC588D45}"/>
                          </a:ext>
                        </a:extLst>
                      </p:cNvPr>
                      <p:cNvPicPr/>
                      <p:nvPr/>
                    </p:nvPicPr>
                    <p:blipFill>
                      <a:blip r:embed="rId123"/>
                      <a:stretch>
                        <a:fillRect/>
                      </a:stretch>
                    </p:blipFill>
                    <p:spPr>
                      <a:xfrm>
                        <a:off x="4744751" y="2959963"/>
                        <a:ext cx="180015" cy="404296"/>
                      </a:xfrm>
                      <a:prstGeom prst="rect">
                        <a:avLst/>
                      </a:prstGeom>
                    </p:spPr>
                  </p:pic>
                </mc:Fallback>
              </mc:AlternateContent>
            </p:grpSp>
          </p:grpSp>
          <p:grpSp>
            <p:nvGrpSpPr>
              <p:cNvPr id="200" name="Группа 199">
                <a:extLst>
                  <a:ext uri="{FF2B5EF4-FFF2-40B4-BE49-F238E27FC236}">
                    <a16:creationId xmlns:a16="http://schemas.microsoft.com/office/drawing/2014/main" id="{D488EB46-183A-424C-8334-28A8781E5904}"/>
                  </a:ext>
                </a:extLst>
              </p:cNvPr>
              <p:cNvGrpSpPr/>
              <p:nvPr/>
            </p:nvGrpSpPr>
            <p:grpSpPr>
              <a:xfrm>
                <a:off x="4997081" y="1542459"/>
                <a:ext cx="352800" cy="251640"/>
                <a:chOff x="4997081" y="1542459"/>
                <a:chExt cx="352800" cy="251640"/>
              </a:xfrm>
            </p:grpSpPr>
            <mc:AlternateContent xmlns:mc="http://schemas.openxmlformats.org/markup-compatibility/2006" xmlns:p14="http://schemas.microsoft.com/office/powerpoint/2010/main">
              <mc:Choice Requires="p14">
                <p:contentPart p14:bwMode="auto" r:id="rId342">
                  <p14:nvContentPartPr>
                    <p14:cNvPr id="201" name="Рукописный ввод 200">
                      <a:extLst>
                        <a:ext uri="{FF2B5EF4-FFF2-40B4-BE49-F238E27FC236}">
                          <a16:creationId xmlns:a16="http://schemas.microsoft.com/office/drawing/2014/main" id="{A9FF855C-1671-402E-AF96-F7EB4AF628BA}"/>
                        </a:ext>
                      </a:extLst>
                    </p14:cNvPr>
                    <p14:cNvContentPartPr/>
                    <p14:nvPr/>
                  </p14:nvContentPartPr>
                  <p14:xfrm>
                    <a:off x="5010401" y="1598979"/>
                    <a:ext cx="20880" cy="194040"/>
                  </p14:xfrm>
                </p:contentPart>
              </mc:Choice>
              <mc:Fallback xmlns="">
                <p:pic>
                  <p:nvPicPr>
                    <p:cNvPr id="201" name="Рукописный ввод 200">
                      <a:extLst>
                        <a:ext uri="{FF2B5EF4-FFF2-40B4-BE49-F238E27FC236}">
                          <a16:creationId xmlns:a16="http://schemas.microsoft.com/office/drawing/2014/main" id="{A9FF855C-1671-402E-AF96-F7EB4AF628BA}"/>
                        </a:ext>
                      </a:extLst>
                    </p:cNvPr>
                    <p:cNvPicPr/>
                    <p:nvPr/>
                  </p:nvPicPr>
                  <p:blipFill>
                    <a:blip r:embed="rId177"/>
                    <a:stretch>
                      <a:fillRect/>
                    </a:stretch>
                  </p:blipFill>
                  <p:spPr>
                    <a:xfrm>
                      <a:off x="5001761" y="1590339"/>
                      <a:ext cx="38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2" name="Рукописный ввод 201">
                      <a:extLst>
                        <a:ext uri="{FF2B5EF4-FFF2-40B4-BE49-F238E27FC236}">
                          <a16:creationId xmlns:a16="http://schemas.microsoft.com/office/drawing/2014/main" id="{87608B86-5476-43EF-99C6-144ED24A0951}"/>
                        </a:ext>
                      </a:extLst>
                    </p14:cNvPr>
                    <p14:cNvContentPartPr/>
                    <p14:nvPr/>
                  </p14:nvContentPartPr>
                  <p14:xfrm>
                    <a:off x="4997081" y="1542459"/>
                    <a:ext cx="128880" cy="73440"/>
                  </p14:xfrm>
                </p:contentPart>
              </mc:Choice>
              <mc:Fallback xmlns="">
                <p:pic>
                  <p:nvPicPr>
                    <p:cNvPr id="202" name="Рукописный ввод 201">
                      <a:extLst>
                        <a:ext uri="{FF2B5EF4-FFF2-40B4-BE49-F238E27FC236}">
                          <a16:creationId xmlns:a16="http://schemas.microsoft.com/office/drawing/2014/main" id="{87608B86-5476-43EF-99C6-144ED24A0951}"/>
                        </a:ext>
                      </a:extLst>
                    </p:cNvPr>
                    <p:cNvPicPr/>
                    <p:nvPr/>
                  </p:nvPicPr>
                  <p:blipFill>
                    <a:blip r:embed="rId179"/>
                    <a:stretch>
                      <a:fillRect/>
                    </a:stretch>
                  </p:blipFill>
                  <p:spPr>
                    <a:xfrm>
                      <a:off x="4988081" y="1533459"/>
                      <a:ext cx="146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3" name="Рукописный ввод 202">
                      <a:extLst>
                        <a:ext uri="{FF2B5EF4-FFF2-40B4-BE49-F238E27FC236}">
                          <a16:creationId xmlns:a16="http://schemas.microsoft.com/office/drawing/2014/main" id="{482CD14D-32F5-4FD4-8DDE-35225A162A31}"/>
                        </a:ext>
                      </a:extLst>
                    </p14:cNvPr>
                    <p14:cNvContentPartPr/>
                    <p14:nvPr/>
                  </p14:nvContentPartPr>
                  <p14:xfrm>
                    <a:off x="5010041" y="1701219"/>
                    <a:ext cx="83160" cy="9720"/>
                  </p14:xfrm>
                </p:contentPart>
              </mc:Choice>
              <mc:Fallback xmlns="">
                <p:pic>
                  <p:nvPicPr>
                    <p:cNvPr id="203" name="Рукописный ввод 202">
                      <a:extLst>
                        <a:ext uri="{FF2B5EF4-FFF2-40B4-BE49-F238E27FC236}">
                          <a16:creationId xmlns:a16="http://schemas.microsoft.com/office/drawing/2014/main" id="{482CD14D-32F5-4FD4-8DDE-35225A162A31}"/>
                        </a:ext>
                      </a:extLst>
                    </p:cNvPr>
                    <p:cNvPicPr/>
                    <p:nvPr/>
                  </p:nvPicPr>
                  <p:blipFill>
                    <a:blip r:embed="rId181"/>
                    <a:stretch>
                      <a:fillRect/>
                    </a:stretch>
                  </p:blipFill>
                  <p:spPr>
                    <a:xfrm>
                      <a:off x="5001041" y="1692219"/>
                      <a:ext cx="100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4" name="Рукописный ввод 203">
                      <a:extLst>
                        <a:ext uri="{FF2B5EF4-FFF2-40B4-BE49-F238E27FC236}">
                          <a16:creationId xmlns:a16="http://schemas.microsoft.com/office/drawing/2014/main" id="{8AC5C5B1-9D0D-4145-BE51-AC11656F44FF}"/>
                        </a:ext>
                      </a:extLst>
                    </p14:cNvPr>
                    <p14:cNvContentPartPr/>
                    <p14:nvPr/>
                  </p14:nvContentPartPr>
                  <p14:xfrm>
                    <a:off x="5131361" y="1601859"/>
                    <a:ext cx="76680" cy="192240"/>
                  </p14:xfrm>
                </p:contentPart>
              </mc:Choice>
              <mc:Fallback xmlns="">
                <p:pic>
                  <p:nvPicPr>
                    <p:cNvPr id="204" name="Рукописный ввод 203">
                      <a:extLst>
                        <a:ext uri="{FF2B5EF4-FFF2-40B4-BE49-F238E27FC236}">
                          <a16:creationId xmlns:a16="http://schemas.microsoft.com/office/drawing/2014/main" id="{8AC5C5B1-9D0D-4145-BE51-AC11656F44FF}"/>
                        </a:ext>
                      </a:extLst>
                    </p:cNvPr>
                    <p:cNvPicPr/>
                    <p:nvPr/>
                  </p:nvPicPr>
                  <p:blipFill>
                    <a:blip r:embed="rId183"/>
                    <a:stretch>
                      <a:fillRect/>
                    </a:stretch>
                  </p:blipFill>
                  <p:spPr>
                    <a:xfrm>
                      <a:off x="5122361" y="1593219"/>
                      <a:ext cx="943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5" name="Рукописный ввод 204">
                      <a:extLst>
                        <a:ext uri="{FF2B5EF4-FFF2-40B4-BE49-F238E27FC236}">
                          <a16:creationId xmlns:a16="http://schemas.microsoft.com/office/drawing/2014/main" id="{8EA29336-78B2-4E93-B13F-918FD6BDF2A9}"/>
                        </a:ext>
                      </a:extLst>
                    </p14:cNvPr>
                    <p14:cNvContentPartPr/>
                    <p14:nvPr/>
                  </p14:nvContentPartPr>
                  <p14:xfrm>
                    <a:off x="5216681" y="1670979"/>
                    <a:ext cx="50040" cy="94320"/>
                  </p14:xfrm>
                </p:contentPart>
              </mc:Choice>
              <mc:Fallback xmlns="">
                <p:pic>
                  <p:nvPicPr>
                    <p:cNvPr id="205" name="Рукописный ввод 204">
                      <a:extLst>
                        <a:ext uri="{FF2B5EF4-FFF2-40B4-BE49-F238E27FC236}">
                          <a16:creationId xmlns:a16="http://schemas.microsoft.com/office/drawing/2014/main" id="{8EA29336-78B2-4E93-B13F-918FD6BDF2A9}"/>
                        </a:ext>
                      </a:extLst>
                    </p:cNvPr>
                    <p:cNvPicPr/>
                    <p:nvPr/>
                  </p:nvPicPr>
                  <p:blipFill>
                    <a:blip r:embed="rId185"/>
                    <a:stretch>
                      <a:fillRect/>
                    </a:stretch>
                  </p:blipFill>
                  <p:spPr>
                    <a:xfrm>
                      <a:off x="5208041" y="1662339"/>
                      <a:ext cx="676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6" name="Рукописный ввод 205">
                      <a:extLst>
                        <a:ext uri="{FF2B5EF4-FFF2-40B4-BE49-F238E27FC236}">
                          <a16:creationId xmlns:a16="http://schemas.microsoft.com/office/drawing/2014/main" id="{308E0C77-A9E0-4896-99A9-EAAE2F322759}"/>
                        </a:ext>
                      </a:extLst>
                    </p14:cNvPr>
                    <p14:cNvContentPartPr/>
                    <p14:nvPr/>
                  </p14:nvContentPartPr>
                  <p14:xfrm>
                    <a:off x="5205881" y="1711659"/>
                    <a:ext cx="61200" cy="50040"/>
                  </p14:xfrm>
                </p:contentPart>
              </mc:Choice>
              <mc:Fallback xmlns="">
                <p:pic>
                  <p:nvPicPr>
                    <p:cNvPr id="206" name="Рукописный ввод 205">
                      <a:extLst>
                        <a:ext uri="{FF2B5EF4-FFF2-40B4-BE49-F238E27FC236}">
                          <a16:creationId xmlns:a16="http://schemas.microsoft.com/office/drawing/2014/main" id="{308E0C77-A9E0-4896-99A9-EAAE2F322759}"/>
                        </a:ext>
                      </a:extLst>
                    </p:cNvPr>
                    <p:cNvPicPr/>
                    <p:nvPr/>
                  </p:nvPicPr>
                  <p:blipFill>
                    <a:blip r:embed="rId187"/>
                    <a:stretch>
                      <a:fillRect/>
                    </a:stretch>
                  </p:blipFill>
                  <p:spPr>
                    <a:xfrm>
                      <a:off x="5196881" y="1703019"/>
                      <a:ext cx="78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7" name="Рукописный ввод 206">
                      <a:extLst>
                        <a:ext uri="{FF2B5EF4-FFF2-40B4-BE49-F238E27FC236}">
                          <a16:creationId xmlns:a16="http://schemas.microsoft.com/office/drawing/2014/main" id="{0BB484E1-75F9-439F-B7C9-BA0924555799}"/>
                        </a:ext>
                      </a:extLst>
                    </p14:cNvPr>
                    <p14:cNvContentPartPr/>
                    <p14:nvPr/>
                  </p14:nvContentPartPr>
                  <p14:xfrm>
                    <a:off x="5285441" y="1601859"/>
                    <a:ext cx="64440" cy="192240"/>
                  </p14:xfrm>
                </p:contentPart>
              </mc:Choice>
              <mc:Fallback xmlns="">
                <p:pic>
                  <p:nvPicPr>
                    <p:cNvPr id="207" name="Рукописный ввод 206">
                      <a:extLst>
                        <a:ext uri="{FF2B5EF4-FFF2-40B4-BE49-F238E27FC236}">
                          <a16:creationId xmlns:a16="http://schemas.microsoft.com/office/drawing/2014/main" id="{0BB484E1-75F9-439F-B7C9-BA0924555799}"/>
                        </a:ext>
                      </a:extLst>
                    </p:cNvPr>
                    <p:cNvPicPr/>
                    <p:nvPr/>
                  </p:nvPicPr>
                  <p:blipFill>
                    <a:blip r:embed="rId189"/>
                    <a:stretch>
                      <a:fillRect/>
                    </a:stretch>
                  </p:blipFill>
                  <p:spPr>
                    <a:xfrm>
                      <a:off x="5276801" y="1593219"/>
                      <a:ext cx="82080" cy="209880"/>
                    </a:xfrm>
                    <a:prstGeom prst="rect">
                      <a:avLst/>
                    </a:prstGeom>
                  </p:spPr>
                </p:pic>
              </mc:Fallback>
            </mc:AlternateContent>
          </p:grpSp>
        </p:grpSp>
        <p:grpSp>
          <p:nvGrpSpPr>
            <p:cNvPr id="164" name="Группа 163">
              <a:extLst>
                <a:ext uri="{FF2B5EF4-FFF2-40B4-BE49-F238E27FC236}">
                  <a16:creationId xmlns:a16="http://schemas.microsoft.com/office/drawing/2014/main" id="{9B37456C-32BE-4B44-BCF8-FA9B4A744138}"/>
                </a:ext>
              </a:extLst>
            </p:cNvPr>
            <p:cNvGrpSpPr/>
            <p:nvPr/>
          </p:nvGrpSpPr>
          <p:grpSpPr>
            <a:xfrm>
              <a:off x="5247924" y="3332794"/>
              <a:ext cx="169560" cy="106920"/>
              <a:chOff x="5247924" y="3332794"/>
              <a:chExt cx="169560" cy="106920"/>
            </a:xfrm>
          </p:grpSpPr>
          <mc:AlternateContent xmlns:mc="http://schemas.openxmlformats.org/markup-compatibility/2006" xmlns:p14="http://schemas.microsoft.com/office/powerpoint/2010/main">
            <mc:Choice Requires="p14">
              <p:contentPart p14:bwMode="auto" r:id="rId349">
                <p14:nvContentPartPr>
                  <p14:cNvPr id="196" name="Рукописный ввод 195">
                    <a:extLst>
                      <a:ext uri="{FF2B5EF4-FFF2-40B4-BE49-F238E27FC236}">
                        <a16:creationId xmlns:a16="http://schemas.microsoft.com/office/drawing/2014/main" id="{B4B39731-891D-4800-BF76-BE9983FCB954}"/>
                      </a:ext>
                    </a:extLst>
                  </p14:cNvPr>
                  <p14:cNvContentPartPr/>
                  <p14:nvPr/>
                </p14:nvContentPartPr>
                <p14:xfrm>
                  <a:off x="5247924" y="3357994"/>
                  <a:ext cx="69480" cy="81720"/>
                </p14:xfrm>
              </p:contentPart>
            </mc:Choice>
            <mc:Fallback xmlns="">
              <p:pic>
                <p:nvPicPr>
                  <p:cNvPr id="196" name="Рукописный ввод 195">
                    <a:extLst>
                      <a:ext uri="{FF2B5EF4-FFF2-40B4-BE49-F238E27FC236}">
                        <a16:creationId xmlns:a16="http://schemas.microsoft.com/office/drawing/2014/main" id="{B4B39731-891D-4800-BF76-BE9983FCB954}"/>
                      </a:ext>
                    </a:extLst>
                  </p:cNvPr>
                  <p:cNvPicPr/>
                  <p:nvPr/>
                </p:nvPicPr>
                <p:blipFill>
                  <a:blip r:embed="rId462"/>
                  <a:stretch>
                    <a:fillRect/>
                  </a:stretch>
                </p:blipFill>
                <p:spPr>
                  <a:xfrm>
                    <a:off x="5239284" y="3348994"/>
                    <a:ext cx="87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97" name="Рукописный ввод 196">
                    <a:extLst>
                      <a:ext uri="{FF2B5EF4-FFF2-40B4-BE49-F238E27FC236}">
                        <a16:creationId xmlns:a16="http://schemas.microsoft.com/office/drawing/2014/main" id="{A48AFFEB-6757-4933-BA16-1F950167D4BA}"/>
                      </a:ext>
                    </a:extLst>
                  </p14:cNvPr>
                  <p14:cNvContentPartPr/>
                  <p14:nvPr/>
                </p14:nvContentPartPr>
                <p14:xfrm>
                  <a:off x="5338284" y="3433234"/>
                  <a:ext cx="3960" cy="3960"/>
                </p14:xfrm>
              </p:contentPart>
            </mc:Choice>
            <mc:Fallback xmlns="">
              <p:pic>
                <p:nvPicPr>
                  <p:cNvPr id="197" name="Рукописный ввод 196">
                    <a:extLst>
                      <a:ext uri="{FF2B5EF4-FFF2-40B4-BE49-F238E27FC236}">
                        <a16:creationId xmlns:a16="http://schemas.microsoft.com/office/drawing/2014/main" id="{A48AFFEB-6757-4933-BA16-1F950167D4BA}"/>
                      </a:ext>
                    </a:extLst>
                  </p:cNvPr>
                  <p:cNvPicPr/>
                  <p:nvPr/>
                </p:nvPicPr>
                <p:blipFill>
                  <a:blip r:embed="rId464"/>
                  <a:stretch>
                    <a:fillRect/>
                  </a:stretch>
                </p:blipFill>
                <p:spPr>
                  <a:xfrm>
                    <a:off x="5329644" y="3424594"/>
                    <a:ext cx="21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198" name="Рукописный ввод 197">
                    <a:extLst>
                      <a:ext uri="{FF2B5EF4-FFF2-40B4-BE49-F238E27FC236}">
                        <a16:creationId xmlns:a16="http://schemas.microsoft.com/office/drawing/2014/main" id="{F02F112E-81E6-4334-96C1-91D6EFF8414B}"/>
                      </a:ext>
                    </a:extLst>
                  </p14:cNvPr>
                  <p14:cNvContentPartPr/>
                  <p14:nvPr/>
                </p14:nvContentPartPr>
                <p14:xfrm>
                  <a:off x="5372484" y="3332794"/>
                  <a:ext cx="45000" cy="92520"/>
                </p14:xfrm>
              </p:contentPart>
            </mc:Choice>
            <mc:Fallback xmlns="">
              <p:pic>
                <p:nvPicPr>
                  <p:cNvPr id="198" name="Рукописный ввод 197">
                    <a:extLst>
                      <a:ext uri="{FF2B5EF4-FFF2-40B4-BE49-F238E27FC236}">
                        <a16:creationId xmlns:a16="http://schemas.microsoft.com/office/drawing/2014/main" id="{F02F112E-81E6-4334-96C1-91D6EFF8414B}"/>
                      </a:ext>
                    </a:extLst>
                  </p:cNvPr>
                  <p:cNvPicPr/>
                  <p:nvPr/>
                </p:nvPicPr>
                <p:blipFill>
                  <a:blip r:embed="rId466"/>
                  <a:stretch>
                    <a:fillRect/>
                  </a:stretch>
                </p:blipFill>
                <p:spPr>
                  <a:xfrm>
                    <a:off x="5363484" y="3324154"/>
                    <a:ext cx="6264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7">
              <p14:nvContentPartPr>
                <p14:cNvPr id="165" name="Рукописный ввод 164">
                  <a:extLst>
                    <a:ext uri="{FF2B5EF4-FFF2-40B4-BE49-F238E27FC236}">
                      <a16:creationId xmlns:a16="http://schemas.microsoft.com/office/drawing/2014/main" id="{6B648493-37C2-47BC-BBD9-6269364B989A}"/>
                    </a:ext>
                  </a:extLst>
                </p14:cNvPr>
                <p14:cNvContentPartPr/>
                <p14:nvPr/>
              </p14:nvContentPartPr>
              <p14:xfrm>
                <a:off x="5364564" y="2575354"/>
                <a:ext cx="9360" cy="93240"/>
              </p14:xfrm>
            </p:contentPart>
          </mc:Choice>
          <mc:Fallback xmlns="">
            <p:pic>
              <p:nvPicPr>
                <p:cNvPr id="165" name="Рукописный ввод 164">
                  <a:extLst>
                    <a:ext uri="{FF2B5EF4-FFF2-40B4-BE49-F238E27FC236}">
                      <a16:creationId xmlns:a16="http://schemas.microsoft.com/office/drawing/2014/main" id="{6B648493-37C2-47BC-BBD9-6269364B989A}"/>
                    </a:ext>
                  </a:extLst>
                </p:cNvPr>
                <p:cNvPicPr/>
                <p:nvPr/>
              </p:nvPicPr>
              <p:blipFill>
                <a:blip r:embed="rId468"/>
                <a:stretch>
                  <a:fillRect/>
                </a:stretch>
              </p:blipFill>
              <p:spPr>
                <a:xfrm>
                  <a:off x="5355924" y="2566354"/>
                  <a:ext cx="270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166" name="Рукописный ввод 165">
                  <a:extLst>
                    <a:ext uri="{FF2B5EF4-FFF2-40B4-BE49-F238E27FC236}">
                      <a16:creationId xmlns:a16="http://schemas.microsoft.com/office/drawing/2014/main" id="{AE26E33B-B563-46C9-BF50-E4DDBB52E0C0}"/>
                    </a:ext>
                  </a:extLst>
                </p14:cNvPr>
                <p14:cNvContentPartPr/>
                <p14:nvPr/>
              </p14:nvContentPartPr>
              <p14:xfrm>
                <a:off x="5371404" y="2758234"/>
                <a:ext cx="2520" cy="66960"/>
              </p14:xfrm>
            </p:contentPart>
          </mc:Choice>
          <mc:Fallback xmlns="">
            <p:pic>
              <p:nvPicPr>
                <p:cNvPr id="166" name="Рукописный ввод 165">
                  <a:extLst>
                    <a:ext uri="{FF2B5EF4-FFF2-40B4-BE49-F238E27FC236}">
                      <a16:creationId xmlns:a16="http://schemas.microsoft.com/office/drawing/2014/main" id="{AE26E33B-B563-46C9-BF50-E4DDBB52E0C0}"/>
                    </a:ext>
                  </a:extLst>
                </p:cNvPr>
                <p:cNvPicPr/>
                <p:nvPr/>
              </p:nvPicPr>
              <p:blipFill>
                <a:blip r:embed="rId470"/>
                <a:stretch>
                  <a:fillRect/>
                </a:stretch>
              </p:blipFill>
              <p:spPr>
                <a:xfrm>
                  <a:off x="5362764" y="2749594"/>
                  <a:ext cx="201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167" name="Рукописный ввод 166">
                  <a:extLst>
                    <a:ext uri="{FF2B5EF4-FFF2-40B4-BE49-F238E27FC236}">
                      <a16:creationId xmlns:a16="http://schemas.microsoft.com/office/drawing/2014/main" id="{814B9DE3-A47D-431D-9F03-5BABFCF5E510}"/>
                    </a:ext>
                  </a:extLst>
                </p14:cNvPr>
                <p14:cNvContentPartPr/>
                <p14:nvPr/>
              </p14:nvContentPartPr>
              <p14:xfrm>
                <a:off x="5373204" y="2960554"/>
                <a:ext cx="3960" cy="85320"/>
              </p14:xfrm>
            </p:contentPart>
          </mc:Choice>
          <mc:Fallback xmlns="">
            <p:pic>
              <p:nvPicPr>
                <p:cNvPr id="167" name="Рукописный ввод 166">
                  <a:extLst>
                    <a:ext uri="{FF2B5EF4-FFF2-40B4-BE49-F238E27FC236}">
                      <a16:creationId xmlns:a16="http://schemas.microsoft.com/office/drawing/2014/main" id="{814B9DE3-A47D-431D-9F03-5BABFCF5E510}"/>
                    </a:ext>
                  </a:extLst>
                </p:cNvPr>
                <p:cNvPicPr/>
                <p:nvPr/>
              </p:nvPicPr>
              <p:blipFill>
                <a:blip r:embed="rId472"/>
                <a:stretch>
                  <a:fillRect/>
                </a:stretch>
              </p:blipFill>
              <p:spPr>
                <a:xfrm>
                  <a:off x="5364564" y="2951554"/>
                  <a:ext cx="21600" cy="102960"/>
                </a:xfrm>
                <a:prstGeom prst="rect">
                  <a:avLst/>
                </a:prstGeom>
              </p:spPr>
            </p:pic>
          </mc:Fallback>
        </mc:AlternateContent>
        <p:grpSp>
          <p:nvGrpSpPr>
            <p:cNvPr id="168" name="Группа 167">
              <a:extLst>
                <a:ext uri="{FF2B5EF4-FFF2-40B4-BE49-F238E27FC236}">
                  <a16:creationId xmlns:a16="http://schemas.microsoft.com/office/drawing/2014/main" id="{F5AB68C1-D996-437D-A828-04C91FC1DC33}"/>
                </a:ext>
              </a:extLst>
            </p:cNvPr>
            <p:cNvGrpSpPr/>
            <p:nvPr/>
          </p:nvGrpSpPr>
          <p:grpSpPr>
            <a:xfrm>
              <a:off x="5335764" y="3127954"/>
              <a:ext cx="57600" cy="106200"/>
              <a:chOff x="5335764" y="3127954"/>
              <a:chExt cx="57600" cy="106200"/>
            </a:xfrm>
          </p:grpSpPr>
          <mc:AlternateContent xmlns:mc="http://schemas.openxmlformats.org/markup-compatibility/2006" xmlns:p14="http://schemas.microsoft.com/office/powerpoint/2010/main">
            <mc:Choice Requires="p14">
              <p:contentPart p14:bwMode="auto" r:id="rId473">
                <p14:nvContentPartPr>
                  <p14:cNvPr id="193" name="Рукописный ввод 192">
                    <a:extLst>
                      <a:ext uri="{FF2B5EF4-FFF2-40B4-BE49-F238E27FC236}">
                        <a16:creationId xmlns:a16="http://schemas.microsoft.com/office/drawing/2014/main" id="{EADB44D5-4511-4877-A228-7C462E84E91C}"/>
                      </a:ext>
                    </a:extLst>
                  </p14:cNvPr>
                  <p14:cNvContentPartPr/>
                  <p14:nvPr/>
                </p14:nvContentPartPr>
                <p14:xfrm>
                  <a:off x="5345484" y="3167914"/>
                  <a:ext cx="47880" cy="66240"/>
                </p14:xfrm>
              </p:contentPart>
            </mc:Choice>
            <mc:Fallback xmlns="">
              <p:pic>
                <p:nvPicPr>
                  <p:cNvPr id="193" name="Рукописный ввод 192">
                    <a:extLst>
                      <a:ext uri="{FF2B5EF4-FFF2-40B4-BE49-F238E27FC236}">
                        <a16:creationId xmlns:a16="http://schemas.microsoft.com/office/drawing/2014/main" id="{EADB44D5-4511-4877-A228-7C462E84E91C}"/>
                      </a:ext>
                    </a:extLst>
                  </p:cNvPr>
                  <p:cNvPicPr/>
                  <p:nvPr/>
                </p:nvPicPr>
                <p:blipFill>
                  <a:blip r:embed="rId474"/>
                  <a:stretch>
                    <a:fillRect/>
                  </a:stretch>
                </p:blipFill>
                <p:spPr>
                  <a:xfrm>
                    <a:off x="5336484" y="3159274"/>
                    <a:ext cx="655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194" name="Рукописный ввод 193">
                    <a:extLst>
                      <a:ext uri="{FF2B5EF4-FFF2-40B4-BE49-F238E27FC236}">
                        <a16:creationId xmlns:a16="http://schemas.microsoft.com/office/drawing/2014/main" id="{10C5F616-84A7-45AB-9DEC-131F9B14C676}"/>
                      </a:ext>
                    </a:extLst>
                  </p14:cNvPr>
                  <p14:cNvContentPartPr/>
                  <p14:nvPr/>
                </p14:nvContentPartPr>
                <p14:xfrm>
                  <a:off x="5335764" y="3169714"/>
                  <a:ext cx="39960" cy="45360"/>
                </p14:xfrm>
              </p:contentPart>
            </mc:Choice>
            <mc:Fallback xmlns="">
              <p:pic>
                <p:nvPicPr>
                  <p:cNvPr id="194" name="Рукописный ввод 193">
                    <a:extLst>
                      <a:ext uri="{FF2B5EF4-FFF2-40B4-BE49-F238E27FC236}">
                        <a16:creationId xmlns:a16="http://schemas.microsoft.com/office/drawing/2014/main" id="{10C5F616-84A7-45AB-9DEC-131F9B14C676}"/>
                      </a:ext>
                    </a:extLst>
                  </p:cNvPr>
                  <p:cNvPicPr/>
                  <p:nvPr/>
                </p:nvPicPr>
                <p:blipFill>
                  <a:blip r:embed="rId476"/>
                  <a:stretch>
                    <a:fillRect/>
                  </a:stretch>
                </p:blipFill>
                <p:spPr>
                  <a:xfrm>
                    <a:off x="5327124" y="3160714"/>
                    <a:ext cx="57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195" name="Рукописный ввод 194">
                    <a:extLst>
                      <a:ext uri="{FF2B5EF4-FFF2-40B4-BE49-F238E27FC236}">
                        <a16:creationId xmlns:a16="http://schemas.microsoft.com/office/drawing/2014/main" id="{48E1EF5A-9327-45A1-9975-997A05D7D162}"/>
                      </a:ext>
                    </a:extLst>
                  </p14:cNvPr>
                  <p14:cNvContentPartPr/>
                  <p14:nvPr/>
                </p14:nvContentPartPr>
                <p14:xfrm>
                  <a:off x="5370684" y="3127954"/>
                  <a:ext cx="2520" cy="11160"/>
                </p14:xfrm>
              </p:contentPart>
            </mc:Choice>
            <mc:Fallback xmlns="">
              <p:pic>
                <p:nvPicPr>
                  <p:cNvPr id="195" name="Рукописный ввод 194">
                    <a:extLst>
                      <a:ext uri="{FF2B5EF4-FFF2-40B4-BE49-F238E27FC236}">
                        <a16:creationId xmlns:a16="http://schemas.microsoft.com/office/drawing/2014/main" id="{48E1EF5A-9327-45A1-9975-997A05D7D162}"/>
                      </a:ext>
                    </a:extLst>
                  </p:cNvPr>
                  <p:cNvPicPr/>
                  <p:nvPr/>
                </p:nvPicPr>
                <p:blipFill>
                  <a:blip r:embed="rId478"/>
                  <a:stretch>
                    <a:fillRect/>
                  </a:stretch>
                </p:blipFill>
                <p:spPr>
                  <a:xfrm>
                    <a:off x="5361684" y="3118954"/>
                    <a:ext cx="20160" cy="28800"/>
                  </a:xfrm>
                  <a:prstGeom prst="rect">
                    <a:avLst/>
                  </a:prstGeom>
                </p:spPr>
              </p:pic>
            </mc:Fallback>
          </mc:AlternateContent>
        </p:grpSp>
        <p:grpSp>
          <p:nvGrpSpPr>
            <p:cNvPr id="169" name="Группа 168">
              <a:extLst>
                <a:ext uri="{FF2B5EF4-FFF2-40B4-BE49-F238E27FC236}">
                  <a16:creationId xmlns:a16="http://schemas.microsoft.com/office/drawing/2014/main" id="{657D064D-BE20-4441-94D0-AD984A51723B}"/>
                </a:ext>
              </a:extLst>
            </p:cNvPr>
            <p:cNvGrpSpPr/>
            <p:nvPr/>
          </p:nvGrpSpPr>
          <p:grpSpPr>
            <a:xfrm>
              <a:off x="4386804" y="2571394"/>
              <a:ext cx="198720" cy="12600"/>
              <a:chOff x="4386804" y="2571394"/>
              <a:chExt cx="198720" cy="12600"/>
            </a:xfrm>
          </p:grpSpPr>
          <mc:AlternateContent xmlns:mc="http://schemas.openxmlformats.org/markup-compatibility/2006" xmlns:p14="http://schemas.microsoft.com/office/powerpoint/2010/main">
            <mc:Choice Requires="p14">
              <p:contentPart p14:bwMode="auto" r:id="rId479">
                <p14:nvContentPartPr>
                  <p14:cNvPr id="191" name="Рукописный ввод 190">
                    <a:extLst>
                      <a:ext uri="{FF2B5EF4-FFF2-40B4-BE49-F238E27FC236}">
                        <a16:creationId xmlns:a16="http://schemas.microsoft.com/office/drawing/2014/main" id="{BBB00187-E7E6-4C33-9C9A-995125791A84}"/>
                      </a:ext>
                    </a:extLst>
                  </p14:cNvPr>
                  <p14:cNvContentPartPr/>
                  <p14:nvPr/>
                </p14:nvContentPartPr>
                <p14:xfrm>
                  <a:off x="4386804" y="2571394"/>
                  <a:ext cx="57960" cy="6840"/>
                </p14:xfrm>
              </p:contentPart>
            </mc:Choice>
            <mc:Fallback xmlns="">
              <p:pic>
                <p:nvPicPr>
                  <p:cNvPr id="191" name="Рукописный ввод 190">
                    <a:extLst>
                      <a:ext uri="{FF2B5EF4-FFF2-40B4-BE49-F238E27FC236}">
                        <a16:creationId xmlns:a16="http://schemas.microsoft.com/office/drawing/2014/main" id="{BBB00187-E7E6-4C33-9C9A-995125791A84}"/>
                      </a:ext>
                    </a:extLst>
                  </p:cNvPr>
                  <p:cNvPicPr/>
                  <p:nvPr/>
                </p:nvPicPr>
                <p:blipFill>
                  <a:blip r:embed="rId480"/>
                  <a:stretch>
                    <a:fillRect/>
                  </a:stretch>
                </p:blipFill>
                <p:spPr>
                  <a:xfrm>
                    <a:off x="4377804" y="2562754"/>
                    <a:ext cx="75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192" name="Рукописный ввод 191">
                    <a:extLst>
                      <a:ext uri="{FF2B5EF4-FFF2-40B4-BE49-F238E27FC236}">
                        <a16:creationId xmlns:a16="http://schemas.microsoft.com/office/drawing/2014/main" id="{91AF50D2-3A0B-4DE2-866A-8140C163E206}"/>
                      </a:ext>
                    </a:extLst>
                  </p14:cNvPr>
                  <p14:cNvContentPartPr/>
                  <p14:nvPr/>
                </p14:nvContentPartPr>
                <p14:xfrm>
                  <a:off x="4484364" y="2574634"/>
                  <a:ext cx="101160" cy="9360"/>
                </p14:xfrm>
              </p:contentPart>
            </mc:Choice>
            <mc:Fallback xmlns="">
              <p:pic>
                <p:nvPicPr>
                  <p:cNvPr id="192" name="Рукописный ввод 191">
                    <a:extLst>
                      <a:ext uri="{FF2B5EF4-FFF2-40B4-BE49-F238E27FC236}">
                        <a16:creationId xmlns:a16="http://schemas.microsoft.com/office/drawing/2014/main" id="{91AF50D2-3A0B-4DE2-866A-8140C163E206}"/>
                      </a:ext>
                    </a:extLst>
                  </p:cNvPr>
                  <p:cNvPicPr/>
                  <p:nvPr/>
                </p:nvPicPr>
                <p:blipFill>
                  <a:blip r:embed="rId482"/>
                  <a:stretch>
                    <a:fillRect/>
                  </a:stretch>
                </p:blipFill>
                <p:spPr>
                  <a:xfrm>
                    <a:off x="4475364" y="2565994"/>
                    <a:ext cx="118800" cy="2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3">
              <p14:nvContentPartPr>
                <p14:cNvPr id="170" name="Рукописный ввод 169">
                  <a:extLst>
                    <a:ext uri="{FF2B5EF4-FFF2-40B4-BE49-F238E27FC236}">
                      <a16:creationId xmlns:a16="http://schemas.microsoft.com/office/drawing/2014/main" id="{19E58DAE-8B28-46AB-AD70-7C4BD5455D20}"/>
                    </a:ext>
                  </a:extLst>
                </p14:cNvPr>
                <p14:cNvContentPartPr/>
                <p14:nvPr/>
              </p14:nvContentPartPr>
              <p14:xfrm>
                <a:off x="4732404" y="2558434"/>
                <a:ext cx="53640" cy="8640"/>
              </p14:xfrm>
            </p:contentPart>
          </mc:Choice>
          <mc:Fallback xmlns="">
            <p:pic>
              <p:nvPicPr>
                <p:cNvPr id="170" name="Рукописный ввод 169">
                  <a:extLst>
                    <a:ext uri="{FF2B5EF4-FFF2-40B4-BE49-F238E27FC236}">
                      <a16:creationId xmlns:a16="http://schemas.microsoft.com/office/drawing/2014/main" id="{19E58DAE-8B28-46AB-AD70-7C4BD5455D20}"/>
                    </a:ext>
                  </a:extLst>
                </p:cNvPr>
                <p:cNvPicPr/>
                <p:nvPr/>
              </p:nvPicPr>
              <p:blipFill>
                <a:blip r:embed="rId484"/>
                <a:stretch>
                  <a:fillRect/>
                </a:stretch>
              </p:blipFill>
              <p:spPr>
                <a:xfrm>
                  <a:off x="4723404" y="2549794"/>
                  <a:ext cx="71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171" name="Рукописный ввод 170">
                  <a:extLst>
                    <a:ext uri="{FF2B5EF4-FFF2-40B4-BE49-F238E27FC236}">
                      <a16:creationId xmlns:a16="http://schemas.microsoft.com/office/drawing/2014/main" id="{CAC3DD72-F6D3-4193-AADF-08DDF6BCA0A5}"/>
                    </a:ext>
                  </a:extLst>
                </p14:cNvPr>
                <p14:cNvContentPartPr/>
                <p14:nvPr/>
              </p14:nvContentPartPr>
              <p14:xfrm>
                <a:off x="4979724" y="2561674"/>
                <a:ext cx="45000" cy="5760"/>
              </p14:xfrm>
            </p:contentPart>
          </mc:Choice>
          <mc:Fallback xmlns="">
            <p:pic>
              <p:nvPicPr>
                <p:cNvPr id="171" name="Рукописный ввод 170">
                  <a:extLst>
                    <a:ext uri="{FF2B5EF4-FFF2-40B4-BE49-F238E27FC236}">
                      <a16:creationId xmlns:a16="http://schemas.microsoft.com/office/drawing/2014/main" id="{CAC3DD72-F6D3-4193-AADF-08DDF6BCA0A5}"/>
                    </a:ext>
                  </a:extLst>
                </p:cNvPr>
                <p:cNvPicPr/>
                <p:nvPr/>
              </p:nvPicPr>
              <p:blipFill>
                <a:blip r:embed="rId486"/>
                <a:stretch>
                  <a:fillRect/>
                </a:stretch>
              </p:blipFill>
              <p:spPr>
                <a:xfrm>
                  <a:off x="4970724" y="2553034"/>
                  <a:ext cx="62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172" name="Рукописный ввод 171">
                  <a:extLst>
                    <a:ext uri="{FF2B5EF4-FFF2-40B4-BE49-F238E27FC236}">
                      <a16:creationId xmlns:a16="http://schemas.microsoft.com/office/drawing/2014/main" id="{02609C91-7884-4861-8520-79573019737F}"/>
                    </a:ext>
                  </a:extLst>
                </p14:cNvPr>
                <p14:cNvContentPartPr/>
                <p14:nvPr/>
              </p14:nvContentPartPr>
              <p14:xfrm>
                <a:off x="5222004" y="2558074"/>
                <a:ext cx="91800" cy="10080"/>
              </p14:xfrm>
            </p:contentPart>
          </mc:Choice>
          <mc:Fallback xmlns="">
            <p:pic>
              <p:nvPicPr>
                <p:cNvPr id="172" name="Рукописный ввод 171">
                  <a:extLst>
                    <a:ext uri="{FF2B5EF4-FFF2-40B4-BE49-F238E27FC236}">
                      <a16:creationId xmlns:a16="http://schemas.microsoft.com/office/drawing/2014/main" id="{02609C91-7884-4861-8520-79573019737F}"/>
                    </a:ext>
                  </a:extLst>
                </p:cNvPr>
                <p:cNvPicPr/>
                <p:nvPr/>
              </p:nvPicPr>
              <p:blipFill>
                <a:blip r:embed="rId488"/>
                <a:stretch>
                  <a:fillRect/>
                </a:stretch>
              </p:blipFill>
              <p:spPr>
                <a:xfrm>
                  <a:off x="5213004" y="2549074"/>
                  <a:ext cx="109440" cy="27720"/>
                </a:xfrm>
                <a:prstGeom prst="rect">
                  <a:avLst/>
                </a:prstGeom>
              </p:spPr>
            </p:pic>
          </mc:Fallback>
        </mc:AlternateContent>
        <p:grpSp>
          <p:nvGrpSpPr>
            <p:cNvPr id="173" name="Группа 172">
              <a:extLst>
                <a:ext uri="{FF2B5EF4-FFF2-40B4-BE49-F238E27FC236}">
                  <a16:creationId xmlns:a16="http://schemas.microsoft.com/office/drawing/2014/main" id="{55B5DD81-253D-45A6-B169-A434021DC449}"/>
                </a:ext>
              </a:extLst>
            </p:cNvPr>
            <p:cNvGrpSpPr/>
            <p:nvPr/>
          </p:nvGrpSpPr>
          <p:grpSpPr>
            <a:xfrm>
              <a:off x="4642044" y="3345034"/>
              <a:ext cx="200520" cy="59040"/>
              <a:chOff x="4642044" y="3345034"/>
              <a:chExt cx="200520" cy="59040"/>
            </a:xfrm>
          </p:grpSpPr>
          <mc:AlternateContent xmlns:mc="http://schemas.openxmlformats.org/markup-compatibility/2006" xmlns:p14="http://schemas.microsoft.com/office/powerpoint/2010/main">
            <mc:Choice Requires="p14">
              <p:contentPart p14:bwMode="auto" r:id="rId489">
                <p14:nvContentPartPr>
                  <p14:cNvPr id="188" name="Рукописный ввод 187">
                    <a:extLst>
                      <a:ext uri="{FF2B5EF4-FFF2-40B4-BE49-F238E27FC236}">
                        <a16:creationId xmlns:a16="http://schemas.microsoft.com/office/drawing/2014/main" id="{8FD27E79-DFFB-4925-A6B4-0F8990BD940C}"/>
                      </a:ext>
                    </a:extLst>
                  </p14:cNvPr>
                  <p14:cNvContentPartPr/>
                  <p14:nvPr/>
                </p14:nvContentPartPr>
                <p14:xfrm>
                  <a:off x="4642044" y="3345754"/>
                  <a:ext cx="60480" cy="50040"/>
                </p14:xfrm>
              </p:contentPart>
            </mc:Choice>
            <mc:Fallback xmlns="">
              <p:pic>
                <p:nvPicPr>
                  <p:cNvPr id="188" name="Рукописный ввод 187">
                    <a:extLst>
                      <a:ext uri="{FF2B5EF4-FFF2-40B4-BE49-F238E27FC236}">
                        <a16:creationId xmlns:a16="http://schemas.microsoft.com/office/drawing/2014/main" id="{8FD27E79-DFFB-4925-A6B4-0F8990BD940C}"/>
                      </a:ext>
                    </a:extLst>
                  </p:cNvPr>
                  <p:cNvPicPr/>
                  <p:nvPr/>
                </p:nvPicPr>
                <p:blipFill>
                  <a:blip r:embed="rId490"/>
                  <a:stretch>
                    <a:fillRect/>
                  </a:stretch>
                </p:blipFill>
                <p:spPr>
                  <a:xfrm>
                    <a:off x="4633404" y="3337114"/>
                    <a:ext cx="78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189" name="Рукописный ввод 188">
                    <a:extLst>
                      <a:ext uri="{FF2B5EF4-FFF2-40B4-BE49-F238E27FC236}">
                        <a16:creationId xmlns:a16="http://schemas.microsoft.com/office/drawing/2014/main" id="{941294AE-5164-4E43-A9DC-108DC3F32448}"/>
                      </a:ext>
                    </a:extLst>
                  </p14:cNvPr>
                  <p14:cNvContentPartPr/>
                  <p14:nvPr/>
                </p14:nvContentPartPr>
                <p14:xfrm>
                  <a:off x="4736724" y="3400114"/>
                  <a:ext cx="9000" cy="3960"/>
                </p14:xfrm>
              </p:contentPart>
            </mc:Choice>
            <mc:Fallback xmlns="">
              <p:pic>
                <p:nvPicPr>
                  <p:cNvPr id="189" name="Рукописный ввод 188">
                    <a:extLst>
                      <a:ext uri="{FF2B5EF4-FFF2-40B4-BE49-F238E27FC236}">
                        <a16:creationId xmlns:a16="http://schemas.microsoft.com/office/drawing/2014/main" id="{941294AE-5164-4E43-A9DC-108DC3F32448}"/>
                      </a:ext>
                    </a:extLst>
                  </p:cNvPr>
                  <p:cNvPicPr/>
                  <p:nvPr/>
                </p:nvPicPr>
                <p:blipFill>
                  <a:blip r:embed="rId492"/>
                  <a:stretch>
                    <a:fillRect/>
                  </a:stretch>
                </p:blipFill>
                <p:spPr>
                  <a:xfrm>
                    <a:off x="4727724" y="3391474"/>
                    <a:ext cx="26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190" name="Рукописный ввод 189">
                    <a:extLst>
                      <a:ext uri="{FF2B5EF4-FFF2-40B4-BE49-F238E27FC236}">
                        <a16:creationId xmlns:a16="http://schemas.microsoft.com/office/drawing/2014/main" id="{08B03D68-9F66-4927-B302-F72E9EF40AF3}"/>
                      </a:ext>
                    </a:extLst>
                  </p14:cNvPr>
                  <p14:cNvContentPartPr/>
                  <p14:nvPr/>
                </p14:nvContentPartPr>
                <p14:xfrm>
                  <a:off x="4784604" y="3345034"/>
                  <a:ext cx="57960" cy="43200"/>
                </p14:xfrm>
              </p:contentPart>
            </mc:Choice>
            <mc:Fallback xmlns="">
              <p:pic>
                <p:nvPicPr>
                  <p:cNvPr id="190" name="Рукописный ввод 189">
                    <a:extLst>
                      <a:ext uri="{FF2B5EF4-FFF2-40B4-BE49-F238E27FC236}">
                        <a16:creationId xmlns:a16="http://schemas.microsoft.com/office/drawing/2014/main" id="{08B03D68-9F66-4927-B302-F72E9EF40AF3}"/>
                      </a:ext>
                    </a:extLst>
                  </p:cNvPr>
                  <p:cNvPicPr/>
                  <p:nvPr/>
                </p:nvPicPr>
                <p:blipFill>
                  <a:blip r:embed="rId494"/>
                  <a:stretch>
                    <a:fillRect/>
                  </a:stretch>
                </p:blipFill>
                <p:spPr>
                  <a:xfrm>
                    <a:off x="4775604" y="3336394"/>
                    <a:ext cx="75600" cy="60840"/>
                  </a:xfrm>
                  <a:prstGeom prst="rect">
                    <a:avLst/>
                  </a:prstGeom>
                </p:spPr>
              </p:pic>
            </mc:Fallback>
          </mc:AlternateContent>
        </p:grpSp>
        <p:grpSp>
          <p:nvGrpSpPr>
            <p:cNvPr id="174" name="Группа 173">
              <a:extLst>
                <a:ext uri="{FF2B5EF4-FFF2-40B4-BE49-F238E27FC236}">
                  <a16:creationId xmlns:a16="http://schemas.microsoft.com/office/drawing/2014/main" id="{53D80357-E884-49DA-93B2-BAA30AA06436}"/>
                </a:ext>
              </a:extLst>
            </p:cNvPr>
            <p:cNvGrpSpPr/>
            <p:nvPr/>
          </p:nvGrpSpPr>
          <p:grpSpPr>
            <a:xfrm>
              <a:off x="4185204" y="2955874"/>
              <a:ext cx="549360" cy="291240"/>
              <a:chOff x="4185204" y="2955874"/>
              <a:chExt cx="549360" cy="291240"/>
            </a:xfrm>
          </p:grpSpPr>
          <mc:AlternateContent xmlns:mc="http://schemas.openxmlformats.org/markup-compatibility/2006" xmlns:p14="http://schemas.microsoft.com/office/powerpoint/2010/main">
            <mc:Choice Requires="p14">
              <p:contentPart p14:bwMode="auto" r:id="rId495">
                <p14:nvContentPartPr>
                  <p14:cNvPr id="179" name="Рукописный ввод 178">
                    <a:extLst>
                      <a:ext uri="{FF2B5EF4-FFF2-40B4-BE49-F238E27FC236}">
                        <a16:creationId xmlns:a16="http://schemas.microsoft.com/office/drawing/2014/main" id="{33B282E2-712C-4E3E-8AF4-EE88DA14F3E4}"/>
                      </a:ext>
                    </a:extLst>
                  </p14:cNvPr>
                  <p14:cNvContentPartPr/>
                  <p14:nvPr/>
                </p14:nvContentPartPr>
                <p14:xfrm>
                  <a:off x="4689564" y="3168274"/>
                  <a:ext cx="45000" cy="78840"/>
                </p14:xfrm>
              </p:contentPart>
            </mc:Choice>
            <mc:Fallback xmlns="">
              <p:pic>
                <p:nvPicPr>
                  <p:cNvPr id="179" name="Рукописный ввод 178">
                    <a:extLst>
                      <a:ext uri="{FF2B5EF4-FFF2-40B4-BE49-F238E27FC236}">
                        <a16:creationId xmlns:a16="http://schemas.microsoft.com/office/drawing/2014/main" id="{33B282E2-712C-4E3E-8AF4-EE88DA14F3E4}"/>
                      </a:ext>
                    </a:extLst>
                  </p:cNvPr>
                  <p:cNvPicPr/>
                  <p:nvPr/>
                </p:nvPicPr>
                <p:blipFill>
                  <a:blip r:embed="rId496"/>
                  <a:stretch>
                    <a:fillRect/>
                  </a:stretch>
                </p:blipFill>
                <p:spPr>
                  <a:xfrm>
                    <a:off x="4680564" y="3159274"/>
                    <a:ext cx="626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180" name="Рукописный ввод 179">
                    <a:extLst>
                      <a:ext uri="{FF2B5EF4-FFF2-40B4-BE49-F238E27FC236}">
                        <a16:creationId xmlns:a16="http://schemas.microsoft.com/office/drawing/2014/main" id="{136093AA-FB41-45B3-AF22-88C54027288E}"/>
                      </a:ext>
                    </a:extLst>
                  </p14:cNvPr>
                  <p14:cNvContentPartPr/>
                  <p14:nvPr/>
                </p14:nvContentPartPr>
                <p14:xfrm>
                  <a:off x="4701084" y="3180514"/>
                  <a:ext cx="20880" cy="43200"/>
                </p14:xfrm>
              </p:contentPart>
            </mc:Choice>
            <mc:Fallback xmlns="">
              <p:pic>
                <p:nvPicPr>
                  <p:cNvPr id="180" name="Рукописный ввод 179">
                    <a:extLst>
                      <a:ext uri="{FF2B5EF4-FFF2-40B4-BE49-F238E27FC236}">
                        <a16:creationId xmlns:a16="http://schemas.microsoft.com/office/drawing/2014/main" id="{136093AA-FB41-45B3-AF22-88C54027288E}"/>
                      </a:ext>
                    </a:extLst>
                  </p:cNvPr>
                  <p:cNvPicPr/>
                  <p:nvPr/>
                </p:nvPicPr>
                <p:blipFill>
                  <a:blip r:embed="rId498"/>
                  <a:stretch>
                    <a:fillRect/>
                  </a:stretch>
                </p:blipFill>
                <p:spPr>
                  <a:xfrm>
                    <a:off x="4692084" y="3171514"/>
                    <a:ext cx="38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181" name="Рукописный ввод 180">
                    <a:extLst>
                      <a:ext uri="{FF2B5EF4-FFF2-40B4-BE49-F238E27FC236}">
                        <a16:creationId xmlns:a16="http://schemas.microsoft.com/office/drawing/2014/main" id="{91034FB9-E89C-4FFB-B4CA-61D84FFA9D92}"/>
                      </a:ext>
                    </a:extLst>
                  </p14:cNvPr>
                  <p14:cNvContentPartPr/>
                  <p14:nvPr/>
                </p14:nvContentPartPr>
                <p14:xfrm>
                  <a:off x="4722324" y="2998354"/>
                  <a:ext cx="9720" cy="74520"/>
                </p14:xfrm>
              </p:contentPart>
            </mc:Choice>
            <mc:Fallback xmlns="">
              <p:pic>
                <p:nvPicPr>
                  <p:cNvPr id="181" name="Рукописный ввод 180">
                    <a:extLst>
                      <a:ext uri="{FF2B5EF4-FFF2-40B4-BE49-F238E27FC236}">
                        <a16:creationId xmlns:a16="http://schemas.microsoft.com/office/drawing/2014/main" id="{91034FB9-E89C-4FFB-B4CA-61D84FFA9D92}"/>
                      </a:ext>
                    </a:extLst>
                  </p:cNvPr>
                  <p:cNvPicPr/>
                  <p:nvPr/>
                </p:nvPicPr>
                <p:blipFill>
                  <a:blip r:embed="rId500"/>
                  <a:stretch>
                    <a:fillRect/>
                  </a:stretch>
                </p:blipFill>
                <p:spPr>
                  <a:xfrm>
                    <a:off x="4713684" y="2989354"/>
                    <a:ext cx="27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182" name="Рукописный ввод 181">
                    <a:extLst>
                      <a:ext uri="{FF2B5EF4-FFF2-40B4-BE49-F238E27FC236}">
                        <a16:creationId xmlns:a16="http://schemas.microsoft.com/office/drawing/2014/main" id="{7DEDA994-8F10-4DAA-B6DC-0D252665FA51}"/>
                      </a:ext>
                    </a:extLst>
                  </p14:cNvPr>
                  <p14:cNvContentPartPr/>
                  <p14:nvPr/>
                </p14:nvContentPartPr>
                <p14:xfrm>
                  <a:off x="4725564" y="3121834"/>
                  <a:ext cx="8280" cy="46800"/>
                </p14:xfrm>
              </p:contentPart>
            </mc:Choice>
            <mc:Fallback xmlns="">
              <p:pic>
                <p:nvPicPr>
                  <p:cNvPr id="182" name="Рукописный ввод 181">
                    <a:extLst>
                      <a:ext uri="{FF2B5EF4-FFF2-40B4-BE49-F238E27FC236}">
                        <a16:creationId xmlns:a16="http://schemas.microsoft.com/office/drawing/2014/main" id="{7DEDA994-8F10-4DAA-B6DC-0D252665FA51}"/>
                      </a:ext>
                    </a:extLst>
                  </p:cNvPr>
                  <p:cNvPicPr/>
                  <p:nvPr/>
                </p:nvPicPr>
                <p:blipFill>
                  <a:blip r:embed="rId502"/>
                  <a:stretch>
                    <a:fillRect/>
                  </a:stretch>
                </p:blipFill>
                <p:spPr>
                  <a:xfrm>
                    <a:off x="4716924" y="3113194"/>
                    <a:ext cx="25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183" name="Рукописный ввод 182">
                    <a:extLst>
                      <a:ext uri="{FF2B5EF4-FFF2-40B4-BE49-F238E27FC236}">
                        <a16:creationId xmlns:a16="http://schemas.microsoft.com/office/drawing/2014/main" id="{69F29B14-0B2A-41D0-B2CC-2BB09D95005A}"/>
                      </a:ext>
                    </a:extLst>
                  </p14:cNvPr>
                  <p14:cNvContentPartPr/>
                  <p14:nvPr/>
                </p14:nvContentPartPr>
                <p14:xfrm>
                  <a:off x="4442604" y="2984674"/>
                  <a:ext cx="60840" cy="6120"/>
                </p14:xfrm>
              </p:contentPart>
            </mc:Choice>
            <mc:Fallback xmlns="">
              <p:pic>
                <p:nvPicPr>
                  <p:cNvPr id="183" name="Рукописный ввод 182">
                    <a:extLst>
                      <a:ext uri="{FF2B5EF4-FFF2-40B4-BE49-F238E27FC236}">
                        <a16:creationId xmlns:a16="http://schemas.microsoft.com/office/drawing/2014/main" id="{69F29B14-0B2A-41D0-B2CC-2BB09D95005A}"/>
                      </a:ext>
                    </a:extLst>
                  </p:cNvPr>
                  <p:cNvPicPr/>
                  <p:nvPr/>
                </p:nvPicPr>
                <p:blipFill>
                  <a:blip r:embed="rId504"/>
                  <a:stretch>
                    <a:fillRect/>
                  </a:stretch>
                </p:blipFill>
                <p:spPr>
                  <a:xfrm>
                    <a:off x="4433604" y="2975674"/>
                    <a:ext cx="78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184" name="Рукописный ввод 183">
                    <a:extLst>
                      <a:ext uri="{FF2B5EF4-FFF2-40B4-BE49-F238E27FC236}">
                        <a16:creationId xmlns:a16="http://schemas.microsoft.com/office/drawing/2014/main" id="{B45C917F-C712-424D-8A30-918070C22C5A}"/>
                      </a:ext>
                    </a:extLst>
                  </p14:cNvPr>
                  <p14:cNvContentPartPr/>
                  <p14:nvPr/>
                </p14:nvContentPartPr>
                <p14:xfrm>
                  <a:off x="4577964" y="2977474"/>
                  <a:ext cx="52560" cy="8280"/>
                </p14:xfrm>
              </p:contentPart>
            </mc:Choice>
            <mc:Fallback xmlns="">
              <p:pic>
                <p:nvPicPr>
                  <p:cNvPr id="184" name="Рукописный ввод 183">
                    <a:extLst>
                      <a:ext uri="{FF2B5EF4-FFF2-40B4-BE49-F238E27FC236}">
                        <a16:creationId xmlns:a16="http://schemas.microsoft.com/office/drawing/2014/main" id="{B45C917F-C712-424D-8A30-918070C22C5A}"/>
                      </a:ext>
                    </a:extLst>
                  </p:cNvPr>
                  <p:cNvPicPr/>
                  <p:nvPr/>
                </p:nvPicPr>
                <p:blipFill>
                  <a:blip r:embed="rId506"/>
                  <a:stretch>
                    <a:fillRect/>
                  </a:stretch>
                </p:blipFill>
                <p:spPr>
                  <a:xfrm>
                    <a:off x="4569324" y="2968834"/>
                    <a:ext cx="702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185" name="Рукописный ввод 184">
                    <a:extLst>
                      <a:ext uri="{FF2B5EF4-FFF2-40B4-BE49-F238E27FC236}">
                        <a16:creationId xmlns:a16="http://schemas.microsoft.com/office/drawing/2014/main" id="{1F85814D-05B4-43EC-BA8F-948AEAE913A3}"/>
                      </a:ext>
                    </a:extLst>
                  </p14:cNvPr>
                  <p14:cNvContentPartPr/>
                  <p14:nvPr/>
                </p14:nvContentPartPr>
                <p14:xfrm>
                  <a:off x="4185204" y="2961994"/>
                  <a:ext cx="57600" cy="44640"/>
                </p14:xfrm>
              </p:contentPart>
            </mc:Choice>
            <mc:Fallback xmlns="">
              <p:pic>
                <p:nvPicPr>
                  <p:cNvPr id="185" name="Рукописный ввод 184">
                    <a:extLst>
                      <a:ext uri="{FF2B5EF4-FFF2-40B4-BE49-F238E27FC236}">
                        <a16:creationId xmlns:a16="http://schemas.microsoft.com/office/drawing/2014/main" id="{1F85814D-05B4-43EC-BA8F-948AEAE913A3}"/>
                      </a:ext>
                    </a:extLst>
                  </p:cNvPr>
                  <p:cNvPicPr/>
                  <p:nvPr/>
                </p:nvPicPr>
                <p:blipFill>
                  <a:blip r:embed="rId508"/>
                  <a:stretch>
                    <a:fillRect/>
                  </a:stretch>
                </p:blipFill>
                <p:spPr>
                  <a:xfrm>
                    <a:off x="4176564" y="2953354"/>
                    <a:ext cx="75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186" name="Рукописный ввод 185">
                    <a:extLst>
                      <a:ext uri="{FF2B5EF4-FFF2-40B4-BE49-F238E27FC236}">
                        <a16:creationId xmlns:a16="http://schemas.microsoft.com/office/drawing/2014/main" id="{4E0D3A1A-ED5A-4C3D-901B-88D7A56D63A8}"/>
                      </a:ext>
                    </a:extLst>
                  </p14:cNvPr>
                  <p14:cNvContentPartPr/>
                  <p14:nvPr/>
                </p14:nvContentPartPr>
                <p14:xfrm>
                  <a:off x="4258644" y="3015634"/>
                  <a:ext cx="15480" cy="10800"/>
                </p14:xfrm>
              </p:contentPart>
            </mc:Choice>
            <mc:Fallback xmlns="">
              <p:pic>
                <p:nvPicPr>
                  <p:cNvPr id="186" name="Рукописный ввод 185">
                    <a:extLst>
                      <a:ext uri="{FF2B5EF4-FFF2-40B4-BE49-F238E27FC236}">
                        <a16:creationId xmlns:a16="http://schemas.microsoft.com/office/drawing/2014/main" id="{4E0D3A1A-ED5A-4C3D-901B-88D7A56D63A8}"/>
                      </a:ext>
                    </a:extLst>
                  </p:cNvPr>
                  <p:cNvPicPr/>
                  <p:nvPr/>
                </p:nvPicPr>
                <p:blipFill>
                  <a:blip r:embed="rId510"/>
                  <a:stretch>
                    <a:fillRect/>
                  </a:stretch>
                </p:blipFill>
                <p:spPr>
                  <a:xfrm>
                    <a:off x="4249644" y="3006994"/>
                    <a:ext cx="33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187" name="Рукописный ввод 186">
                    <a:extLst>
                      <a:ext uri="{FF2B5EF4-FFF2-40B4-BE49-F238E27FC236}">
                        <a16:creationId xmlns:a16="http://schemas.microsoft.com/office/drawing/2014/main" id="{4EB60E81-64AB-4F9B-AE9E-073834A74881}"/>
                      </a:ext>
                    </a:extLst>
                  </p14:cNvPr>
                  <p14:cNvContentPartPr/>
                  <p14:nvPr/>
                </p14:nvContentPartPr>
                <p14:xfrm>
                  <a:off x="4312644" y="2955874"/>
                  <a:ext cx="109800" cy="53280"/>
                </p14:xfrm>
              </p:contentPart>
            </mc:Choice>
            <mc:Fallback xmlns="">
              <p:pic>
                <p:nvPicPr>
                  <p:cNvPr id="187" name="Рукописный ввод 186">
                    <a:extLst>
                      <a:ext uri="{FF2B5EF4-FFF2-40B4-BE49-F238E27FC236}">
                        <a16:creationId xmlns:a16="http://schemas.microsoft.com/office/drawing/2014/main" id="{4EB60E81-64AB-4F9B-AE9E-073834A74881}"/>
                      </a:ext>
                    </a:extLst>
                  </p:cNvPr>
                  <p:cNvPicPr/>
                  <p:nvPr/>
                </p:nvPicPr>
                <p:blipFill>
                  <a:blip r:embed="rId512"/>
                  <a:stretch>
                    <a:fillRect/>
                  </a:stretch>
                </p:blipFill>
                <p:spPr>
                  <a:xfrm>
                    <a:off x="4304004" y="2947234"/>
                    <a:ext cx="127440" cy="70920"/>
                  </a:xfrm>
                  <a:prstGeom prst="rect">
                    <a:avLst/>
                  </a:prstGeom>
                </p:spPr>
              </p:pic>
            </mc:Fallback>
          </mc:AlternateContent>
        </p:grpSp>
        <p:grpSp>
          <p:nvGrpSpPr>
            <p:cNvPr id="175" name="Группа 174">
              <a:extLst>
                <a:ext uri="{FF2B5EF4-FFF2-40B4-BE49-F238E27FC236}">
                  <a16:creationId xmlns:a16="http://schemas.microsoft.com/office/drawing/2014/main" id="{4645BCCA-7D87-4F9B-A0C3-710FF217460A}"/>
                </a:ext>
              </a:extLst>
            </p:cNvPr>
            <p:cNvGrpSpPr/>
            <p:nvPr/>
          </p:nvGrpSpPr>
          <p:grpSpPr>
            <a:xfrm>
              <a:off x="4001244" y="2580754"/>
              <a:ext cx="208440" cy="100080"/>
              <a:chOff x="4001244" y="2580754"/>
              <a:chExt cx="208440" cy="100080"/>
            </a:xfrm>
          </p:grpSpPr>
          <mc:AlternateContent xmlns:mc="http://schemas.openxmlformats.org/markup-compatibility/2006" xmlns:p14="http://schemas.microsoft.com/office/powerpoint/2010/main">
            <mc:Choice Requires="p14">
              <p:contentPart p14:bwMode="auto" r:id="rId513">
                <p14:nvContentPartPr>
                  <p14:cNvPr id="176" name="Рукописный ввод 175">
                    <a:extLst>
                      <a:ext uri="{FF2B5EF4-FFF2-40B4-BE49-F238E27FC236}">
                        <a16:creationId xmlns:a16="http://schemas.microsoft.com/office/drawing/2014/main" id="{E06A13FC-C40E-4214-85E8-08ADE51A5117}"/>
                      </a:ext>
                    </a:extLst>
                  </p14:cNvPr>
                  <p14:cNvContentPartPr/>
                  <p14:nvPr/>
                </p14:nvContentPartPr>
                <p14:xfrm>
                  <a:off x="4001244" y="2602354"/>
                  <a:ext cx="61560" cy="70560"/>
                </p14:xfrm>
              </p:contentPart>
            </mc:Choice>
            <mc:Fallback xmlns="">
              <p:pic>
                <p:nvPicPr>
                  <p:cNvPr id="176" name="Рукописный ввод 175">
                    <a:extLst>
                      <a:ext uri="{FF2B5EF4-FFF2-40B4-BE49-F238E27FC236}">
                        <a16:creationId xmlns:a16="http://schemas.microsoft.com/office/drawing/2014/main" id="{E06A13FC-C40E-4214-85E8-08ADE51A5117}"/>
                      </a:ext>
                    </a:extLst>
                  </p:cNvPr>
                  <p:cNvPicPr/>
                  <p:nvPr/>
                </p:nvPicPr>
                <p:blipFill>
                  <a:blip r:embed="rId514"/>
                  <a:stretch>
                    <a:fillRect/>
                  </a:stretch>
                </p:blipFill>
                <p:spPr>
                  <a:xfrm>
                    <a:off x="3992244" y="2593714"/>
                    <a:ext cx="79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177" name="Рукописный ввод 176">
                    <a:extLst>
                      <a:ext uri="{FF2B5EF4-FFF2-40B4-BE49-F238E27FC236}">
                        <a16:creationId xmlns:a16="http://schemas.microsoft.com/office/drawing/2014/main" id="{E775D0E3-A6F7-4DF8-A3E1-E1CD192C65E9}"/>
                      </a:ext>
                    </a:extLst>
                  </p14:cNvPr>
                  <p14:cNvContentPartPr/>
                  <p14:nvPr/>
                </p14:nvContentPartPr>
                <p14:xfrm>
                  <a:off x="4088004" y="2640874"/>
                  <a:ext cx="12600" cy="11160"/>
                </p14:xfrm>
              </p:contentPart>
            </mc:Choice>
            <mc:Fallback xmlns="">
              <p:pic>
                <p:nvPicPr>
                  <p:cNvPr id="177" name="Рукописный ввод 176">
                    <a:extLst>
                      <a:ext uri="{FF2B5EF4-FFF2-40B4-BE49-F238E27FC236}">
                        <a16:creationId xmlns:a16="http://schemas.microsoft.com/office/drawing/2014/main" id="{E775D0E3-A6F7-4DF8-A3E1-E1CD192C65E9}"/>
                      </a:ext>
                    </a:extLst>
                  </p:cNvPr>
                  <p:cNvPicPr/>
                  <p:nvPr/>
                </p:nvPicPr>
                <p:blipFill>
                  <a:blip r:embed="rId516"/>
                  <a:stretch>
                    <a:fillRect/>
                  </a:stretch>
                </p:blipFill>
                <p:spPr>
                  <a:xfrm>
                    <a:off x="4079364" y="2631874"/>
                    <a:ext cx="30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178" name="Рукописный ввод 177">
                    <a:extLst>
                      <a:ext uri="{FF2B5EF4-FFF2-40B4-BE49-F238E27FC236}">
                        <a16:creationId xmlns:a16="http://schemas.microsoft.com/office/drawing/2014/main" id="{F48FF3FC-D0CF-4D6F-B9C6-E4C1AD0D91FD}"/>
                      </a:ext>
                    </a:extLst>
                  </p14:cNvPr>
                  <p14:cNvContentPartPr/>
                  <p14:nvPr/>
                </p14:nvContentPartPr>
                <p14:xfrm>
                  <a:off x="4147404" y="2580754"/>
                  <a:ext cx="62280" cy="100080"/>
                </p14:xfrm>
              </p:contentPart>
            </mc:Choice>
            <mc:Fallback xmlns="">
              <p:pic>
                <p:nvPicPr>
                  <p:cNvPr id="178" name="Рукописный ввод 177">
                    <a:extLst>
                      <a:ext uri="{FF2B5EF4-FFF2-40B4-BE49-F238E27FC236}">
                        <a16:creationId xmlns:a16="http://schemas.microsoft.com/office/drawing/2014/main" id="{F48FF3FC-D0CF-4D6F-B9C6-E4C1AD0D91FD}"/>
                      </a:ext>
                    </a:extLst>
                  </p:cNvPr>
                  <p:cNvPicPr/>
                  <p:nvPr/>
                </p:nvPicPr>
                <p:blipFill>
                  <a:blip r:embed="rId518"/>
                  <a:stretch>
                    <a:fillRect/>
                  </a:stretch>
                </p:blipFill>
                <p:spPr>
                  <a:xfrm>
                    <a:off x="4138404" y="2571754"/>
                    <a:ext cx="79920" cy="117720"/>
                  </a:xfrm>
                  <a:prstGeom prst="rect">
                    <a:avLst/>
                  </a:prstGeom>
                </p:spPr>
              </p:pic>
            </mc:Fallback>
          </mc:AlternateContent>
        </p:grpSp>
      </p:grp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4DAB202D-0DC3-4320-B6A7-5D33E142C9A6}"/>
                  </a:ext>
                </a:extLst>
              </p:cNvPr>
              <p:cNvSpPr txBox="1"/>
              <p:nvPr/>
            </p:nvSpPr>
            <p:spPr>
              <a:xfrm>
                <a:off x="6243684" y="2480976"/>
                <a:ext cx="2538883" cy="564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𝑎</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228" name="TextBox 227">
                <a:extLst>
                  <a:ext uri="{FF2B5EF4-FFF2-40B4-BE49-F238E27FC236}">
                    <a16:creationId xmlns:a16="http://schemas.microsoft.com/office/drawing/2014/main" id="{4DAB202D-0DC3-4320-B6A7-5D33E142C9A6}"/>
                  </a:ext>
                </a:extLst>
              </p:cNvPr>
              <p:cNvSpPr txBox="1">
                <a:spLocks noRot="1" noChangeAspect="1" noMove="1" noResize="1" noEditPoints="1" noAdjustHandles="1" noChangeArrowheads="1" noChangeShapeType="1" noTextEdit="1"/>
              </p:cNvSpPr>
              <p:nvPr/>
            </p:nvSpPr>
            <p:spPr>
              <a:xfrm>
                <a:off x="6243684" y="2480976"/>
                <a:ext cx="2538883" cy="564898"/>
              </a:xfrm>
              <a:prstGeom prst="rect">
                <a:avLst/>
              </a:prstGeom>
              <a:blipFill>
                <a:blip r:embed="rId80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0633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1359668" cy="461665"/>
          </a:xfrm>
          <a:prstGeom prst="rect">
            <a:avLst/>
          </a:prstGeom>
        </p:spPr>
        <p:txBody>
          <a:bodyPr wrap="none">
            <a:spAutoFit/>
          </a:bodyPr>
          <a:lstStyle/>
          <a:p>
            <a:r>
              <a:rPr lang="en-US" sz="2400" b="1" dirty="0"/>
              <a:t>Sampling</a:t>
            </a:r>
          </a:p>
        </p:txBody>
      </p:sp>
      <p:sp>
        <p:nvSpPr>
          <p:cNvPr id="6" name="TextBox 5">
            <a:extLst>
              <a:ext uri="{FF2B5EF4-FFF2-40B4-BE49-F238E27FC236}">
                <a16:creationId xmlns:a16="http://schemas.microsoft.com/office/drawing/2014/main" id="{99FE0607-428A-44D3-9DFB-898470C59571}"/>
              </a:ext>
            </a:extLst>
          </p:cNvPr>
          <p:cNvSpPr txBox="1"/>
          <p:nvPr/>
        </p:nvSpPr>
        <p:spPr>
          <a:xfrm>
            <a:off x="1801333" y="1159411"/>
            <a:ext cx="4003205" cy="369332"/>
          </a:xfrm>
          <a:prstGeom prst="rect">
            <a:avLst/>
          </a:prstGeom>
          <a:noFill/>
        </p:spPr>
        <p:txBody>
          <a:bodyPr wrap="square">
            <a:spAutoFit/>
          </a:bodyPr>
          <a:lstStyle/>
          <a:p>
            <a:r>
              <a:rPr lang="en-US" dirty="0"/>
              <a:t>Uniform random number generator [0,1]</a:t>
            </a:r>
          </a:p>
        </p:txBody>
      </p:sp>
      <p:sp>
        <p:nvSpPr>
          <p:cNvPr id="7" name="TextBox 6">
            <a:extLst>
              <a:ext uri="{FF2B5EF4-FFF2-40B4-BE49-F238E27FC236}">
                <a16:creationId xmlns:a16="http://schemas.microsoft.com/office/drawing/2014/main" id="{22A5EEE1-0ED5-499B-9BA0-67769BF2D6F3}"/>
              </a:ext>
            </a:extLst>
          </p:cNvPr>
          <p:cNvSpPr txBox="1"/>
          <p:nvPr/>
        </p:nvSpPr>
        <p:spPr>
          <a:xfrm>
            <a:off x="2669507" y="3720839"/>
            <a:ext cx="2835060" cy="369332"/>
          </a:xfrm>
          <a:prstGeom prst="rect">
            <a:avLst/>
          </a:prstGeom>
          <a:noFill/>
        </p:spPr>
        <p:txBody>
          <a:bodyPr wrap="square">
            <a:spAutoFit/>
          </a:bodyPr>
          <a:lstStyle/>
          <a:p>
            <a:r>
              <a:rPr lang="en-US" dirty="0"/>
              <a:t>Any other distributions</a:t>
            </a:r>
          </a:p>
        </p:txBody>
      </p:sp>
      <p:sp>
        <p:nvSpPr>
          <p:cNvPr id="88" name="Прямоугольник 87">
            <a:extLst>
              <a:ext uri="{FF2B5EF4-FFF2-40B4-BE49-F238E27FC236}">
                <a16:creationId xmlns:a16="http://schemas.microsoft.com/office/drawing/2014/main" id="{CD66F4AA-D00B-4358-8766-D8F30161B484}"/>
              </a:ext>
            </a:extLst>
          </p:cNvPr>
          <p:cNvSpPr/>
          <p:nvPr/>
        </p:nvSpPr>
        <p:spPr>
          <a:xfrm>
            <a:off x="1713744" y="1085550"/>
            <a:ext cx="4178384"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89" name="Прямоугольник 88">
            <a:extLst>
              <a:ext uri="{FF2B5EF4-FFF2-40B4-BE49-F238E27FC236}">
                <a16:creationId xmlns:a16="http://schemas.microsoft.com/office/drawing/2014/main" id="{4EC38556-EC62-4263-9116-F465ADCAA752}"/>
              </a:ext>
            </a:extLst>
          </p:cNvPr>
          <p:cNvSpPr/>
          <p:nvPr/>
        </p:nvSpPr>
        <p:spPr>
          <a:xfrm>
            <a:off x="1713744" y="2284970"/>
            <a:ext cx="4178384"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91" name="TextBox 90">
            <a:extLst>
              <a:ext uri="{FF2B5EF4-FFF2-40B4-BE49-F238E27FC236}">
                <a16:creationId xmlns:a16="http://schemas.microsoft.com/office/drawing/2014/main" id="{01BD7A28-BCFC-4528-A560-502620C04387}"/>
              </a:ext>
            </a:extLst>
          </p:cNvPr>
          <p:cNvSpPr txBox="1"/>
          <p:nvPr/>
        </p:nvSpPr>
        <p:spPr>
          <a:xfrm>
            <a:off x="2994047" y="2398476"/>
            <a:ext cx="1620098" cy="369332"/>
          </a:xfrm>
          <a:prstGeom prst="rect">
            <a:avLst/>
          </a:prstGeom>
          <a:noFill/>
        </p:spPr>
        <p:txBody>
          <a:bodyPr wrap="square">
            <a:spAutoFit/>
          </a:bodyPr>
          <a:lstStyle/>
          <a:p>
            <a:r>
              <a:rPr lang="en-US" dirty="0"/>
              <a:t>Transformation</a:t>
            </a:r>
          </a:p>
        </p:txBody>
      </p:sp>
      <p:sp>
        <p:nvSpPr>
          <p:cNvPr id="95" name="Прямоугольник 94">
            <a:extLst>
              <a:ext uri="{FF2B5EF4-FFF2-40B4-BE49-F238E27FC236}">
                <a16:creationId xmlns:a16="http://schemas.microsoft.com/office/drawing/2014/main" id="{01DC4B1C-68A3-4743-B9D1-0D414DD06A29}"/>
              </a:ext>
            </a:extLst>
          </p:cNvPr>
          <p:cNvSpPr/>
          <p:nvPr/>
        </p:nvSpPr>
        <p:spPr>
          <a:xfrm>
            <a:off x="1713743" y="3602415"/>
            <a:ext cx="4178384"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3" name="Прямая со стрелкой 2">
            <a:extLst>
              <a:ext uri="{FF2B5EF4-FFF2-40B4-BE49-F238E27FC236}">
                <a16:creationId xmlns:a16="http://schemas.microsoft.com/office/drawing/2014/main" id="{FFC02CFE-1DC7-4B34-91EE-1FBF160A8588}"/>
              </a:ext>
            </a:extLst>
          </p:cNvPr>
          <p:cNvCxnSpPr>
            <a:stCxn id="88" idx="2"/>
            <a:endCxn id="89" idx="0"/>
          </p:cNvCxnSpPr>
          <p:nvPr/>
        </p:nvCxnSpPr>
        <p:spPr>
          <a:xfrm>
            <a:off x="3802936" y="1636692"/>
            <a:ext cx="0" cy="648278"/>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8A43511D-3731-44A2-A587-3DE2890E0743}"/>
              </a:ext>
            </a:extLst>
          </p:cNvPr>
          <p:cNvCxnSpPr>
            <a:cxnSpLocks/>
            <a:stCxn id="89" idx="2"/>
            <a:endCxn id="95" idx="0"/>
          </p:cNvCxnSpPr>
          <p:nvPr/>
        </p:nvCxnSpPr>
        <p:spPr>
          <a:xfrm flipH="1">
            <a:off x="3802935" y="2836112"/>
            <a:ext cx="1" cy="76630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6" name="Рисунок 85" descr="Сказка контур">
            <a:extLst>
              <a:ext uri="{FF2B5EF4-FFF2-40B4-BE49-F238E27FC236}">
                <a16:creationId xmlns:a16="http://schemas.microsoft.com/office/drawing/2014/main" id="{9304E287-5910-4ADF-893C-B3A622BE92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656" y="2284970"/>
            <a:ext cx="576227" cy="576227"/>
          </a:xfrm>
          <a:prstGeom prst="rect">
            <a:avLst/>
          </a:prstGeom>
        </p:spPr>
      </p:pic>
      <p:grpSp>
        <p:nvGrpSpPr>
          <p:cNvPr id="87" name="Группа 86">
            <a:extLst>
              <a:ext uri="{FF2B5EF4-FFF2-40B4-BE49-F238E27FC236}">
                <a16:creationId xmlns:a16="http://schemas.microsoft.com/office/drawing/2014/main" id="{3392BD20-7800-4903-9B13-83208A84869A}"/>
              </a:ext>
            </a:extLst>
          </p:cNvPr>
          <p:cNvGrpSpPr/>
          <p:nvPr/>
        </p:nvGrpSpPr>
        <p:grpSpPr>
          <a:xfrm>
            <a:off x="215412" y="792302"/>
            <a:ext cx="937306" cy="939608"/>
            <a:chOff x="101051" y="1531089"/>
            <a:chExt cx="1929278" cy="1934018"/>
          </a:xfrm>
        </p:grpSpPr>
        <p:grpSp>
          <p:nvGrpSpPr>
            <p:cNvPr id="90" name="Группа 89">
              <a:extLst>
                <a:ext uri="{FF2B5EF4-FFF2-40B4-BE49-F238E27FC236}">
                  <a16:creationId xmlns:a16="http://schemas.microsoft.com/office/drawing/2014/main" id="{AA6DD405-9339-4E33-8EDD-311868B2FF85}"/>
                </a:ext>
              </a:extLst>
            </p:cNvPr>
            <p:cNvGrpSpPr/>
            <p:nvPr/>
          </p:nvGrpSpPr>
          <p:grpSpPr>
            <a:xfrm>
              <a:off x="124162" y="1531089"/>
              <a:ext cx="1906167" cy="1934018"/>
              <a:chOff x="795521" y="1546419"/>
              <a:chExt cx="1906167" cy="1934018"/>
            </a:xfrm>
          </p:grpSpPr>
          <p:grpSp>
            <p:nvGrpSpPr>
              <p:cNvPr id="93" name="Группа 92">
                <a:extLst>
                  <a:ext uri="{FF2B5EF4-FFF2-40B4-BE49-F238E27FC236}">
                    <a16:creationId xmlns:a16="http://schemas.microsoft.com/office/drawing/2014/main" id="{A58B9477-350B-4F62-9E61-C757ACDFE81D}"/>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
                  <p14:nvContentPartPr>
                    <p14:cNvPr id="101" name="Рукописный ввод 100">
                      <a:extLst>
                        <a:ext uri="{FF2B5EF4-FFF2-40B4-BE49-F238E27FC236}">
                          <a16:creationId xmlns:a16="http://schemas.microsoft.com/office/drawing/2014/main" id="{377D72DE-20AA-4382-981B-E24DCDFFD75F}"/>
                        </a:ext>
                      </a:extLst>
                    </p14:cNvPr>
                    <p14:cNvContentPartPr/>
                    <p14:nvPr/>
                  </p14:nvContentPartPr>
                  <p14:xfrm>
                    <a:off x="289721" y="1370894"/>
                    <a:ext cx="37080" cy="1925280"/>
                  </p14:xfrm>
                </p:contentPart>
              </mc:Choice>
              <mc:Fallback xmlns="">
                <p:pic>
                  <p:nvPicPr>
                    <p:cNvPr id="101" name="Рукописный ввод 100">
                      <a:extLst>
                        <a:ext uri="{FF2B5EF4-FFF2-40B4-BE49-F238E27FC236}">
                          <a16:creationId xmlns:a16="http://schemas.microsoft.com/office/drawing/2014/main" id="{377D72DE-20AA-4382-981B-E24DCDFFD75F}"/>
                        </a:ext>
                      </a:extLst>
                    </p:cNvPr>
                    <p:cNvPicPr/>
                    <p:nvPr/>
                  </p:nvPicPr>
                  <p:blipFill>
                    <a:blip r:embed="rId6"/>
                    <a:stretch>
                      <a:fillRect/>
                    </a:stretch>
                  </p:blipFill>
                  <p:spPr>
                    <a:xfrm>
                      <a:off x="261630" y="1342447"/>
                      <a:ext cx="92138" cy="198103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2" name="Рукописный ввод 101">
                      <a:extLst>
                        <a:ext uri="{FF2B5EF4-FFF2-40B4-BE49-F238E27FC236}">
                          <a16:creationId xmlns:a16="http://schemas.microsoft.com/office/drawing/2014/main" id="{7DB92B4D-62DF-4C43-AB66-352494483A39}"/>
                        </a:ext>
                      </a:extLst>
                    </p14:cNvPr>
                    <p14:cNvContentPartPr/>
                    <p14:nvPr/>
                  </p14:nvContentPartPr>
                  <p14:xfrm>
                    <a:off x="238241" y="1299254"/>
                    <a:ext cx="113040" cy="222120"/>
                  </p14:xfrm>
                </p:contentPart>
              </mc:Choice>
              <mc:Fallback xmlns="">
                <p:pic>
                  <p:nvPicPr>
                    <p:cNvPr id="102" name="Рукописный ввод 101">
                      <a:extLst>
                        <a:ext uri="{FF2B5EF4-FFF2-40B4-BE49-F238E27FC236}">
                          <a16:creationId xmlns:a16="http://schemas.microsoft.com/office/drawing/2014/main" id="{7DB92B4D-62DF-4C43-AB66-352494483A39}"/>
                        </a:ext>
                      </a:extLst>
                    </p:cNvPr>
                    <p:cNvPicPr/>
                    <p:nvPr/>
                  </p:nvPicPr>
                  <p:blipFill>
                    <a:blip r:embed="rId8"/>
                    <a:stretch>
                      <a:fillRect/>
                    </a:stretch>
                  </p:blipFill>
                  <p:spPr>
                    <a:xfrm>
                      <a:off x="209981" y="1270922"/>
                      <a:ext cx="168430" cy="2776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3" name="Рукописный ввод 102">
                      <a:extLst>
                        <a:ext uri="{FF2B5EF4-FFF2-40B4-BE49-F238E27FC236}">
                          <a16:creationId xmlns:a16="http://schemas.microsoft.com/office/drawing/2014/main" id="{F1780246-E138-469F-A237-2FB84C7C0497}"/>
                        </a:ext>
                      </a:extLst>
                    </p14:cNvPr>
                    <p14:cNvContentPartPr/>
                    <p14:nvPr/>
                  </p14:nvContentPartPr>
                  <p14:xfrm>
                    <a:off x="302681" y="3292934"/>
                    <a:ext cx="2408040" cy="32760"/>
                  </p14:xfrm>
                </p:contentPart>
              </mc:Choice>
              <mc:Fallback xmlns="">
                <p:pic>
                  <p:nvPicPr>
                    <p:cNvPr id="103" name="Рукописный ввод 102">
                      <a:extLst>
                        <a:ext uri="{FF2B5EF4-FFF2-40B4-BE49-F238E27FC236}">
                          <a16:creationId xmlns:a16="http://schemas.microsoft.com/office/drawing/2014/main" id="{F1780246-E138-469F-A237-2FB84C7C0497}"/>
                        </a:ext>
                      </a:extLst>
                    </p:cNvPr>
                    <p:cNvPicPr/>
                    <p:nvPr/>
                  </p:nvPicPr>
                  <p:blipFill>
                    <a:blip r:embed="rId10"/>
                    <a:stretch>
                      <a:fillRect/>
                    </a:stretch>
                  </p:blipFill>
                  <p:spPr>
                    <a:xfrm>
                      <a:off x="274244" y="3264693"/>
                      <a:ext cx="2463776" cy="8811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4" name="Рукописный ввод 103">
                      <a:extLst>
                        <a:ext uri="{FF2B5EF4-FFF2-40B4-BE49-F238E27FC236}">
                          <a16:creationId xmlns:a16="http://schemas.microsoft.com/office/drawing/2014/main" id="{9B593EA0-230B-4805-9E3C-63E318174467}"/>
                        </a:ext>
                      </a:extLst>
                    </p14:cNvPr>
                    <p14:cNvContentPartPr/>
                    <p14:nvPr/>
                  </p14:nvContentPartPr>
                  <p14:xfrm>
                    <a:off x="2631881" y="3241814"/>
                    <a:ext cx="185760" cy="115200"/>
                  </p14:xfrm>
                </p:contentPart>
              </mc:Choice>
              <mc:Fallback xmlns="">
                <p:pic>
                  <p:nvPicPr>
                    <p:cNvPr id="104" name="Рукописный ввод 103">
                      <a:extLst>
                        <a:ext uri="{FF2B5EF4-FFF2-40B4-BE49-F238E27FC236}">
                          <a16:creationId xmlns:a16="http://schemas.microsoft.com/office/drawing/2014/main" id="{9B593EA0-230B-4805-9E3C-63E318174467}"/>
                        </a:ext>
                      </a:extLst>
                    </p:cNvPr>
                    <p:cNvPicPr/>
                    <p:nvPr/>
                  </p:nvPicPr>
                  <p:blipFill>
                    <a:blip r:embed="rId12"/>
                    <a:stretch>
                      <a:fillRect/>
                    </a:stretch>
                  </p:blipFill>
                  <p:spPr>
                    <a:xfrm>
                      <a:off x="2603564" y="3213579"/>
                      <a:ext cx="241261" cy="17054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5" name="Рукописный ввод 104">
                      <a:extLst>
                        <a:ext uri="{FF2B5EF4-FFF2-40B4-BE49-F238E27FC236}">
                          <a16:creationId xmlns:a16="http://schemas.microsoft.com/office/drawing/2014/main" id="{63CCEF30-6743-481D-95C3-AFF6B26A31EF}"/>
                        </a:ext>
                      </a:extLst>
                    </p14:cNvPr>
                    <p14:cNvContentPartPr/>
                    <p14:nvPr/>
                  </p14:nvContentPartPr>
                  <p14:xfrm>
                    <a:off x="269201" y="3459614"/>
                    <a:ext cx="186840" cy="186840"/>
                  </p14:xfrm>
                </p:contentPart>
              </mc:Choice>
              <mc:Fallback xmlns="">
                <p:pic>
                  <p:nvPicPr>
                    <p:cNvPr id="105" name="Рукописный ввод 104">
                      <a:extLst>
                        <a:ext uri="{FF2B5EF4-FFF2-40B4-BE49-F238E27FC236}">
                          <a16:creationId xmlns:a16="http://schemas.microsoft.com/office/drawing/2014/main" id="{63CCEF30-6743-481D-95C3-AFF6B26A31EF}"/>
                        </a:ext>
                      </a:extLst>
                    </p:cNvPr>
                    <p:cNvPicPr/>
                    <p:nvPr/>
                  </p:nvPicPr>
                  <p:blipFill>
                    <a:blip r:embed="rId14"/>
                    <a:stretch>
                      <a:fillRect/>
                    </a:stretch>
                  </p:blipFill>
                  <p:spPr>
                    <a:xfrm>
                      <a:off x="240892" y="3431305"/>
                      <a:ext cx="242326" cy="24232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6" name="Рукописный ввод 105">
                      <a:extLst>
                        <a:ext uri="{FF2B5EF4-FFF2-40B4-BE49-F238E27FC236}">
                          <a16:creationId xmlns:a16="http://schemas.microsoft.com/office/drawing/2014/main" id="{AA904D71-7820-4BBC-B65B-CE50F9FD98D4}"/>
                        </a:ext>
                      </a:extLst>
                    </p14:cNvPr>
                    <p14:cNvContentPartPr/>
                    <p14:nvPr/>
                  </p14:nvContentPartPr>
                  <p14:xfrm>
                    <a:off x="2186021" y="3376814"/>
                    <a:ext cx="228600" cy="262440"/>
                  </p14:xfrm>
                </p:contentPart>
              </mc:Choice>
              <mc:Fallback xmlns="">
                <p:pic>
                  <p:nvPicPr>
                    <p:cNvPr id="106" name="Рукописный ввод 105">
                      <a:extLst>
                        <a:ext uri="{FF2B5EF4-FFF2-40B4-BE49-F238E27FC236}">
                          <a16:creationId xmlns:a16="http://schemas.microsoft.com/office/drawing/2014/main" id="{AA904D71-7820-4BBC-B65B-CE50F9FD98D4}"/>
                        </a:ext>
                      </a:extLst>
                    </p:cNvPr>
                    <p:cNvPicPr/>
                    <p:nvPr/>
                  </p:nvPicPr>
                  <p:blipFill>
                    <a:blip r:embed="rId16"/>
                    <a:stretch>
                      <a:fillRect/>
                    </a:stretch>
                  </p:blipFill>
                  <p:spPr>
                    <a:xfrm>
                      <a:off x="2157729" y="3348411"/>
                      <a:ext cx="284052" cy="31810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7" name="Рукописный ввод 106">
                      <a:extLst>
                        <a:ext uri="{FF2B5EF4-FFF2-40B4-BE49-F238E27FC236}">
                          <a16:creationId xmlns:a16="http://schemas.microsoft.com/office/drawing/2014/main" id="{4D53100B-00A4-4564-810A-27ED397B1436}"/>
                        </a:ext>
                      </a:extLst>
                    </p14:cNvPr>
                    <p14:cNvContentPartPr/>
                    <p14:nvPr/>
                  </p14:nvContentPartPr>
                  <p14:xfrm>
                    <a:off x="264161" y="2121494"/>
                    <a:ext cx="2006640" cy="40320"/>
                  </p14:xfrm>
                </p:contentPart>
              </mc:Choice>
              <mc:Fallback xmlns="">
                <p:pic>
                  <p:nvPicPr>
                    <p:cNvPr id="107" name="Рукописный ввод 106">
                      <a:extLst>
                        <a:ext uri="{FF2B5EF4-FFF2-40B4-BE49-F238E27FC236}">
                          <a16:creationId xmlns:a16="http://schemas.microsoft.com/office/drawing/2014/main" id="{4D53100B-00A4-4564-810A-27ED397B1436}"/>
                        </a:ext>
                      </a:extLst>
                    </p:cNvPr>
                    <p:cNvPicPr/>
                    <p:nvPr/>
                  </p:nvPicPr>
                  <p:blipFill>
                    <a:blip r:embed="rId18"/>
                    <a:stretch>
                      <a:fillRect/>
                    </a:stretch>
                  </p:blipFill>
                  <p:spPr>
                    <a:xfrm>
                      <a:off x="235722" y="2093494"/>
                      <a:ext cx="2062380" cy="9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8" name="Рукописный ввод 107">
                      <a:extLst>
                        <a:ext uri="{FF2B5EF4-FFF2-40B4-BE49-F238E27FC236}">
                          <a16:creationId xmlns:a16="http://schemas.microsoft.com/office/drawing/2014/main" id="{69C5E289-C873-4783-90D4-5F57B7FFF878}"/>
                        </a:ext>
                      </a:extLst>
                    </p14:cNvPr>
                    <p14:cNvContentPartPr/>
                    <p14:nvPr/>
                  </p14:nvContentPartPr>
                  <p14:xfrm>
                    <a:off x="2274761" y="2140934"/>
                    <a:ext cx="25560" cy="1144080"/>
                  </p14:xfrm>
                </p:contentPart>
              </mc:Choice>
              <mc:Fallback xmlns="">
                <p:pic>
                  <p:nvPicPr>
                    <p:cNvPr id="108" name="Рукописный ввод 107">
                      <a:extLst>
                        <a:ext uri="{FF2B5EF4-FFF2-40B4-BE49-F238E27FC236}">
                          <a16:creationId xmlns:a16="http://schemas.microsoft.com/office/drawing/2014/main" id="{69C5E289-C873-4783-90D4-5F57B7FFF878}"/>
                        </a:ext>
                      </a:extLst>
                    </p:cNvPr>
                    <p:cNvPicPr/>
                    <p:nvPr/>
                  </p:nvPicPr>
                  <p:blipFill>
                    <a:blip r:embed="rId20"/>
                    <a:stretch>
                      <a:fillRect/>
                    </a:stretch>
                  </p:blipFill>
                  <p:spPr>
                    <a:xfrm>
                      <a:off x="2246978" y="2112503"/>
                      <a:ext cx="80014" cy="119980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9" name="Рукописный ввод 108">
                      <a:extLst>
                        <a:ext uri="{FF2B5EF4-FFF2-40B4-BE49-F238E27FC236}">
                          <a16:creationId xmlns:a16="http://schemas.microsoft.com/office/drawing/2014/main" id="{C0228892-F197-49B5-B666-975A5D096CCF}"/>
                        </a:ext>
                      </a:extLst>
                    </p14:cNvPr>
                    <p14:cNvContentPartPr/>
                    <p14:nvPr/>
                  </p14:nvContentPartPr>
                  <p14:xfrm>
                    <a:off x="1915841" y="2175854"/>
                    <a:ext cx="17640" cy="1080000"/>
                  </p14:xfrm>
                </p:contentPart>
              </mc:Choice>
              <mc:Fallback xmlns="">
                <p:pic>
                  <p:nvPicPr>
                    <p:cNvPr id="109" name="Рукописный ввод 108">
                      <a:extLst>
                        <a:ext uri="{FF2B5EF4-FFF2-40B4-BE49-F238E27FC236}">
                          <a16:creationId xmlns:a16="http://schemas.microsoft.com/office/drawing/2014/main" id="{C0228892-F197-49B5-B666-975A5D096CCF}"/>
                        </a:ext>
                      </a:extLst>
                    </p:cNvPr>
                    <p:cNvPicPr/>
                    <p:nvPr/>
                  </p:nvPicPr>
                  <p:blipFill>
                    <a:blip r:embed="rId22"/>
                    <a:stretch>
                      <a:fillRect/>
                    </a:stretch>
                  </p:blipFill>
                  <p:spPr>
                    <a:xfrm>
                      <a:off x="1888278" y="2147433"/>
                      <a:ext cx="71663" cy="113570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0" name="Рукописный ввод 109">
                      <a:extLst>
                        <a:ext uri="{FF2B5EF4-FFF2-40B4-BE49-F238E27FC236}">
                          <a16:creationId xmlns:a16="http://schemas.microsoft.com/office/drawing/2014/main" id="{AF195E78-E308-4DEC-A3AF-04DEBA6467CD}"/>
                        </a:ext>
                      </a:extLst>
                    </p14:cNvPr>
                    <p14:cNvContentPartPr/>
                    <p14:nvPr/>
                  </p14:nvContentPartPr>
                  <p14:xfrm>
                    <a:off x="1580321" y="2175134"/>
                    <a:ext cx="39240" cy="1066680"/>
                  </p14:xfrm>
                </p:contentPart>
              </mc:Choice>
              <mc:Fallback xmlns="">
                <p:pic>
                  <p:nvPicPr>
                    <p:cNvPr id="110" name="Рукописный ввод 109">
                      <a:extLst>
                        <a:ext uri="{FF2B5EF4-FFF2-40B4-BE49-F238E27FC236}">
                          <a16:creationId xmlns:a16="http://schemas.microsoft.com/office/drawing/2014/main" id="{AF195E78-E308-4DEC-A3AF-04DEBA6467CD}"/>
                        </a:ext>
                      </a:extLst>
                    </p:cNvPr>
                    <p:cNvPicPr/>
                    <p:nvPr/>
                  </p:nvPicPr>
                  <p:blipFill>
                    <a:blip r:embed="rId24"/>
                    <a:stretch>
                      <a:fillRect/>
                    </a:stretch>
                  </p:blipFill>
                  <p:spPr>
                    <a:xfrm>
                      <a:off x="1552292" y="2146704"/>
                      <a:ext cx="94176" cy="112240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1" name="Рукописный ввод 110">
                      <a:extLst>
                        <a:ext uri="{FF2B5EF4-FFF2-40B4-BE49-F238E27FC236}">
                          <a16:creationId xmlns:a16="http://schemas.microsoft.com/office/drawing/2014/main" id="{D80D0F4B-8698-4E05-96C3-786790BB89FD}"/>
                        </a:ext>
                      </a:extLst>
                    </p14:cNvPr>
                    <p14:cNvContentPartPr/>
                    <p14:nvPr/>
                  </p14:nvContentPartPr>
                  <p14:xfrm>
                    <a:off x="1246601" y="2205734"/>
                    <a:ext cx="29160" cy="986760"/>
                  </p14:xfrm>
                </p:contentPart>
              </mc:Choice>
              <mc:Fallback xmlns="">
                <p:pic>
                  <p:nvPicPr>
                    <p:cNvPr id="111" name="Рукописный ввод 110">
                      <a:extLst>
                        <a:ext uri="{FF2B5EF4-FFF2-40B4-BE49-F238E27FC236}">
                          <a16:creationId xmlns:a16="http://schemas.microsoft.com/office/drawing/2014/main" id="{D80D0F4B-8698-4E05-96C3-786790BB89FD}"/>
                        </a:ext>
                      </a:extLst>
                    </p:cNvPr>
                    <p:cNvPicPr/>
                    <p:nvPr/>
                  </p:nvPicPr>
                  <p:blipFill>
                    <a:blip r:embed="rId26"/>
                    <a:stretch>
                      <a:fillRect/>
                    </a:stretch>
                  </p:blipFill>
                  <p:spPr>
                    <a:xfrm>
                      <a:off x="1218563" y="2177313"/>
                      <a:ext cx="84115" cy="104246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2" name="Рукописный ввод 111">
                      <a:extLst>
                        <a:ext uri="{FF2B5EF4-FFF2-40B4-BE49-F238E27FC236}">
                          <a16:creationId xmlns:a16="http://schemas.microsoft.com/office/drawing/2014/main" id="{27DC72D4-FDD2-4D0C-934F-9D95A4FF5B8C}"/>
                        </a:ext>
                      </a:extLst>
                    </p14:cNvPr>
                    <p14:cNvContentPartPr/>
                    <p14:nvPr/>
                  </p14:nvContentPartPr>
                  <p14:xfrm>
                    <a:off x="893441" y="2291774"/>
                    <a:ext cx="27360" cy="942480"/>
                  </p14:xfrm>
                </p:contentPart>
              </mc:Choice>
              <mc:Fallback xmlns="">
                <p:pic>
                  <p:nvPicPr>
                    <p:cNvPr id="112" name="Рукописный ввод 111">
                      <a:extLst>
                        <a:ext uri="{FF2B5EF4-FFF2-40B4-BE49-F238E27FC236}">
                          <a16:creationId xmlns:a16="http://schemas.microsoft.com/office/drawing/2014/main" id="{27DC72D4-FDD2-4D0C-934F-9D95A4FF5B8C}"/>
                        </a:ext>
                      </a:extLst>
                    </p:cNvPr>
                    <p:cNvPicPr/>
                    <p:nvPr/>
                  </p:nvPicPr>
                  <p:blipFill>
                    <a:blip r:embed="rId28"/>
                    <a:stretch>
                      <a:fillRect/>
                    </a:stretch>
                  </p:blipFill>
                  <p:spPr>
                    <a:xfrm>
                      <a:off x="866081" y="2263352"/>
                      <a:ext cx="80986" cy="99818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3" name="Рукописный ввод 112">
                      <a:extLst>
                        <a:ext uri="{FF2B5EF4-FFF2-40B4-BE49-F238E27FC236}">
                          <a16:creationId xmlns:a16="http://schemas.microsoft.com/office/drawing/2014/main" id="{80C68B2B-CF02-487F-9DC2-C07AF2FE926A}"/>
                        </a:ext>
                      </a:extLst>
                    </p14:cNvPr>
                    <p14:cNvContentPartPr/>
                    <p14:nvPr/>
                  </p14:nvContentPartPr>
                  <p14:xfrm>
                    <a:off x="577001" y="2231654"/>
                    <a:ext cx="19440" cy="1015200"/>
                  </p14:xfrm>
                </p:contentPart>
              </mc:Choice>
              <mc:Fallback xmlns="">
                <p:pic>
                  <p:nvPicPr>
                    <p:cNvPr id="113" name="Рукописный ввод 112">
                      <a:extLst>
                        <a:ext uri="{FF2B5EF4-FFF2-40B4-BE49-F238E27FC236}">
                          <a16:creationId xmlns:a16="http://schemas.microsoft.com/office/drawing/2014/main" id="{80C68B2B-CF02-487F-9DC2-C07AF2FE926A}"/>
                        </a:ext>
                      </a:extLst>
                    </p:cNvPr>
                    <p:cNvPicPr/>
                    <p:nvPr/>
                  </p:nvPicPr>
                  <p:blipFill>
                    <a:blip r:embed="rId30"/>
                    <a:stretch>
                      <a:fillRect/>
                    </a:stretch>
                  </p:blipFill>
                  <p:spPr>
                    <a:xfrm>
                      <a:off x="550001" y="2203233"/>
                      <a:ext cx="72360" cy="107090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4" name="Рукописный ввод 113">
                      <a:extLst>
                        <a:ext uri="{FF2B5EF4-FFF2-40B4-BE49-F238E27FC236}">
                          <a16:creationId xmlns:a16="http://schemas.microsoft.com/office/drawing/2014/main" id="{49D3852E-7D48-4628-AE5D-471DD32D0781}"/>
                        </a:ext>
                      </a:extLst>
                    </p14:cNvPr>
                    <p14:cNvContentPartPr/>
                    <p14:nvPr/>
                  </p14:nvContentPartPr>
                  <p14:xfrm>
                    <a:off x="2868761" y="3399134"/>
                    <a:ext cx="138600" cy="222120"/>
                  </p14:xfrm>
                </p:contentPart>
              </mc:Choice>
              <mc:Fallback xmlns="">
                <p:pic>
                  <p:nvPicPr>
                    <p:cNvPr id="114" name="Рукописный ввод 113">
                      <a:extLst>
                        <a:ext uri="{FF2B5EF4-FFF2-40B4-BE49-F238E27FC236}">
                          <a16:creationId xmlns:a16="http://schemas.microsoft.com/office/drawing/2014/main" id="{49D3852E-7D48-4628-AE5D-471DD32D0781}"/>
                        </a:ext>
                      </a:extLst>
                    </p:cNvPr>
                    <p:cNvPicPr/>
                    <p:nvPr/>
                  </p:nvPicPr>
                  <p:blipFill>
                    <a:blip r:embed="rId32"/>
                    <a:stretch>
                      <a:fillRect/>
                    </a:stretch>
                  </p:blipFill>
                  <p:spPr>
                    <a:xfrm>
                      <a:off x="2840359" y="3370802"/>
                      <a:ext cx="194267" cy="27765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5" name="Рукописный ввод 114">
                      <a:extLst>
                        <a:ext uri="{FF2B5EF4-FFF2-40B4-BE49-F238E27FC236}">
                          <a16:creationId xmlns:a16="http://schemas.microsoft.com/office/drawing/2014/main" id="{B49A9B8F-09E5-403A-A2F9-559542B1114E}"/>
                        </a:ext>
                      </a:extLst>
                    </p14:cNvPr>
                    <p14:cNvContentPartPr/>
                    <p14:nvPr/>
                  </p14:nvContentPartPr>
                  <p14:xfrm>
                    <a:off x="2900441" y="3456014"/>
                    <a:ext cx="131400" cy="157320"/>
                  </p14:xfrm>
                </p:contentPart>
              </mc:Choice>
              <mc:Fallback xmlns="">
                <p:pic>
                  <p:nvPicPr>
                    <p:cNvPr id="115" name="Рукописный ввод 114">
                      <a:extLst>
                        <a:ext uri="{FF2B5EF4-FFF2-40B4-BE49-F238E27FC236}">
                          <a16:creationId xmlns:a16="http://schemas.microsoft.com/office/drawing/2014/main" id="{B49A9B8F-09E5-403A-A2F9-559542B1114E}"/>
                        </a:ext>
                      </a:extLst>
                    </p:cNvPr>
                    <p:cNvPicPr/>
                    <p:nvPr/>
                  </p:nvPicPr>
                  <p:blipFill>
                    <a:blip r:embed="rId34"/>
                    <a:stretch>
                      <a:fillRect/>
                    </a:stretch>
                  </p:blipFill>
                  <p:spPr>
                    <a:xfrm>
                      <a:off x="2872122" y="3427719"/>
                      <a:ext cx="186905" cy="212778"/>
                    </a:xfrm>
                    <a:prstGeom prst="rect">
                      <a:avLst/>
                    </a:prstGeom>
                  </p:spPr>
                </p:pic>
              </mc:Fallback>
            </mc:AlternateContent>
          </p:grpSp>
          <p:grpSp>
            <p:nvGrpSpPr>
              <p:cNvPr id="94" name="Группа 93">
                <a:extLst>
                  <a:ext uri="{FF2B5EF4-FFF2-40B4-BE49-F238E27FC236}">
                    <a16:creationId xmlns:a16="http://schemas.microsoft.com/office/drawing/2014/main" id="{4C9C1E50-3D8A-479B-A4FE-473B07E4045A}"/>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35">
                  <p14:nvContentPartPr>
                    <p14:cNvPr id="96" name="Рукописный ввод 95">
                      <a:extLst>
                        <a:ext uri="{FF2B5EF4-FFF2-40B4-BE49-F238E27FC236}">
                          <a16:creationId xmlns:a16="http://schemas.microsoft.com/office/drawing/2014/main" id="{2404BCC9-6074-4D1D-85AE-3192DCFE44E8}"/>
                        </a:ext>
                      </a:extLst>
                    </p14:cNvPr>
                    <p14:cNvContentPartPr/>
                    <p14:nvPr/>
                  </p14:nvContentPartPr>
                  <p14:xfrm>
                    <a:off x="824681" y="1546419"/>
                    <a:ext cx="56520" cy="352800"/>
                  </p14:xfrm>
                </p:contentPart>
              </mc:Choice>
              <mc:Fallback xmlns="">
                <p:pic>
                  <p:nvPicPr>
                    <p:cNvPr id="96" name="Рукописный ввод 95">
                      <a:extLst>
                        <a:ext uri="{FF2B5EF4-FFF2-40B4-BE49-F238E27FC236}">
                          <a16:creationId xmlns:a16="http://schemas.microsoft.com/office/drawing/2014/main" id="{2404BCC9-6074-4D1D-85AE-3192DCFE44E8}"/>
                        </a:ext>
                      </a:extLst>
                    </p:cNvPr>
                    <p:cNvPicPr/>
                    <p:nvPr/>
                  </p:nvPicPr>
                  <p:blipFill>
                    <a:blip r:embed="rId36"/>
                    <a:stretch>
                      <a:fillRect/>
                    </a:stretch>
                  </p:blipFill>
                  <p:spPr>
                    <a:xfrm>
                      <a:off x="806330" y="1527928"/>
                      <a:ext cx="92487" cy="38904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7" name="Рукописный ввод 96">
                      <a:extLst>
                        <a:ext uri="{FF2B5EF4-FFF2-40B4-BE49-F238E27FC236}">
                          <a16:creationId xmlns:a16="http://schemas.microsoft.com/office/drawing/2014/main" id="{5DF0CA11-3CA7-4AD8-A0C7-9E516D964757}"/>
                        </a:ext>
                      </a:extLst>
                    </p14:cNvPr>
                    <p14:cNvContentPartPr/>
                    <p14:nvPr/>
                  </p14:nvContentPartPr>
                  <p14:xfrm>
                    <a:off x="795521" y="1774299"/>
                    <a:ext cx="129960" cy="53280"/>
                  </p14:xfrm>
                </p:contentPart>
              </mc:Choice>
              <mc:Fallback xmlns="">
                <p:pic>
                  <p:nvPicPr>
                    <p:cNvPr id="97" name="Рукописный ввод 96">
                      <a:extLst>
                        <a:ext uri="{FF2B5EF4-FFF2-40B4-BE49-F238E27FC236}">
                          <a16:creationId xmlns:a16="http://schemas.microsoft.com/office/drawing/2014/main" id="{5DF0CA11-3CA7-4AD8-A0C7-9E516D964757}"/>
                        </a:ext>
                      </a:extLst>
                    </p:cNvPr>
                    <p:cNvPicPr/>
                    <p:nvPr/>
                  </p:nvPicPr>
                  <p:blipFill>
                    <a:blip r:embed="rId38"/>
                    <a:stretch>
                      <a:fillRect/>
                    </a:stretch>
                  </p:blipFill>
                  <p:spPr>
                    <a:xfrm>
                      <a:off x="777061" y="1756052"/>
                      <a:ext cx="166142" cy="8904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8" name="Рукописный ввод 97">
                      <a:extLst>
                        <a:ext uri="{FF2B5EF4-FFF2-40B4-BE49-F238E27FC236}">
                          <a16:creationId xmlns:a16="http://schemas.microsoft.com/office/drawing/2014/main" id="{ECCD3D15-7C4D-4B7B-ADD3-118662B6CDA6}"/>
                        </a:ext>
                      </a:extLst>
                    </p14:cNvPr>
                    <p14:cNvContentPartPr/>
                    <p14:nvPr/>
                  </p14:nvContentPartPr>
                  <p14:xfrm>
                    <a:off x="945641" y="1645419"/>
                    <a:ext cx="45000" cy="198720"/>
                  </p14:xfrm>
                </p:contentPart>
              </mc:Choice>
              <mc:Fallback xmlns="">
                <p:pic>
                  <p:nvPicPr>
                    <p:cNvPr id="98" name="Рукописный ввод 97">
                      <a:extLst>
                        <a:ext uri="{FF2B5EF4-FFF2-40B4-BE49-F238E27FC236}">
                          <a16:creationId xmlns:a16="http://schemas.microsoft.com/office/drawing/2014/main" id="{ECCD3D15-7C4D-4B7B-ADD3-118662B6CDA6}"/>
                        </a:ext>
                      </a:extLst>
                    </p:cNvPr>
                    <p:cNvPicPr/>
                    <p:nvPr/>
                  </p:nvPicPr>
                  <p:blipFill>
                    <a:blip r:embed="rId40"/>
                    <a:stretch>
                      <a:fillRect/>
                    </a:stretch>
                  </p:blipFill>
                  <p:spPr>
                    <a:xfrm>
                      <a:off x="927198" y="1626951"/>
                      <a:ext cx="81148" cy="23491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9" name="Рукописный ввод 98">
                      <a:extLst>
                        <a:ext uri="{FF2B5EF4-FFF2-40B4-BE49-F238E27FC236}">
                          <a16:creationId xmlns:a16="http://schemas.microsoft.com/office/drawing/2014/main" id="{05100B05-1B8F-4CED-BBB6-2B81C125373D}"/>
                        </a:ext>
                      </a:extLst>
                    </p14:cNvPr>
                    <p14:cNvContentPartPr/>
                    <p14:nvPr/>
                  </p14:nvContentPartPr>
                  <p14:xfrm>
                    <a:off x="1014761" y="1727139"/>
                    <a:ext cx="43200" cy="86760"/>
                  </p14:xfrm>
                </p:contentPart>
              </mc:Choice>
              <mc:Fallback xmlns="">
                <p:pic>
                  <p:nvPicPr>
                    <p:cNvPr id="99" name="Рукописный ввод 98">
                      <a:extLst>
                        <a:ext uri="{FF2B5EF4-FFF2-40B4-BE49-F238E27FC236}">
                          <a16:creationId xmlns:a16="http://schemas.microsoft.com/office/drawing/2014/main" id="{05100B05-1B8F-4CED-BBB6-2B81C125373D}"/>
                        </a:ext>
                      </a:extLst>
                    </p:cNvPr>
                    <p:cNvPicPr/>
                    <p:nvPr/>
                  </p:nvPicPr>
                  <p:blipFill>
                    <a:blip r:embed="rId42"/>
                    <a:stretch>
                      <a:fillRect/>
                    </a:stretch>
                  </p:blipFill>
                  <p:spPr>
                    <a:xfrm>
                      <a:off x="996456" y="1708601"/>
                      <a:ext cx="79078" cy="12309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0" name="Рукописный ввод 99">
                      <a:extLst>
                        <a:ext uri="{FF2B5EF4-FFF2-40B4-BE49-F238E27FC236}">
                          <a16:creationId xmlns:a16="http://schemas.microsoft.com/office/drawing/2014/main" id="{21C8341E-1E30-4081-90EF-4A3C7AA06E30}"/>
                        </a:ext>
                      </a:extLst>
                    </p14:cNvPr>
                    <p14:cNvContentPartPr/>
                    <p14:nvPr/>
                  </p14:nvContentPartPr>
                  <p14:xfrm>
                    <a:off x="1008641" y="1686819"/>
                    <a:ext cx="165600" cy="186840"/>
                  </p14:xfrm>
                </p:contentPart>
              </mc:Choice>
              <mc:Fallback xmlns="">
                <p:pic>
                  <p:nvPicPr>
                    <p:cNvPr id="100" name="Рукописный ввод 99">
                      <a:extLst>
                        <a:ext uri="{FF2B5EF4-FFF2-40B4-BE49-F238E27FC236}">
                          <a16:creationId xmlns:a16="http://schemas.microsoft.com/office/drawing/2014/main" id="{21C8341E-1E30-4081-90EF-4A3C7AA06E30}"/>
                        </a:ext>
                      </a:extLst>
                    </p:cNvPr>
                    <p:cNvPicPr/>
                    <p:nvPr/>
                  </p:nvPicPr>
                  <p:blipFill>
                    <a:blip r:embed="rId44"/>
                    <a:stretch>
                      <a:fillRect/>
                    </a:stretch>
                  </p:blipFill>
                  <p:spPr>
                    <a:xfrm>
                      <a:off x="990159" y="1668357"/>
                      <a:ext cx="201825" cy="22302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5">
              <p14:nvContentPartPr>
                <p14:cNvPr id="92" name="Рукописный ввод 91">
                  <a:extLst>
                    <a:ext uri="{FF2B5EF4-FFF2-40B4-BE49-F238E27FC236}">
                      <a16:creationId xmlns:a16="http://schemas.microsoft.com/office/drawing/2014/main" id="{37FCBC5A-3670-4299-9088-C4D6E687F355}"/>
                    </a:ext>
                  </a:extLst>
                </p14:cNvPr>
                <p14:cNvContentPartPr/>
                <p14:nvPr/>
              </p14:nvContentPartPr>
              <p14:xfrm>
                <a:off x="101051" y="2434200"/>
                <a:ext cx="107280" cy="240120"/>
              </p14:xfrm>
            </p:contentPart>
          </mc:Choice>
          <mc:Fallback xmlns="">
            <p:pic>
              <p:nvPicPr>
                <p:cNvPr id="92" name="Рукописный ввод 91">
                  <a:extLst>
                    <a:ext uri="{FF2B5EF4-FFF2-40B4-BE49-F238E27FC236}">
                      <a16:creationId xmlns:a16="http://schemas.microsoft.com/office/drawing/2014/main" id="{37FCBC5A-3670-4299-9088-C4D6E687F355}"/>
                    </a:ext>
                  </a:extLst>
                </p:cNvPr>
                <p:cNvPicPr/>
                <p:nvPr/>
              </p:nvPicPr>
              <p:blipFill>
                <a:blip r:embed="rId46"/>
                <a:stretch>
                  <a:fillRect/>
                </a:stretch>
              </p:blipFill>
              <p:spPr>
                <a:xfrm>
                  <a:off x="82554" y="2415729"/>
                  <a:ext cx="143533" cy="276323"/>
                </a:xfrm>
                <a:prstGeom prst="rect">
                  <a:avLst/>
                </a:prstGeom>
              </p:spPr>
            </p:pic>
          </mc:Fallback>
        </mc:AlternateContent>
      </p:grpSp>
      <p:grpSp>
        <p:nvGrpSpPr>
          <p:cNvPr id="31" name="Группа 30">
            <a:extLst>
              <a:ext uri="{FF2B5EF4-FFF2-40B4-BE49-F238E27FC236}">
                <a16:creationId xmlns:a16="http://schemas.microsoft.com/office/drawing/2014/main" id="{38F30B79-60F6-41E3-AC2F-74781AC21112}"/>
              </a:ext>
            </a:extLst>
          </p:cNvPr>
          <p:cNvGrpSpPr/>
          <p:nvPr/>
        </p:nvGrpSpPr>
        <p:grpSpPr>
          <a:xfrm>
            <a:off x="285254" y="3187536"/>
            <a:ext cx="1014626" cy="1029450"/>
            <a:chOff x="248436" y="2268508"/>
            <a:chExt cx="2280085" cy="2313397"/>
          </a:xfrm>
        </p:grpSpPr>
        <p:grpSp>
          <p:nvGrpSpPr>
            <p:cNvPr id="117" name="Группа 116">
              <a:extLst>
                <a:ext uri="{FF2B5EF4-FFF2-40B4-BE49-F238E27FC236}">
                  <a16:creationId xmlns:a16="http://schemas.microsoft.com/office/drawing/2014/main" id="{CCDE414B-DAD8-476A-B579-80C6AB7A563E}"/>
                </a:ext>
              </a:extLst>
            </p:cNvPr>
            <p:cNvGrpSpPr/>
            <p:nvPr/>
          </p:nvGrpSpPr>
          <p:grpSpPr>
            <a:xfrm>
              <a:off x="248436" y="2268508"/>
              <a:ext cx="2280085" cy="2313397"/>
              <a:chOff x="487159" y="-675066"/>
              <a:chExt cx="4693150" cy="4761719"/>
            </a:xfrm>
          </p:grpSpPr>
          <p:grpSp>
            <p:nvGrpSpPr>
              <p:cNvPr id="119" name="Группа 118">
                <a:extLst>
                  <a:ext uri="{FF2B5EF4-FFF2-40B4-BE49-F238E27FC236}">
                    <a16:creationId xmlns:a16="http://schemas.microsoft.com/office/drawing/2014/main" id="{A41B79F8-2E57-4935-A6C9-79F77C487584}"/>
                  </a:ext>
                </a:extLst>
              </p:cNvPr>
              <p:cNvGrpSpPr/>
              <p:nvPr/>
            </p:nvGrpSpPr>
            <p:grpSpPr>
              <a:xfrm>
                <a:off x="701669" y="323673"/>
                <a:ext cx="4478640" cy="3762980"/>
                <a:chOff x="-39694" y="-1201556"/>
                <a:chExt cx="6878088" cy="5779009"/>
              </a:xfrm>
            </p:grpSpPr>
            <mc:AlternateContent xmlns:mc="http://schemas.openxmlformats.org/markup-compatibility/2006" xmlns:p14="http://schemas.microsoft.com/office/powerpoint/2010/main">
              <mc:Choice Requires="p14">
                <p:contentPart p14:bwMode="auto" r:id="rId47">
                  <p14:nvContentPartPr>
                    <p14:cNvPr id="126" name="Рукописный ввод 125">
                      <a:extLst>
                        <a:ext uri="{FF2B5EF4-FFF2-40B4-BE49-F238E27FC236}">
                          <a16:creationId xmlns:a16="http://schemas.microsoft.com/office/drawing/2014/main" id="{93FCDF32-DAD4-4779-88E4-B8DBE609F943}"/>
                        </a:ext>
                      </a:extLst>
                    </p14:cNvPr>
                    <p14:cNvContentPartPr/>
                    <p14:nvPr/>
                  </p14:nvContentPartPr>
                  <p14:xfrm>
                    <a:off x="87056" y="-1025171"/>
                    <a:ext cx="91292" cy="4740209"/>
                  </p14:xfrm>
                </p:contentPart>
              </mc:Choice>
              <mc:Fallback xmlns="">
                <p:pic>
                  <p:nvPicPr>
                    <p:cNvPr id="126" name="Рукописный ввод 125">
                      <a:extLst>
                        <a:ext uri="{FF2B5EF4-FFF2-40B4-BE49-F238E27FC236}">
                          <a16:creationId xmlns:a16="http://schemas.microsoft.com/office/drawing/2014/main" id="{93FCDF32-DAD4-4779-88E4-B8DBE609F943}"/>
                        </a:ext>
                      </a:extLst>
                    </p:cNvPr>
                    <p:cNvPicPr/>
                    <p:nvPr/>
                  </p:nvPicPr>
                  <p:blipFill>
                    <a:blip r:embed="rId6"/>
                    <a:stretch>
                      <a:fillRect/>
                    </a:stretch>
                  </p:blipFill>
                  <p:spPr>
                    <a:xfrm>
                      <a:off x="23659" y="-1089090"/>
                      <a:ext cx="215551" cy="48654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7" name="Рукописный ввод 126">
                      <a:extLst>
                        <a:ext uri="{FF2B5EF4-FFF2-40B4-BE49-F238E27FC236}">
                          <a16:creationId xmlns:a16="http://schemas.microsoft.com/office/drawing/2014/main" id="{385F963D-F5A7-4F5D-B542-6113DC18E5DA}"/>
                        </a:ext>
                      </a:extLst>
                    </p14:cNvPr>
                    <p14:cNvContentPartPr/>
                    <p14:nvPr/>
                  </p14:nvContentPartPr>
                  <p14:xfrm>
                    <a:off x="-39694" y="-1201556"/>
                    <a:ext cx="278314" cy="546876"/>
                  </p14:xfrm>
                </p:contentPart>
              </mc:Choice>
              <mc:Fallback xmlns="">
                <p:pic>
                  <p:nvPicPr>
                    <p:cNvPr id="127" name="Рукописный ввод 126">
                      <a:extLst>
                        <a:ext uri="{FF2B5EF4-FFF2-40B4-BE49-F238E27FC236}">
                          <a16:creationId xmlns:a16="http://schemas.microsoft.com/office/drawing/2014/main" id="{385F963D-F5A7-4F5D-B542-6113DC18E5DA}"/>
                        </a:ext>
                      </a:extLst>
                    </p:cNvPr>
                    <p:cNvPicPr/>
                    <p:nvPr/>
                  </p:nvPicPr>
                  <p:blipFill>
                    <a:blip r:embed="rId8"/>
                    <a:stretch>
                      <a:fillRect/>
                    </a:stretch>
                  </p:blipFill>
                  <p:spPr>
                    <a:xfrm>
                      <a:off x="-103527" y="-1265443"/>
                      <a:ext cx="403428" cy="672095"/>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8" name="Рукописный ввод 127">
                      <a:extLst>
                        <a:ext uri="{FF2B5EF4-FFF2-40B4-BE49-F238E27FC236}">
                          <a16:creationId xmlns:a16="http://schemas.microsoft.com/office/drawing/2014/main" id="{A6662411-FD6D-4F2A-8C1F-5A1354F4E049}"/>
                        </a:ext>
                      </a:extLst>
                    </p14:cNvPr>
                    <p14:cNvContentPartPr/>
                    <p14:nvPr/>
                  </p14:nvContentPartPr>
                  <p14:xfrm>
                    <a:off x="118957" y="3707057"/>
                    <a:ext cx="5928805" cy="80661"/>
                  </p14:xfrm>
                </p:contentPart>
              </mc:Choice>
              <mc:Fallback xmlns="">
                <p:pic>
                  <p:nvPicPr>
                    <p:cNvPr id="128" name="Рукописный ввод 127">
                      <a:extLst>
                        <a:ext uri="{FF2B5EF4-FFF2-40B4-BE49-F238E27FC236}">
                          <a16:creationId xmlns:a16="http://schemas.microsoft.com/office/drawing/2014/main" id="{A6662411-FD6D-4F2A-8C1F-5A1354F4E049}"/>
                        </a:ext>
                      </a:extLst>
                    </p:cNvPr>
                    <p:cNvPicPr/>
                    <p:nvPr/>
                  </p:nvPicPr>
                  <p:blipFill>
                    <a:blip r:embed="rId10"/>
                    <a:stretch>
                      <a:fillRect/>
                    </a:stretch>
                  </p:blipFill>
                  <p:spPr>
                    <a:xfrm>
                      <a:off x="55041" y="3644041"/>
                      <a:ext cx="6054079" cy="20417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9" name="Рукописный ввод 128">
                      <a:extLst>
                        <a:ext uri="{FF2B5EF4-FFF2-40B4-BE49-F238E27FC236}">
                          <a16:creationId xmlns:a16="http://schemas.microsoft.com/office/drawing/2014/main" id="{F3BCFFD3-AAC5-41C4-8956-2A492221FBF5}"/>
                        </a:ext>
                      </a:extLst>
                    </p14:cNvPr>
                    <p14:cNvContentPartPr/>
                    <p14:nvPr/>
                  </p14:nvContentPartPr>
                  <p14:xfrm>
                    <a:off x="5853656" y="3581195"/>
                    <a:ext cx="457360" cy="283631"/>
                  </p14:xfrm>
                </p:contentPart>
              </mc:Choice>
              <mc:Fallback xmlns="">
                <p:pic>
                  <p:nvPicPr>
                    <p:cNvPr id="129" name="Рукописный ввод 128">
                      <a:extLst>
                        <a:ext uri="{FF2B5EF4-FFF2-40B4-BE49-F238E27FC236}">
                          <a16:creationId xmlns:a16="http://schemas.microsoft.com/office/drawing/2014/main" id="{F3BCFFD3-AAC5-41C4-8956-2A492221FBF5}"/>
                        </a:ext>
                      </a:extLst>
                    </p:cNvPr>
                    <p:cNvPicPr/>
                    <p:nvPr/>
                  </p:nvPicPr>
                  <p:blipFill>
                    <a:blip r:embed="rId12"/>
                    <a:stretch>
                      <a:fillRect/>
                    </a:stretch>
                  </p:blipFill>
                  <p:spPr>
                    <a:xfrm>
                      <a:off x="5789779" y="3517314"/>
                      <a:ext cx="582559" cy="408837"/>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0" name="Рукописный ввод 129">
                      <a:extLst>
                        <a:ext uri="{FF2B5EF4-FFF2-40B4-BE49-F238E27FC236}">
                          <a16:creationId xmlns:a16="http://schemas.microsoft.com/office/drawing/2014/main" id="{354C7D55-4F2B-40DC-ADF1-28FAEFBD3258}"/>
                        </a:ext>
                      </a:extLst>
                    </p14:cNvPr>
                    <p14:cNvContentPartPr/>
                    <p14:nvPr/>
                  </p14:nvContentPartPr>
                  <p14:xfrm>
                    <a:off x="36529" y="4117440"/>
                    <a:ext cx="460013" cy="460013"/>
                  </p14:xfrm>
                </p:contentPart>
              </mc:Choice>
              <mc:Fallback xmlns="">
                <p:pic>
                  <p:nvPicPr>
                    <p:cNvPr id="130" name="Рукописный ввод 129">
                      <a:extLst>
                        <a:ext uri="{FF2B5EF4-FFF2-40B4-BE49-F238E27FC236}">
                          <a16:creationId xmlns:a16="http://schemas.microsoft.com/office/drawing/2014/main" id="{354C7D55-4F2B-40DC-ADF1-28FAEFBD3258}"/>
                        </a:ext>
                      </a:extLst>
                    </p:cNvPr>
                    <p:cNvPicPr/>
                    <p:nvPr/>
                  </p:nvPicPr>
                  <p:blipFill>
                    <a:blip r:embed="rId14"/>
                    <a:stretch>
                      <a:fillRect/>
                    </a:stretch>
                  </p:blipFill>
                  <p:spPr>
                    <a:xfrm>
                      <a:off x="-27009" y="4053902"/>
                      <a:ext cx="584547" cy="58454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9" name="Рукописный ввод 138">
                      <a:extLst>
                        <a:ext uri="{FF2B5EF4-FFF2-40B4-BE49-F238E27FC236}">
                          <a16:creationId xmlns:a16="http://schemas.microsoft.com/office/drawing/2014/main" id="{039E515C-D1CE-4740-8CB9-89E5B21F62D5}"/>
                        </a:ext>
                      </a:extLst>
                    </p14:cNvPr>
                    <p14:cNvContentPartPr/>
                    <p14:nvPr/>
                  </p14:nvContentPartPr>
                  <p14:xfrm>
                    <a:off x="6436878" y="3968531"/>
                    <a:ext cx="341248" cy="546876"/>
                  </p14:xfrm>
                </p:contentPart>
              </mc:Choice>
              <mc:Fallback xmlns="">
                <p:pic>
                  <p:nvPicPr>
                    <p:cNvPr id="139" name="Рукописный ввод 138">
                      <a:extLst>
                        <a:ext uri="{FF2B5EF4-FFF2-40B4-BE49-F238E27FC236}">
                          <a16:creationId xmlns:a16="http://schemas.microsoft.com/office/drawing/2014/main" id="{039E515C-D1CE-4740-8CB9-89E5B21F62D5}"/>
                        </a:ext>
                      </a:extLst>
                    </p:cNvPr>
                    <p:cNvPicPr/>
                    <p:nvPr/>
                  </p:nvPicPr>
                  <p:blipFill>
                    <a:blip r:embed="rId32"/>
                    <a:stretch>
                      <a:fillRect/>
                    </a:stretch>
                  </p:blipFill>
                  <p:spPr>
                    <a:xfrm>
                      <a:off x="6373212" y="3904644"/>
                      <a:ext cx="466033" cy="67209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0" name="Рукописный ввод 139">
                      <a:extLst>
                        <a:ext uri="{FF2B5EF4-FFF2-40B4-BE49-F238E27FC236}">
                          <a16:creationId xmlns:a16="http://schemas.microsoft.com/office/drawing/2014/main" id="{7C1ACF8F-EEAC-45B6-B18B-C1AFACD21F40}"/>
                        </a:ext>
                      </a:extLst>
                    </p14:cNvPr>
                    <p14:cNvContentPartPr/>
                    <p14:nvPr/>
                  </p14:nvContentPartPr>
                  <p14:xfrm>
                    <a:off x="6514877" y="4108577"/>
                    <a:ext cx="323517" cy="387336"/>
                  </p14:xfrm>
                </p:contentPart>
              </mc:Choice>
              <mc:Fallback xmlns="">
                <p:pic>
                  <p:nvPicPr>
                    <p:cNvPr id="140" name="Рукописный ввод 139">
                      <a:extLst>
                        <a:ext uri="{FF2B5EF4-FFF2-40B4-BE49-F238E27FC236}">
                          <a16:creationId xmlns:a16="http://schemas.microsoft.com/office/drawing/2014/main" id="{7C1ACF8F-EEAC-45B6-B18B-C1AFACD21F40}"/>
                        </a:ext>
                      </a:extLst>
                    </p:cNvPr>
                    <p:cNvPicPr/>
                    <p:nvPr/>
                  </p:nvPicPr>
                  <p:blipFill>
                    <a:blip r:embed="rId34"/>
                    <a:stretch>
                      <a:fillRect/>
                    </a:stretch>
                  </p:blipFill>
                  <p:spPr>
                    <a:xfrm>
                      <a:off x="6451193" y="4044870"/>
                      <a:ext cx="448339" cy="512201"/>
                    </a:xfrm>
                    <a:prstGeom prst="rect">
                      <a:avLst/>
                    </a:prstGeom>
                  </p:spPr>
                </p:pic>
              </mc:Fallback>
            </mc:AlternateContent>
          </p:grpSp>
          <p:grpSp>
            <p:nvGrpSpPr>
              <p:cNvPr id="120" name="Группа 119">
                <a:extLst>
                  <a:ext uri="{FF2B5EF4-FFF2-40B4-BE49-F238E27FC236}">
                    <a16:creationId xmlns:a16="http://schemas.microsoft.com/office/drawing/2014/main" id="{12F6565D-CAA9-4148-9AF1-EBC35A41C304}"/>
                  </a:ext>
                </a:extLst>
              </p:cNvPr>
              <p:cNvGrpSpPr/>
              <p:nvPr/>
            </p:nvGrpSpPr>
            <p:grpSpPr>
              <a:xfrm>
                <a:off x="487159" y="-675066"/>
                <a:ext cx="932443" cy="868625"/>
                <a:chOff x="487159" y="-675066"/>
                <a:chExt cx="932443" cy="868625"/>
              </a:xfrm>
            </p:grpSpPr>
            <mc:AlternateContent xmlns:mc="http://schemas.openxmlformats.org/markup-compatibility/2006" xmlns:p14="http://schemas.microsoft.com/office/powerpoint/2010/main">
              <mc:Choice Requires="p14">
                <p:contentPart p14:bwMode="auto" r:id="rId54">
                  <p14:nvContentPartPr>
                    <p14:cNvPr id="121" name="Рукописный ввод 120">
                      <a:extLst>
                        <a:ext uri="{FF2B5EF4-FFF2-40B4-BE49-F238E27FC236}">
                          <a16:creationId xmlns:a16="http://schemas.microsoft.com/office/drawing/2014/main" id="{A8CDDBF4-3799-43AE-A791-1228405BA589}"/>
                        </a:ext>
                      </a:extLst>
                    </p14:cNvPr>
                    <p14:cNvContentPartPr/>
                    <p14:nvPr/>
                  </p14:nvContentPartPr>
                  <p14:xfrm>
                    <a:off x="558955" y="-675066"/>
                    <a:ext cx="139155" cy="868625"/>
                  </p14:xfrm>
                </p:contentPart>
              </mc:Choice>
              <mc:Fallback xmlns="">
                <p:pic>
                  <p:nvPicPr>
                    <p:cNvPr id="121" name="Рукописный ввод 120">
                      <a:extLst>
                        <a:ext uri="{FF2B5EF4-FFF2-40B4-BE49-F238E27FC236}">
                          <a16:creationId xmlns:a16="http://schemas.microsoft.com/office/drawing/2014/main" id="{A8CDDBF4-3799-43AE-A791-1228405BA589}"/>
                        </a:ext>
                      </a:extLst>
                    </p:cNvPr>
                    <p:cNvPicPr/>
                    <p:nvPr/>
                  </p:nvPicPr>
                  <p:blipFill>
                    <a:blip r:embed="rId36"/>
                    <a:stretch>
                      <a:fillRect/>
                    </a:stretch>
                  </p:blipFill>
                  <p:spPr>
                    <a:xfrm>
                      <a:off x="517540" y="-716667"/>
                      <a:ext cx="220329" cy="95016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2" name="Рукописный ввод 121">
                      <a:extLst>
                        <a:ext uri="{FF2B5EF4-FFF2-40B4-BE49-F238E27FC236}">
                          <a16:creationId xmlns:a16="http://schemas.microsoft.com/office/drawing/2014/main" id="{C1461812-A30F-4E9B-B9FE-36A3D256D74F}"/>
                        </a:ext>
                      </a:extLst>
                    </p14:cNvPr>
                    <p14:cNvContentPartPr/>
                    <p14:nvPr/>
                  </p14:nvContentPartPr>
                  <p14:xfrm>
                    <a:off x="487159" y="-114002"/>
                    <a:ext cx="319975" cy="131179"/>
                  </p14:xfrm>
                </p:contentPart>
              </mc:Choice>
              <mc:Fallback xmlns="">
                <p:pic>
                  <p:nvPicPr>
                    <p:cNvPr id="122" name="Рукописный ввод 121">
                      <a:extLst>
                        <a:ext uri="{FF2B5EF4-FFF2-40B4-BE49-F238E27FC236}">
                          <a16:creationId xmlns:a16="http://schemas.microsoft.com/office/drawing/2014/main" id="{C1461812-A30F-4E9B-B9FE-36A3D256D74F}"/>
                        </a:ext>
                      </a:extLst>
                    </p:cNvPr>
                    <p:cNvPicPr/>
                    <p:nvPr/>
                  </p:nvPicPr>
                  <p:blipFill>
                    <a:blip r:embed="rId38"/>
                    <a:stretch>
                      <a:fillRect/>
                    </a:stretch>
                  </p:blipFill>
                  <p:spPr>
                    <a:xfrm>
                      <a:off x="445711" y="-155514"/>
                      <a:ext cx="401212" cy="21254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Рукописный ввод 122">
                      <a:extLst>
                        <a:ext uri="{FF2B5EF4-FFF2-40B4-BE49-F238E27FC236}">
                          <a16:creationId xmlns:a16="http://schemas.microsoft.com/office/drawing/2014/main" id="{0AC609F5-F926-4CE8-8387-0EBFEF41C395}"/>
                        </a:ext>
                      </a:extLst>
                    </p14:cNvPr>
                    <p14:cNvContentPartPr/>
                    <p14:nvPr/>
                  </p14:nvContentPartPr>
                  <p14:xfrm>
                    <a:off x="856768" y="-431317"/>
                    <a:ext cx="110797" cy="489268"/>
                  </p14:xfrm>
                </p:contentPart>
              </mc:Choice>
              <mc:Fallback xmlns="">
                <p:pic>
                  <p:nvPicPr>
                    <p:cNvPr id="123" name="Рукописный ввод 122">
                      <a:extLst>
                        <a:ext uri="{FF2B5EF4-FFF2-40B4-BE49-F238E27FC236}">
                          <a16:creationId xmlns:a16="http://schemas.microsoft.com/office/drawing/2014/main" id="{0AC609F5-F926-4CE8-8387-0EBFEF41C395}"/>
                        </a:ext>
                      </a:extLst>
                    </p:cNvPr>
                    <p:cNvPicPr/>
                    <p:nvPr/>
                  </p:nvPicPr>
                  <p:blipFill>
                    <a:blip r:embed="rId40"/>
                    <a:stretch>
                      <a:fillRect/>
                    </a:stretch>
                  </p:blipFill>
                  <p:spPr>
                    <a:xfrm>
                      <a:off x="815426" y="-472921"/>
                      <a:ext cx="191828" cy="570813"/>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4" name="Рукописный ввод 123">
                      <a:extLst>
                        <a:ext uri="{FF2B5EF4-FFF2-40B4-BE49-F238E27FC236}">
                          <a16:creationId xmlns:a16="http://schemas.microsoft.com/office/drawing/2014/main" id="{AC45B899-D46F-43D3-AE0A-6EE2753A6207}"/>
                        </a:ext>
                      </a:extLst>
                    </p14:cNvPr>
                    <p14:cNvContentPartPr/>
                    <p14:nvPr/>
                  </p14:nvContentPartPr>
                  <p14:xfrm>
                    <a:off x="1026948" y="-230116"/>
                    <a:ext cx="106362" cy="213611"/>
                  </p14:xfrm>
                </p:contentPart>
              </mc:Choice>
              <mc:Fallback xmlns="">
                <p:pic>
                  <p:nvPicPr>
                    <p:cNvPr id="124" name="Рукописный ввод 123">
                      <a:extLst>
                        <a:ext uri="{FF2B5EF4-FFF2-40B4-BE49-F238E27FC236}">
                          <a16:creationId xmlns:a16="http://schemas.microsoft.com/office/drawing/2014/main" id="{AC45B899-D46F-43D3-AE0A-6EE2753A6207}"/>
                        </a:ext>
                      </a:extLst>
                    </p:cNvPr>
                    <p:cNvPicPr/>
                    <p:nvPr/>
                  </p:nvPicPr>
                  <p:blipFill>
                    <a:blip r:embed="rId42"/>
                    <a:stretch>
                      <a:fillRect/>
                    </a:stretch>
                  </p:blipFill>
                  <p:spPr>
                    <a:xfrm>
                      <a:off x="985400" y="-271513"/>
                      <a:ext cx="187795" cy="29475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5" name="Рукописный ввод 124">
                      <a:extLst>
                        <a:ext uri="{FF2B5EF4-FFF2-40B4-BE49-F238E27FC236}">
                          <a16:creationId xmlns:a16="http://schemas.microsoft.com/office/drawing/2014/main" id="{404F0CD0-B2D9-45F5-9FEC-D5E2B99B4ECD}"/>
                        </a:ext>
                      </a:extLst>
                    </p14:cNvPr>
                    <p14:cNvContentPartPr/>
                    <p14:nvPr/>
                  </p14:nvContentPartPr>
                  <p14:xfrm>
                    <a:off x="1011879" y="-329389"/>
                    <a:ext cx="407723" cy="460017"/>
                  </p14:xfrm>
                </p:contentPart>
              </mc:Choice>
              <mc:Fallback xmlns="">
                <p:pic>
                  <p:nvPicPr>
                    <p:cNvPr id="125" name="Рукописный ввод 124">
                      <a:extLst>
                        <a:ext uri="{FF2B5EF4-FFF2-40B4-BE49-F238E27FC236}">
                          <a16:creationId xmlns:a16="http://schemas.microsoft.com/office/drawing/2014/main" id="{404F0CD0-B2D9-45F5-9FEC-D5E2B99B4ECD}"/>
                        </a:ext>
                      </a:extLst>
                    </p:cNvPr>
                    <p:cNvPicPr/>
                    <p:nvPr/>
                  </p:nvPicPr>
                  <p:blipFill>
                    <a:blip r:embed="rId44"/>
                    <a:stretch>
                      <a:fillRect/>
                    </a:stretch>
                  </p:blipFill>
                  <p:spPr>
                    <a:xfrm>
                      <a:off x="970444" y="-370907"/>
                      <a:ext cx="488936" cy="541392"/>
                    </a:xfrm>
                    <a:prstGeom prst="rect">
                      <a:avLst/>
                    </a:prstGeom>
                  </p:spPr>
                </p:pic>
              </mc:Fallback>
            </mc:AlternateContent>
          </p:grpSp>
        </p:grpSp>
        <p:grpSp>
          <p:nvGrpSpPr>
            <p:cNvPr id="28" name="Группа 27">
              <a:extLst>
                <a:ext uri="{FF2B5EF4-FFF2-40B4-BE49-F238E27FC236}">
                  <a16:creationId xmlns:a16="http://schemas.microsoft.com/office/drawing/2014/main" id="{EA199725-9EDB-41A2-ADA3-5D9F826D104D}"/>
                </a:ext>
              </a:extLst>
            </p:cNvPr>
            <p:cNvGrpSpPr/>
            <p:nvPr/>
          </p:nvGrpSpPr>
          <p:grpSpPr>
            <a:xfrm>
              <a:off x="466481" y="3135254"/>
              <a:ext cx="1944720" cy="1231200"/>
              <a:chOff x="466481" y="3135254"/>
              <a:chExt cx="1944720" cy="1231200"/>
            </a:xfrm>
          </p:grpSpPr>
          <mc:AlternateContent xmlns:mc="http://schemas.openxmlformats.org/markup-compatibility/2006" xmlns:p14="http://schemas.microsoft.com/office/powerpoint/2010/main">
            <mc:Choice Requires="p14">
              <p:contentPart p14:bwMode="auto" r:id="rId59">
                <p14:nvContentPartPr>
                  <p14:cNvPr id="15" name="Рукописный ввод 14">
                    <a:extLst>
                      <a:ext uri="{FF2B5EF4-FFF2-40B4-BE49-F238E27FC236}">
                        <a16:creationId xmlns:a16="http://schemas.microsoft.com/office/drawing/2014/main" id="{9B253074-3D4B-4B46-A6D2-926940FAEADC}"/>
                      </a:ext>
                    </a:extLst>
                  </p14:cNvPr>
                  <p14:cNvContentPartPr/>
                  <p14:nvPr/>
                </p14:nvContentPartPr>
                <p14:xfrm>
                  <a:off x="493121" y="3135254"/>
                  <a:ext cx="1918080" cy="1122840"/>
                </p14:xfrm>
              </p:contentPart>
            </mc:Choice>
            <mc:Fallback xmlns="">
              <p:pic>
                <p:nvPicPr>
                  <p:cNvPr id="15" name="Рукописный ввод 14">
                    <a:extLst>
                      <a:ext uri="{FF2B5EF4-FFF2-40B4-BE49-F238E27FC236}">
                        <a16:creationId xmlns:a16="http://schemas.microsoft.com/office/drawing/2014/main" id="{9B253074-3D4B-4B46-A6D2-926940FAEADC}"/>
                      </a:ext>
                    </a:extLst>
                  </p:cNvPr>
                  <p:cNvPicPr/>
                  <p:nvPr/>
                </p:nvPicPr>
                <p:blipFill>
                  <a:blip r:embed="rId60"/>
                  <a:stretch>
                    <a:fillRect/>
                  </a:stretch>
                </p:blipFill>
                <p:spPr>
                  <a:xfrm>
                    <a:off x="472905" y="3115030"/>
                    <a:ext cx="1957703" cy="1162479"/>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 name="Рукописный ввод 15">
                    <a:extLst>
                      <a:ext uri="{FF2B5EF4-FFF2-40B4-BE49-F238E27FC236}">
                        <a16:creationId xmlns:a16="http://schemas.microsoft.com/office/drawing/2014/main" id="{BB6DB659-4666-4078-B2D5-64F20747CABF}"/>
                      </a:ext>
                    </a:extLst>
                  </p14:cNvPr>
                  <p14:cNvContentPartPr/>
                  <p14:nvPr/>
                </p14:nvContentPartPr>
                <p14:xfrm>
                  <a:off x="646481" y="3687134"/>
                  <a:ext cx="60840" cy="476640"/>
                </p14:xfrm>
              </p:contentPart>
            </mc:Choice>
            <mc:Fallback xmlns="">
              <p:pic>
                <p:nvPicPr>
                  <p:cNvPr id="16" name="Рукописный ввод 15">
                    <a:extLst>
                      <a:ext uri="{FF2B5EF4-FFF2-40B4-BE49-F238E27FC236}">
                        <a16:creationId xmlns:a16="http://schemas.microsoft.com/office/drawing/2014/main" id="{BB6DB659-4666-4078-B2D5-64F20747CABF}"/>
                      </a:ext>
                    </a:extLst>
                  </p:cNvPr>
                  <p:cNvPicPr/>
                  <p:nvPr/>
                </p:nvPicPr>
                <p:blipFill>
                  <a:blip r:embed="rId62"/>
                  <a:stretch>
                    <a:fillRect/>
                  </a:stretch>
                </p:blipFill>
                <p:spPr>
                  <a:xfrm>
                    <a:off x="626468" y="3666937"/>
                    <a:ext cx="100066" cy="51622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7" name="Рукописный ввод 16">
                    <a:extLst>
                      <a:ext uri="{FF2B5EF4-FFF2-40B4-BE49-F238E27FC236}">
                        <a16:creationId xmlns:a16="http://schemas.microsoft.com/office/drawing/2014/main" id="{B0EB485A-22D7-4965-AC1C-8435BEBFD0CE}"/>
                      </a:ext>
                    </a:extLst>
                  </p14:cNvPr>
                  <p14:cNvContentPartPr/>
                  <p14:nvPr/>
                </p14:nvContentPartPr>
                <p14:xfrm>
                  <a:off x="964361" y="3879374"/>
                  <a:ext cx="52920" cy="312840"/>
                </p14:xfrm>
              </p:contentPart>
            </mc:Choice>
            <mc:Fallback xmlns="">
              <p:pic>
                <p:nvPicPr>
                  <p:cNvPr id="17" name="Рукописный ввод 16">
                    <a:extLst>
                      <a:ext uri="{FF2B5EF4-FFF2-40B4-BE49-F238E27FC236}">
                        <a16:creationId xmlns:a16="http://schemas.microsoft.com/office/drawing/2014/main" id="{B0EB485A-22D7-4965-AC1C-8435BEBFD0CE}"/>
                      </a:ext>
                    </a:extLst>
                  </p:cNvPr>
                  <p:cNvPicPr/>
                  <p:nvPr/>
                </p:nvPicPr>
                <p:blipFill>
                  <a:blip r:embed="rId64"/>
                  <a:stretch>
                    <a:fillRect/>
                  </a:stretch>
                </p:blipFill>
                <p:spPr>
                  <a:xfrm>
                    <a:off x="944316" y="3859165"/>
                    <a:ext cx="92209" cy="35245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 name="Рукописный ввод 17">
                    <a:extLst>
                      <a:ext uri="{FF2B5EF4-FFF2-40B4-BE49-F238E27FC236}">
                        <a16:creationId xmlns:a16="http://schemas.microsoft.com/office/drawing/2014/main" id="{73E75B97-E7D1-4594-8EE7-F4115CEAA3FA}"/>
                      </a:ext>
                    </a:extLst>
                  </p14:cNvPr>
                  <p14:cNvContentPartPr/>
                  <p14:nvPr/>
                </p14:nvContentPartPr>
                <p14:xfrm>
                  <a:off x="1240841" y="3942014"/>
                  <a:ext cx="45360" cy="291240"/>
                </p14:xfrm>
              </p:contentPart>
            </mc:Choice>
            <mc:Fallback xmlns="">
              <p:pic>
                <p:nvPicPr>
                  <p:cNvPr id="18" name="Рукописный ввод 17">
                    <a:extLst>
                      <a:ext uri="{FF2B5EF4-FFF2-40B4-BE49-F238E27FC236}">
                        <a16:creationId xmlns:a16="http://schemas.microsoft.com/office/drawing/2014/main" id="{73E75B97-E7D1-4594-8EE7-F4115CEAA3FA}"/>
                      </a:ext>
                    </a:extLst>
                  </p:cNvPr>
                  <p:cNvPicPr/>
                  <p:nvPr/>
                </p:nvPicPr>
                <p:blipFill>
                  <a:blip r:embed="rId66"/>
                  <a:stretch>
                    <a:fillRect/>
                  </a:stretch>
                </p:blipFill>
                <p:spPr>
                  <a:xfrm>
                    <a:off x="1220946" y="3921845"/>
                    <a:ext cx="84354" cy="330771"/>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2" name="Рукописный ввод 21">
                    <a:extLst>
                      <a:ext uri="{FF2B5EF4-FFF2-40B4-BE49-F238E27FC236}">
                        <a16:creationId xmlns:a16="http://schemas.microsoft.com/office/drawing/2014/main" id="{995566AA-09E4-4269-9A94-5E064BF4F9C2}"/>
                      </a:ext>
                    </a:extLst>
                  </p14:cNvPr>
                  <p14:cNvContentPartPr/>
                  <p14:nvPr/>
                </p14:nvContentPartPr>
                <p14:xfrm>
                  <a:off x="1510841" y="4181774"/>
                  <a:ext cx="17280" cy="74160"/>
                </p14:xfrm>
              </p:contentPart>
            </mc:Choice>
            <mc:Fallback xmlns="">
              <p:pic>
                <p:nvPicPr>
                  <p:cNvPr id="22" name="Рукописный ввод 21">
                    <a:extLst>
                      <a:ext uri="{FF2B5EF4-FFF2-40B4-BE49-F238E27FC236}">
                        <a16:creationId xmlns:a16="http://schemas.microsoft.com/office/drawing/2014/main" id="{995566AA-09E4-4269-9A94-5E064BF4F9C2}"/>
                      </a:ext>
                    </a:extLst>
                  </p:cNvPr>
                  <p:cNvPicPr/>
                  <p:nvPr/>
                </p:nvPicPr>
                <p:blipFill>
                  <a:blip r:embed="rId68"/>
                  <a:stretch>
                    <a:fillRect/>
                  </a:stretch>
                </p:blipFill>
                <p:spPr>
                  <a:xfrm>
                    <a:off x="1491205" y="4161622"/>
                    <a:ext cx="55767" cy="113658"/>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3" name="Рукописный ввод 22">
                    <a:extLst>
                      <a:ext uri="{FF2B5EF4-FFF2-40B4-BE49-F238E27FC236}">
                        <a16:creationId xmlns:a16="http://schemas.microsoft.com/office/drawing/2014/main" id="{5A443632-F75D-4A22-84A9-466422223C0B}"/>
                      </a:ext>
                    </a:extLst>
                  </p14:cNvPr>
                  <p14:cNvContentPartPr/>
                  <p14:nvPr/>
                </p14:nvContentPartPr>
                <p14:xfrm>
                  <a:off x="1727201" y="3793694"/>
                  <a:ext cx="32760" cy="374040"/>
                </p14:xfrm>
              </p:contentPart>
            </mc:Choice>
            <mc:Fallback xmlns="">
              <p:pic>
                <p:nvPicPr>
                  <p:cNvPr id="23" name="Рукописный ввод 22">
                    <a:extLst>
                      <a:ext uri="{FF2B5EF4-FFF2-40B4-BE49-F238E27FC236}">
                        <a16:creationId xmlns:a16="http://schemas.microsoft.com/office/drawing/2014/main" id="{5A443632-F75D-4A22-84A9-466422223C0B}"/>
                      </a:ext>
                    </a:extLst>
                  </p:cNvPr>
                  <p:cNvPicPr/>
                  <p:nvPr/>
                </p:nvPicPr>
                <p:blipFill>
                  <a:blip r:embed="rId70"/>
                  <a:stretch>
                    <a:fillRect/>
                  </a:stretch>
                </p:blipFill>
                <p:spPr>
                  <a:xfrm>
                    <a:off x="1707225" y="3773497"/>
                    <a:ext cx="71912" cy="413625"/>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4" name="Рукописный ввод 23">
                    <a:extLst>
                      <a:ext uri="{FF2B5EF4-FFF2-40B4-BE49-F238E27FC236}">
                        <a16:creationId xmlns:a16="http://schemas.microsoft.com/office/drawing/2014/main" id="{52334EDD-9320-4C99-8CEA-A2342B6C1D86}"/>
                      </a:ext>
                    </a:extLst>
                  </p14:cNvPr>
                  <p14:cNvContentPartPr/>
                  <p14:nvPr/>
                </p14:nvContentPartPr>
                <p14:xfrm>
                  <a:off x="1927001" y="3517214"/>
                  <a:ext cx="99000" cy="849240"/>
                </p14:xfrm>
              </p:contentPart>
            </mc:Choice>
            <mc:Fallback xmlns="">
              <p:pic>
                <p:nvPicPr>
                  <p:cNvPr id="24" name="Рукописный ввод 23">
                    <a:extLst>
                      <a:ext uri="{FF2B5EF4-FFF2-40B4-BE49-F238E27FC236}">
                        <a16:creationId xmlns:a16="http://schemas.microsoft.com/office/drawing/2014/main" id="{52334EDD-9320-4C99-8CEA-A2342B6C1D86}"/>
                      </a:ext>
                    </a:extLst>
                  </p:cNvPr>
                  <p:cNvPicPr/>
                  <p:nvPr/>
                </p:nvPicPr>
                <p:blipFill>
                  <a:blip r:embed="rId72"/>
                  <a:stretch>
                    <a:fillRect/>
                  </a:stretch>
                </p:blipFill>
                <p:spPr>
                  <a:xfrm>
                    <a:off x="1906879" y="3496994"/>
                    <a:ext cx="138439" cy="888871"/>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5" name="Рукописный ввод 24">
                    <a:extLst>
                      <a:ext uri="{FF2B5EF4-FFF2-40B4-BE49-F238E27FC236}">
                        <a16:creationId xmlns:a16="http://schemas.microsoft.com/office/drawing/2014/main" id="{8E8B25D9-E29D-4462-B050-D24A90106545}"/>
                      </a:ext>
                    </a:extLst>
                  </p14:cNvPr>
                  <p14:cNvContentPartPr/>
                  <p14:nvPr/>
                </p14:nvContentPartPr>
                <p14:xfrm>
                  <a:off x="2235521" y="4168094"/>
                  <a:ext cx="12960" cy="118440"/>
                </p14:xfrm>
              </p:contentPart>
            </mc:Choice>
            <mc:Fallback xmlns="">
              <p:pic>
                <p:nvPicPr>
                  <p:cNvPr id="25" name="Рукописный ввод 24">
                    <a:extLst>
                      <a:ext uri="{FF2B5EF4-FFF2-40B4-BE49-F238E27FC236}">
                        <a16:creationId xmlns:a16="http://schemas.microsoft.com/office/drawing/2014/main" id="{8E8B25D9-E29D-4462-B050-D24A90106545}"/>
                      </a:ext>
                    </a:extLst>
                  </p:cNvPr>
                  <p:cNvPicPr/>
                  <p:nvPr/>
                </p:nvPicPr>
                <p:blipFill>
                  <a:blip r:embed="rId74"/>
                  <a:stretch>
                    <a:fillRect/>
                  </a:stretch>
                </p:blipFill>
                <p:spPr>
                  <a:xfrm>
                    <a:off x="2215271" y="4147951"/>
                    <a:ext cx="52650" cy="157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7" name="Рукописный ввод 26">
                    <a:extLst>
                      <a:ext uri="{FF2B5EF4-FFF2-40B4-BE49-F238E27FC236}">
                        <a16:creationId xmlns:a16="http://schemas.microsoft.com/office/drawing/2014/main" id="{6F468061-2CF6-4F64-AFFC-7EC70CEC03A2}"/>
                      </a:ext>
                    </a:extLst>
                  </p14:cNvPr>
                  <p14:cNvContentPartPr/>
                  <p14:nvPr/>
                </p14:nvContentPartPr>
                <p14:xfrm>
                  <a:off x="466481" y="3943094"/>
                  <a:ext cx="29520" cy="361440"/>
                </p14:xfrm>
              </p:contentPart>
            </mc:Choice>
            <mc:Fallback xmlns="">
              <p:pic>
                <p:nvPicPr>
                  <p:cNvPr id="27" name="Рукописный ввод 26">
                    <a:extLst>
                      <a:ext uri="{FF2B5EF4-FFF2-40B4-BE49-F238E27FC236}">
                        <a16:creationId xmlns:a16="http://schemas.microsoft.com/office/drawing/2014/main" id="{6F468061-2CF6-4F64-AFFC-7EC70CEC03A2}"/>
                      </a:ext>
                    </a:extLst>
                  </p:cNvPr>
                  <p:cNvPicPr/>
                  <p:nvPr/>
                </p:nvPicPr>
                <p:blipFill>
                  <a:blip r:embed="rId76"/>
                  <a:stretch>
                    <a:fillRect/>
                  </a:stretch>
                </p:blipFill>
                <p:spPr>
                  <a:xfrm>
                    <a:off x="446535" y="3922879"/>
                    <a:ext cx="68614" cy="4010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30" name="Рукописный ввод 29">
                  <a:extLst>
                    <a:ext uri="{FF2B5EF4-FFF2-40B4-BE49-F238E27FC236}">
                      <a16:creationId xmlns:a16="http://schemas.microsoft.com/office/drawing/2014/main" id="{C58D1451-3761-462D-9FA6-DD6CF6ED4AB5}"/>
                    </a:ext>
                  </a:extLst>
                </p14:cNvPr>
                <p14:cNvContentPartPr/>
                <p14:nvPr/>
              </p14:nvContentPartPr>
              <p14:xfrm>
                <a:off x="2398601" y="4272134"/>
                <a:ext cx="21240" cy="114120"/>
              </p14:xfrm>
            </p:contentPart>
          </mc:Choice>
          <mc:Fallback xmlns="">
            <p:pic>
              <p:nvPicPr>
                <p:cNvPr id="30" name="Рукописный ввод 29">
                  <a:extLst>
                    <a:ext uri="{FF2B5EF4-FFF2-40B4-BE49-F238E27FC236}">
                      <a16:creationId xmlns:a16="http://schemas.microsoft.com/office/drawing/2014/main" id="{C58D1451-3761-462D-9FA6-DD6CF6ED4AB5}"/>
                    </a:ext>
                  </a:extLst>
                </p:cNvPr>
                <p:cNvPicPr/>
                <p:nvPr/>
              </p:nvPicPr>
              <p:blipFill>
                <a:blip r:embed="rId78"/>
                <a:stretch>
                  <a:fillRect/>
                </a:stretch>
              </p:blipFill>
              <p:spPr>
                <a:xfrm>
                  <a:off x="2378934" y="4252042"/>
                  <a:ext cx="59787" cy="153499"/>
                </a:xfrm>
                <a:prstGeom prst="rect">
                  <a:avLst/>
                </a:prstGeom>
              </p:spPr>
            </p:pic>
          </mc:Fallback>
        </mc:AlternateContent>
      </p:grpSp>
    </p:spTree>
    <p:extLst>
      <p:ext uri="{BB962C8B-B14F-4D97-AF65-F5344CB8AC3E}">
        <p14:creationId xmlns:p14="http://schemas.microsoft.com/office/powerpoint/2010/main" val="2676510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6" name="TextBox 5">
            <a:extLst>
              <a:ext uri="{FF2B5EF4-FFF2-40B4-BE49-F238E27FC236}">
                <a16:creationId xmlns:a16="http://schemas.microsoft.com/office/drawing/2014/main" id="{99FE0607-428A-44D3-9DFB-898470C59571}"/>
              </a:ext>
            </a:extLst>
          </p:cNvPr>
          <p:cNvSpPr txBox="1"/>
          <p:nvPr/>
        </p:nvSpPr>
        <p:spPr>
          <a:xfrm>
            <a:off x="1801333" y="1159411"/>
            <a:ext cx="4003205" cy="369332"/>
          </a:xfrm>
          <a:prstGeom prst="rect">
            <a:avLst/>
          </a:prstGeom>
          <a:noFill/>
        </p:spPr>
        <p:txBody>
          <a:bodyPr wrap="square">
            <a:spAutoFit/>
          </a:bodyPr>
          <a:lstStyle/>
          <a:p>
            <a:r>
              <a:rPr lang="en-US" dirty="0"/>
              <a:t>Uniform random number generator [0,1]</a:t>
            </a:r>
          </a:p>
        </p:txBody>
      </p:sp>
      <p:sp>
        <p:nvSpPr>
          <p:cNvPr id="7" name="TextBox 6">
            <a:extLst>
              <a:ext uri="{FF2B5EF4-FFF2-40B4-BE49-F238E27FC236}">
                <a16:creationId xmlns:a16="http://schemas.microsoft.com/office/drawing/2014/main" id="{22A5EEE1-0ED5-499B-9BA0-67769BF2D6F3}"/>
              </a:ext>
            </a:extLst>
          </p:cNvPr>
          <p:cNvSpPr txBox="1"/>
          <p:nvPr/>
        </p:nvSpPr>
        <p:spPr>
          <a:xfrm>
            <a:off x="2669507" y="3720839"/>
            <a:ext cx="2835060" cy="369332"/>
          </a:xfrm>
          <a:prstGeom prst="rect">
            <a:avLst/>
          </a:prstGeom>
          <a:noFill/>
        </p:spPr>
        <p:txBody>
          <a:bodyPr wrap="square">
            <a:spAutoFit/>
          </a:bodyPr>
          <a:lstStyle/>
          <a:p>
            <a:r>
              <a:rPr lang="en-US" dirty="0"/>
              <a:t>Any other distributions</a:t>
            </a:r>
          </a:p>
        </p:txBody>
      </p:sp>
      <p:sp>
        <p:nvSpPr>
          <p:cNvPr id="88" name="Прямоугольник 87">
            <a:extLst>
              <a:ext uri="{FF2B5EF4-FFF2-40B4-BE49-F238E27FC236}">
                <a16:creationId xmlns:a16="http://schemas.microsoft.com/office/drawing/2014/main" id="{CD66F4AA-D00B-4358-8766-D8F30161B484}"/>
              </a:ext>
            </a:extLst>
          </p:cNvPr>
          <p:cNvSpPr/>
          <p:nvPr/>
        </p:nvSpPr>
        <p:spPr>
          <a:xfrm>
            <a:off x="1713744" y="1085550"/>
            <a:ext cx="4178384"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89" name="Прямоугольник 88">
            <a:extLst>
              <a:ext uri="{FF2B5EF4-FFF2-40B4-BE49-F238E27FC236}">
                <a16:creationId xmlns:a16="http://schemas.microsoft.com/office/drawing/2014/main" id="{4EC38556-EC62-4263-9116-F465ADCAA752}"/>
              </a:ext>
            </a:extLst>
          </p:cNvPr>
          <p:cNvSpPr/>
          <p:nvPr/>
        </p:nvSpPr>
        <p:spPr>
          <a:xfrm>
            <a:off x="1713744" y="2284970"/>
            <a:ext cx="4178384"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91" name="TextBox 90">
            <a:extLst>
              <a:ext uri="{FF2B5EF4-FFF2-40B4-BE49-F238E27FC236}">
                <a16:creationId xmlns:a16="http://schemas.microsoft.com/office/drawing/2014/main" id="{01BD7A28-BCFC-4528-A560-502620C04387}"/>
              </a:ext>
            </a:extLst>
          </p:cNvPr>
          <p:cNvSpPr txBox="1"/>
          <p:nvPr/>
        </p:nvSpPr>
        <p:spPr>
          <a:xfrm>
            <a:off x="2994047" y="2398476"/>
            <a:ext cx="1620098" cy="369332"/>
          </a:xfrm>
          <a:prstGeom prst="rect">
            <a:avLst/>
          </a:prstGeom>
          <a:noFill/>
        </p:spPr>
        <p:txBody>
          <a:bodyPr wrap="square">
            <a:spAutoFit/>
          </a:bodyPr>
          <a:lstStyle/>
          <a:p>
            <a:r>
              <a:rPr lang="en-US" dirty="0"/>
              <a:t>Transformation</a:t>
            </a:r>
          </a:p>
        </p:txBody>
      </p:sp>
      <p:sp>
        <p:nvSpPr>
          <p:cNvPr id="95" name="Прямоугольник 94">
            <a:extLst>
              <a:ext uri="{FF2B5EF4-FFF2-40B4-BE49-F238E27FC236}">
                <a16:creationId xmlns:a16="http://schemas.microsoft.com/office/drawing/2014/main" id="{01DC4B1C-68A3-4743-B9D1-0D414DD06A29}"/>
              </a:ext>
            </a:extLst>
          </p:cNvPr>
          <p:cNvSpPr/>
          <p:nvPr/>
        </p:nvSpPr>
        <p:spPr>
          <a:xfrm>
            <a:off x="1713743" y="3602415"/>
            <a:ext cx="4178384"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3" name="Прямая со стрелкой 2">
            <a:extLst>
              <a:ext uri="{FF2B5EF4-FFF2-40B4-BE49-F238E27FC236}">
                <a16:creationId xmlns:a16="http://schemas.microsoft.com/office/drawing/2014/main" id="{FFC02CFE-1DC7-4B34-91EE-1FBF160A8588}"/>
              </a:ext>
            </a:extLst>
          </p:cNvPr>
          <p:cNvCxnSpPr>
            <a:stCxn id="88" idx="2"/>
            <a:endCxn id="89" idx="0"/>
          </p:cNvCxnSpPr>
          <p:nvPr/>
        </p:nvCxnSpPr>
        <p:spPr>
          <a:xfrm>
            <a:off x="3802936" y="1636692"/>
            <a:ext cx="0" cy="648278"/>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8A43511D-3731-44A2-A587-3DE2890E0743}"/>
              </a:ext>
            </a:extLst>
          </p:cNvPr>
          <p:cNvCxnSpPr>
            <a:cxnSpLocks/>
            <a:stCxn id="89" idx="2"/>
            <a:endCxn id="95" idx="0"/>
          </p:cNvCxnSpPr>
          <p:nvPr/>
        </p:nvCxnSpPr>
        <p:spPr>
          <a:xfrm flipH="1">
            <a:off x="3802935" y="2836112"/>
            <a:ext cx="1" cy="76630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6" name="Рисунок 85" descr="Сказка контур">
            <a:extLst>
              <a:ext uri="{FF2B5EF4-FFF2-40B4-BE49-F238E27FC236}">
                <a16:creationId xmlns:a16="http://schemas.microsoft.com/office/drawing/2014/main" id="{9304E287-5910-4ADF-893C-B3A622BE92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656" y="2284970"/>
            <a:ext cx="576227" cy="576227"/>
          </a:xfrm>
          <a:prstGeom prst="rect">
            <a:avLst/>
          </a:prstGeom>
        </p:spPr>
      </p:pic>
      <p:grpSp>
        <p:nvGrpSpPr>
          <p:cNvPr id="87" name="Группа 86">
            <a:extLst>
              <a:ext uri="{FF2B5EF4-FFF2-40B4-BE49-F238E27FC236}">
                <a16:creationId xmlns:a16="http://schemas.microsoft.com/office/drawing/2014/main" id="{3392BD20-7800-4903-9B13-83208A84869A}"/>
              </a:ext>
            </a:extLst>
          </p:cNvPr>
          <p:cNvGrpSpPr/>
          <p:nvPr/>
        </p:nvGrpSpPr>
        <p:grpSpPr>
          <a:xfrm>
            <a:off x="215412" y="792302"/>
            <a:ext cx="937306" cy="939608"/>
            <a:chOff x="101051" y="1531089"/>
            <a:chExt cx="1929278" cy="1934018"/>
          </a:xfrm>
        </p:grpSpPr>
        <p:grpSp>
          <p:nvGrpSpPr>
            <p:cNvPr id="90" name="Группа 89">
              <a:extLst>
                <a:ext uri="{FF2B5EF4-FFF2-40B4-BE49-F238E27FC236}">
                  <a16:creationId xmlns:a16="http://schemas.microsoft.com/office/drawing/2014/main" id="{AA6DD405-9339-4E33-8EDD-311868B2FF85}"/>
                </a:ext>
              </a:extLst>
            </p:cNvPr>
            <p:cNvGrpSpPr/>
            <p:nvPr/>
          </p:nvGrpSpPr>
          <p:grpSpPr>
            <a:xfrm>
              <a:off x="124162" y="1531089"/>
              <a:ext cx="1906167" cy="1934018"/>
              <a:chOff x="795521" y="1546419"/>
              <a:chExt cx="1906167" cy="1934018"/>
            </a:xfrm>
          </p:grpSpPr>
          <p:grpSp>
            <p:nvGrpSpPr>
              <p:cNvPr id="93" name="Группа 92">
                <a:extLst>
                  <a:ext uri="{FF2B5EF4-FFF2-40B4-BE49-F238E27FC236}">
                    <a16:creationId xmlns:a16="http://schemas.microsoft.com/office/drawing/2014/main" id="{A58B9477-350B-4F62-9E61-C757ACDFE81D}"/>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
                  <p14:nvContentPartPr>
                    <p14:cNvPr id="101" name="Рукописный ввод 100">
                      <a:extLst>
                        <a:ext uri="{FF2B5EF4-FFF2-40B4-BE49-F238E27FC236}">
                          <a16:creationId xmlns:a16="http://schemas.microsoft.com/office/drawing/2014/main" id="{377D72DE-20AA-4382-981B-E24DCDFFD75F}"/>
                        </a:ext>
                      </a:extLst>
                    </p14:cNvPr>
                    <p14:cNvContentPartPr/>
                    <p14:nvPr/>
                  </p14:nvContentPartPr>
                  <p14:xfrm>
                    <a:off x="289721" y="1370894"/>
                    <a:ext cx="37080" cy="1925280"/>
                  </p14:xfrm>
                </p:contentPart>
              </mc:Choice>
              <mc:Fallback xmlns="">
                <p:pic>
                  <p:nvPicPr>
                    <p:cNvPr id="101" name="Рукописный ввод 100">
                      <a:extLst>
                        <a:ext uri="{FF2B5EF4-FFF2-40B4-BE49-F238E27FC236}">
                          <a16:creationId xmlns:a16="http://schemas.microsoft.com/office/drawing/2014/main" id="{377D72DE-20AA-4382-981B-E24DCDFFD75F}"/>
                        </a:ext>
                      </a:extLst>
                    </p:cNvPr>
                    <p:cNvPicPr/>
                    <p:nvPr/>
                  </p:nvPicPr>
                  <p:blipFill>
                    <a:blip r:embed="rId6"/>
                    <a:stretch>
                      <a:fillRect/>
                    </a:stretch>
                  </p:blipFill>
                  <p:spPr>
                    <a:xfrm>
                      <a:off x="261630" y="1342447"/>
                      <a:ext cx="92138" cy="198103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2" name="Рукописный ввод 101">
                      <a:extLst>
                        <a:ext uri="{FF2B5EF4-FFF2-40B4-BE49-F238E27FC236}">
                          <a16:creationId xmlns:a16="http://schemas.microsoft.com/office/drawing/2014/main" id="{7DB92B4D-62DF-4C43-AB66-352494483A39}"/>
                        </a:ext>
                      </a:extLst>
                    </p14:cNvPr>
                    <p14:cNvContentPartPr/>
                    <p14:nvPr/>
                  </p14:nvContentPartPr>
                  <p14:xfrm>
                    <a:off x="238241" y="1299254"/>
                    <a:ext cx="113040" cy="222120"/>
                  </p14:xfrm>
                </p:contentPart>
              </mc:Choice>
              <mc:Fallback xmlns="">
                <p:pic>
                  <p:nvPicPr>
                    <p:cNvPr id="102" name="Рукописный ввод 101">
                      <a:extLst>
                        <a:ext uri="{FF2B5EF4-FFF2-40B4-BE49-F238E27FC236}">
                          <a16:creationId xmlns:a16="http://schemas.microsoft.com/office/drawing/2014/main" id="{7DB92B4D-62DF-4C43-AB66-352494483A39}"/>
                        </a:ext>
                      </a:extLst>
                    </p:cNvPr>
                    <p:cNvPicPr/>
                    <p:nvPr/>
                  </p:nvPicPr>
                  <p:blipFill>
                    <a:blip r:embed="rId8"/>
                    <a:stretch>
                      <a:fillRect/>
                    </a:stretch>
                  </p:blipFill>
                  <p:spPr>
                    <a:xfrm>
                      <a:off x="209981" y="1270922"/>
                      <a:ext cx="168430" cy="2776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3" name="Рукописный ввод 102">
                      <a:extLst>
                        <a:ext uri="{FF2B5EF4-FFF2-40B4-BE49-F238E27FC236}">
                          <a16:creationId xmlns:a16="http://schemas.microsoft.com/office/drawing/2014/main" id="{F1780246-E138-469F-A237-2FB84C7C0497}"/>
                        </a:ext>
                      </a:extLst>
                    </p14:cNvPr>
                    <p14:cNvContentPartPr/>
                    <p14:nvPr/>
                  </p14:nvContentPartPr>
                  <p14:xfrm>
                    <a:off x="302681" y="3292934"/>
                    <a:ext cx="2408040" cy="32760"/>
                  </p14:xfrm>
                </p:contentPart>
              </mc:Choice>
              <mc:Fallback xmlns="">
                <p:pic>
                  <p:nvPicPr>
                    <p:cNvPr id="103" name="Рукописный ввод 102">
                      <a:extLst>
                        <a:ext uri="{FF2B5EF4-FFF2-40B4-BE49-F238E27FC236}">
                          <a16:creationId xmlns:a16="http://schemas.microsoft.com/office/drawing/2014/main" id="{F1780246-E138-469F-A237-2FB84C7C0497}"/>
                        </a:ext>
                      </a:extLst>
                    </p:cNvPr>
                    <p:cNvPicPr/>
                    <p:nvPr/>
                  </p:nvPicPr>
                  <p:blipFill>
                    <a:blip r:embed="rId10"/>
                    <a:stretch>
                      <a:fillRect/>
                    </a:stretch>
                  </p:blipFill>
                  <p:spPr>
                    <a:xfrm>
                      <a:off x="274244" y="3264693"/>
                      <a:ext cx="2463776" cy="8811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4" name="Рукописный ввод 103">
                      <a:extLst>
                        <a:ext uri="{FF2B5EF4-FFF2-40B4-BE49-F238E27FC236}">
                          <a16:creationId xmlns:a16="http://schemas.microsoft.com/office/drawing/2014/main" id="{9B593EA0-230B-4805-9E3C-63E318174467}"/>
                        </a:ext>
                      </a:extLst>
                    </p14:cNvPr>
                    <p14:cNvContentPartPr/>
                    <p14:nvPr/>
                  </p14:nvContentPartPr>
                  <p14:xfrm>
                    <a:off x="2631881" y="3241814"/>
                    <a:ext cx="185760" cy="115200"/>
                  </p14:xfrm>
                </p:contentPart>
              </mc:Choice>
              <mc:Fallback xmlns="">
                <p:pic>
                  <p:nvPicPr>
                    <p:cNvPr id="104" name="Рукописный ввод 103">
                      <a:extLst>
                        <a:ext uri="{FF2B5EF4-FFF2-40B4-BE49-F238E27FC236}">
                          <a16:creationId xmlns:a16="http://schemas.microsoft.com/office/drawing/2014/main" id="{9B593EA0-230B-4805-9E3C-63E318174467}"/>
                        </a:ext>
                      </a:extLst>
                    </p:cNvPr>
                    <p:cNvPicPr/>
                    <p:nvPr/>
                  </p:nvPicPr>
                  <p:blipFill>
                    <a:blip r:embed="rId12"/>
                    <a:stretch>
                      <a:fillRect/>
                    </a:stretch>
                  </p:blipFill>
                  <p:spPr>
                    <a:xfrm>
                      <a:off x="2603564" y="3213579"/>
                      <a:ext cx="241261" cy="17054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5" name="Рукописный ввод 104">
                      <a:extLst>
                        <a:ext uri="{FF2B5EF4-FFF2-40B4-BE49-F238E27FC236}">
                          <a16:creationId xmlns:a16="http://schemas.microsoft.com/office/drawing/2014/main" id="{63CCEF30-6743-481D-95C3-AFF6B26A31EF}"/>
                        </a:ext>
                      </a:extLst>
                    </p14:cNvPr>
                    <p14:cNvContentPartPr/>
                    <p14:nvPr/>
                  </p14:nvContentPartPr>
                  <p14:xfrm>
                    <a:off x="269201" y="3459614"/>
                    <a:ext cx="186840" cy="186840"/>
                  </p14:xfrm>
                </p:contentPart>
              </mc:Choice>
              <mc:Fallback xmlns="">
                <p:pic>
                  <p:nvPicPr>
                    <p:cNvPr id="105" name="Рукописный ввод 104">
                      <a:extLst>
                        <a:ext uri="{FF2B5EF4-FFF2-40B4-BE49-F238E27FC236}">
                          <a16:creationId xmlns:a16="http://schemas.microsoft.com/office/drawing/2014/main" id="{63CCEF30-6743-481D-95C3-AFF6B26A31EF}"/>
                        </a:ext>
                      </a:extLst>
                    </p:cNvPr>
                    <p:cNvPicPr/>
                    <p:nvPr/>
                  </p:nvPicPr>
                  <p:blipFill>
                    <a:blip r:embed="rId14"/>
                    <a:stretch>
                      <a:fillRect/>
                    </a:stretch>
                  </p:blipFill>
                  <p:spPr>
                    <a:xfrm>
                      <a:off x="240892" y="3431305"/>
                      <a:ext cx="242326" cy="24232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6" name="Рукописный ввод 105">
                      <a:extLst>
                        <a:ext uri="{FF2B5EF4-FFF2-40B4-BE49-F238E27FC236}">
                          <a16:creationId xmlns:a16="http://schemas.microsoft.com/office/drawing/2014/main" id="{AA904D71-7820-4BBC-B65B-CE50F9FD98D4}"/>
                        </a:ext>
                      </a:extLst>
                    </p14:cNvPr>
                    <p14:cNvContentPartPr/>
                    <p14:nvPr/>
                  </p14:nvContentPartPr>
                  <p14:xfrm>
                    <a:off x="2186021" y="3376814"/>
                    <a:ext cx="228600" cy="262440"/>
                  </p14:xfrm>
                </p:contentPart>
              </mc:Choice>
              <mc:Fallback xmlns="">
                <p:pic>
                  <p:nvPicPr>
                    <p:cNvPr id="106" name="Рукописный ввод 105">
                      <a:extLst>
                        <a:ext uri="{FF2B5EF4-FFF2-40B4-BE49-F238E27FC236}">
                          <a16:creationId xmlns:a16="http://schemas.microsoft.com/office/drawing/2014/main" id="{AA904D71-7820-4BBC-B65B-CE50F9FD98D4}"/>
                        </a:ext>
                      </a:extLst>
                    </p:cNvPr>
                    <p:cNvPicPr/>
                    <p:nvPr/>
                  </p:nvPicPr>
                  <p:blipFill>
                    <a:blip r:embed="rId16"/>
                    <a:stretch>
                      <a:fillRect/>
                    </a:stretch>
                  </p:blipFill>
                  <p:spPr>
                    <a:xfrm>
                      <a:off x="2157729" y="3348411"/>
                      <a:ext cx="284052" cy="31810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7" name="Рукописный ввод 106">
                      <a:extLst>
                        <a:ext uri="{FF2B5EF4-FFF2-40B4-BE49-F238E27FC236}">
                          <a16:creationId xmlns:a16="http://schemas.microsoft.com/office/drawing/2014/main" id="{4D53100B-00A4-4564-810A-27ED397B1436}"/>
                        </a:ext>
                      </a:extLst>
                    </p14:cNvPr>
                    <p14:cNvContentPartPr/>
                    <p14:nvPr/>
                  </p14:nvContentPartPr>
                  <p14:xfrm>
                    <a:off x="264161" y="2121494"/>
                    <a:ext cx="2006640" cy="40320"/>
                  </p14:xfrm>
                </p:contentPart>
              </mc:Choice>
              <mc:Fallback xmlns="">
                <p:pic>
                  <p:nvPicPr>
                    <p:cNvPr id="107" name="Рукописный ввод 106">
                      <a:extLst>
                        <a:ext uri="{FF2B5EF4-FFF2-40B4-BE49-F238E27FC236}">
                          <a16:creationId xmlns:a16="http://schemas.microsoft.com/office/drawing/2014/main" id="{4D53100B-00A4-4564-810A-27ED397B1436}"/>
                        </a:ext>
                      </a:extLst>
                    </p:cNvPr>
                    <p:cNvPicPr/>
                    <p:nvPr/>
                  </p:nvPicPr>
                  <p:blipFill>
                    <a:blip r:embed="rId18"/>
                    <a:stretch>
                      <a:fillRect/>
                    </a:stretch>
                  </p:blipFill>
                  <p:spPr>
                    <a:xfrm>
                      <a:off x="235722" y="2093494"/>
                      <a:ext cx="2062380" cy="9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8" name="Рукописный ввод 107">
                      <a:extLst>
                        <a:ext uri="{FF2B5EF4-FFF2-40B4-BE49-F238E27FC236}">
                          <a16:creationId xmlns:a16="http://schemas.microsoft.com/office/drawing/2014/main" id="{69C5E289-C873-4783-90D4-5F57B7FFF878}"/>
                        </a:ext>
                      </a:extLst>
                    </p14:cNvPr>
                    <p14:cNvContentPartPr/>
                    <p14:nvPr/>
                  </p14:nvContentPartPr>
                  <p14:xfrm>
                    <a:off x="2274761" y="2140934"/>
                    <a:ext cx="25560" cy="1144080"/>
                  </p14:xfrm>
                </p:contentPart>
              </mc:Choice>
              <mc:Fallback xmlns="">
                <p:pic>
                  <p:nvPicPr>
                    <p:cNvPr id="108" name="Рукописный ввод 107">
                      <a:extLst>
                        <a:ext uri="{FF2B5EF4-FFF2-40B4-BE49-F238E27FC236}">
                          <a16:creationId xmlns:a16="http://schemas.microsoft.com/office/drawing/2014/main" id="{69C5E289-C873-4783-90D4-5F57B7FFF878}"/>
                        </a:ext>
                      </a:extLst>
                    </p:cNvPr>
                    <p:cNvPicPr/>
                    <p:nvPr/>
                  </p:nvPicPr>
                  <p:blipFill>
                    <a:blip r:embed="rId20"/>
                    <a:stretch>
                      <a:fillRect/>
                    </a:stretch>
                  </p:blipFill>
                  <p:spPr>
                    <a:xfrm>
                      <a:off x="2246978" y="2112503"/>
                      <a:ext cx="80014" cy="119980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9" name="Рукописный ввод 108">
                      <a:extLst>
                        <a:ext uri="{FF2B5EF4-FFF2-40B4-BE49-F238E27FC236}">
                          <a16:creationId xmlns:a16="http://schemas.microsoft.com/office/drawing/2014/main" id="{C0228892-F197-49B5-B666-975A5D096CCF}"/>
                        </a:ext>
                      </a:extLst>
                    </p14:cNvPr>
                    <p14:cNvContentPartPr/>
                    <p14:nvPr/>
                  </p14:nvContentPartPr>
                  <p14:xfrm>
                    <a:off x="1915841" y="2175854"/>
                    <a:ext cx="17640" cy="1080000"/>
                  </p14:xfrm>
                </p:contentPart>
              </mc:Choice>
              <mc:Fallback xmlns="">
                <p:pic>
                  <p:nvPicPr>
                    <p:cNvPr id="109" name="Рукописный ввод 108">
                      <a:extLst>
                        <a:ext uri="{FF2B5EF4-FFF2-40B4-BE49-F238E27FC236}">
                          <a16:creationId xmlns:a16="http://schemas.microsoft.com/office/drawing/2014/main" id="{C0228892-F197-49B5-B666-975A5D096CCF}"/>
                        </a:ext>
                      </a:extLst>
                    </p:cNvPr>
                    <p:cNvPicPr/>
                    <p:nvPr/>
                  </p:nvPicPr>
                  <p:blipFill>
                    <a:blip r:embed="rId22"/>
                    <a:stretch>
                      <a:fillRect/>
                    </a:stretch>
                  </p:blipFill>
                  <p:spPr>
                    <a:xfrm>
                      <a:off x="1888278" y="2147433"/>
                      <a:ext cx="71663" cy="113570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0" name="Рукописный ввод 109">
                      <a:extLst>
                        <a:ext uri="{FF2B5EF4-FFF2-40B4-BE49-F238E27FC236}">
                          <a16:creationId xmlns:a16="http://schemas.microsoft.com/office/drawing/2014/main" id="{AF195E78-E308-4DEC-A3AF-04DEBA6467CD}"/>
                        </a:ext>
                      </a:extLst>
                    </p14:cNvPr>
                    <p14:cNvContentPartPr/>
                    <p14:nvPr/>
                  </p14:nvContentPartPr>
                  <p14:xfrm>
                    <a:off x="1580321" y="2175134"/>
                    <a:ext cx="39240" cy="1066680"/>
                  </p14:xfrm>
                </p:contentPart>
              </mc:Choice>
              <mc:Fallback xmlns="">
                <p:pic>
                  <p:nvPicPr>
                    <p:cNvPr id="110" name="Рукописный ввод 109">
                      <a:extLst>
                        <a:ext uri="{FF2B5EF4-FFF2-40B4-BE49-F238E27FC236}">
                          <a16:creationId xmlns:a16="http://schemas.microsoft.com/office/drawing/2014/main" id="{AF195E78-E308-4DEC-A3AF-04DEBA6467CD}"/>
                        </a:ext>
                      </a:extLst>
                    </p:cNvPr>
                    <p:cNvPicPr/>
                    <p:nvPr/>
                  </p:nvPicPr>
                  <p:blipFill>
                    <a:blip r:embed="rId24"/>
                    <a:stretch>
                      <a:fillRect/>
                    </a:stretch>
                  </p:blipFill>
                  <p:spPr>
                    <a:xfrm>
                      <a:off x="1552292" y="2146704"/>
                      <a:ext cx="94176" cy="112240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1" name="Рукописный ввод 110">
                      <a:extLst>
                        <a:ext uri="{FF2B5EF4-FFF2-40B4-BE49-F238E27FC236}">
                          <a16:creationId xmlns:a16="http://schemas.microsoft.com/office/drawing/2014/main" id="{D80D0F4B-8698-4E05-96C3-786790BB89FD}"/>
                        </a:ext>
                      </a:extLst>
                    </p14:cNvPr>
                    <p14:cNvContentPartPr/>
                    <p14:nvPr/>
                  </p14:nvContentPartPr>
                  <p14:xfrm>
                    <a:off x="1246601" y="2205734"/>
                    <a:ext cx="29160" cy="986760"/>
                  </p14:xfrm>
                </p:contentPart>
              </mc:Choice>
              <mc:Fallback xmlns="">
                <p:pic>
                  <p:nvPicPr>
                    <p:cNvPr id="111" name="Рукописный ввод 110">
                      <a:extLst>
                        <a:ext uri="{FF2B5EF4-FFF2-40B4-BE49-F238E27FC236}">
                          <a16:creationId xmlns:a16="http://schemas.microsoft.com/office/drawing/2014/main" id="{D80D0F4B-8698-4E05-96C3-786790BB89FD}"/>
                        </a:ext>
                      </a:extLst>
                    </p:cNvPr>
                    <p:cNvPicPr/>
                    <p:nvPr/>
                  </p:nvPicPr>
                  <p:blipFill>
                    <a:blip r:embed="rId26"/>
                    <a:stretch>
                      <a:fillRect/>
                    </a:stretch>
                  </p:blipFill>
                  <p:spPr>
                    <a:xfrm>
                      <a:off x="1218563" y="2177313"/>
                      <a:ext cx="84115" cy="104246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2" name="Рукописный ввод 111">
                      <a:extLst>
                        <a:ext uri="{FF2B5EF4-FFF2-40B4-BE49-F238E27FC236}">
                          <a16:creationId xmlns:a16="http://schemas.microsoft.com/office/drawing/2014/main" id="{27DC72D4-FDD2-4D0C-934F-9D95A4FF5B8C}"/>
                        </a:ext>
                      </a:extLst>
                    </p14:cNvPr>
                    <p14:cNvContentPartPr/>
                    <p14:nvPr/>
                  </p14:nvContentPartPr>
                  <p14:xfrm>
                    <a:off x="893441" y="2291774"/>
                    <a:ext cx="27360" cy="942480"/>
                  </p14:xfrm>
                </p:contentPart>
              </mc:Choice>
              <mc:Fallback xmlns="">
                <p:pic>
                  <p:nvPicPr>
                    <p:cNvPr id="112" name="Рукописный ввод 111">
                      <a:extLst>
                        <a:ext uri="{FF2B5EF4-FFF2-40B4-BE49-F238E27FC236}">
                          <a16:creationId xmlns:a16="http://schemas.microsoft.com/office/drawing/2014/main" id="{27DC72D4-FDD2-4D0C-934F-9D95A4FF5B8C}"/>
                        </a:ext>
                      </a:extLst>
                    </p:cNvPr>
                    <p:cNvPicPr/>
                    <p:nvPr/>
                  </p:nvPicPr>
                  <p:blipFill>
                    <a:blip r:embed="rId28"/>
                    <a:stretch>
                      <a:fillRect/>
                    </a:stretch>
                  </p:blipFill>
                  <p:spPr>
                    <a:xfrm>
                      <a:off x="866081" y="2263352"/>
                      <a:ext cx="80986" cy="99818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3" name="Рукописный ввод 112">
                      <a:extLst>
                        <a:ext uri="{FF2B5EF4-FFF2-40B4-BE49-F238E27FC236}">
                          <a16:creationId xmlns:a16="http://schemas.microsoft.com/office/drawing/2014/main" id="{80C68B2B-CF02-487F-9DC2-C07AF2FE926A}"/>
                        </a:ext>
                      </a:extLst>
                    </p14:cNvPr>
                    <p14:cNvContentPartPr/>
                    <p14:nvPr/>
                  </p14:nvContentPartPr>
                  <p14:xfrm>
                    <a:off x="577001" y="2231654"/>
                    <a:ext cx="19440" cy="1015200"/>
                  </p14:xfrm>
                </p:contentPart>
              </mc:Choice>
              <mc:Fallback xmlns="">
                <p:pic>
                  <p:nvPicPr>
                    <p:cNvPr id="113" name="Рукописный ввод 112">
                      <a:extLst>
                        <a:ext uri="{FF2B5EF4-FFF2-40B4-BE49-F238E27FC236}">
                          <a16:creationId xmlns:a16="http://schemas.microsoft.com/office/drawing/2014/main" id="{80C68B2B-CF02-487F-9DC2-C07AF2FE926A}"/>
                        </a:ext>
                      </a:extLst>
                    </p:cNvPr>
                    <p:cNvPicPr/>
                    <p:nvPr/>
                  </p:nvPicPr>
                  <p:blipFill>
                    <a:blip r:embed="rId30"/>
                    <a:stretch>
                      <a:fillRect/>
                    </a:stretch>
                  </p:blipFill>
                  <p:spPr>
                    <a:xfrm>
                      <a:off x="550001" y="2203233"/>
                      <a:ext cx="72360" cy="107090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4" name="Рукописный ввод 113">
                      <a:extLst>
                        <a:ext uri="{FF2B5EF4-FFF2-40B4-BE49-F238E27FC236}">
                          <a16:creationId xmlns:a16="http://schemas.microsoft.com/office/drawing/2014/main" id="{49D3852E-7D48-4628-AE5D-471DD32D0781}"/>
                        </a:ext>
                      </a:extLst>
                    </p14:cNvPr>
                    <p14:cNvContentPartPr/>
                    <p14:nvPr/>
                  </p14:nvContentPartPr>
                  <p14:xfrm>
                    <a:off x="2868761" y="3399134"/>
                    <a:ext cx="138600" cy="222120"/>
                  </p14:xfrm>
                </p:contentPart>
              </mc:Choice>
              <mc:Fallback xmlns="">
                <p:pic>
                  <p:nvPicPr>
                    <p:cNvPr id="114" name="Рукописный ввод 113">
                      <a:extLst>
                        <a:ext uri="{FF2B5EF4-FFF2-40B4-BE49-F238E27FC236}">
                          <a16:creationId xmlns:a16="http://schemas.microsoft.com/office/drawing/2014/main" id="{49D3852E-7D48-4628-AE5D-471DD32D0781}"/>
                        </a:ext>
                      </a:extLst>
                    </p:cNvPr>
                    <p:cNvPicPr/>
                    <p:nvPr/>
                  </p:nvPicPr>
                  <p:blipFill>
                    <a:blip r:embed="rId32"/>
                    <a:stretch>
                      <a:fillRect/>
                    </a:stretch>
                  </p:blipFill>
                  <p:spPr>
                    <a:xfrm>
                      <a:off x="2840359" y="3370802"/>
                      <a:ext cx="194267" cy="27765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5" name="Рукописный ввод 114">
                      <a:extLst>
                        <a:ext uri="{FF2B5EF4-FFF2-40B4-BE49-F238E27FC236}">
                          <a16:creationId xmlns:a16="http://schemas.microsoft.com/office/drawing/2014/main" id="{B49A9B8F-09E5-403A-A2F9-559542B1114E}"/>
                        </a:ext>
                      </a:extLst>
                    </p14:cNvPr>
                    <p14:cNvContentPartPr/>
                    <p14:nvPr/>
                  </p14:nvContentPartPr>
                  <p14:xfrm>
                    <a:off x="2900441" y="3456014"/>
                    <a:ext cx="131400" cy="157320"/>
                  </p14:xfrm>
                </p:contentPart>
              </mc:Choice>
              <mc:Fallback xmlns="">
                <p:pic>
                  <p:nvPicPr>
                    <p:cNvPr id="115" name="Рукописный ввод 114">
                      <a:extLst>
                        <a:ext uri="{FF2B5EF4-FFF2-40B4-BE49-F238E27FC236}">
                          <a16:creationId xmlns:a16="http://schemas.microsoft.com/office/drawing/2014/main" id="{B49A9B8F-09E5-403A-A2F9-559542B1114E}"/>
                        </a:ext>
                      </a:extLst>
                    </p:cNvPr>
                    <p:cNvPicPr/>
                    <p:nvPr/>
                  </p:nvPicPr>
                  <p:blipFill>
                    <a:blip r:embed="rId34"/>
                    <a:stretch>
                      <a:fillRect/>
                    </a:stretch>
                  </p:blipFill>
                  <p:spPr>
                    <a:xfrm>
                      <a:off x="2872122" y="3427719"/>
                      <a:ext cx="186905" cy="212778"/>
                    </a:xfrm>
                    <a:prstGeom prst="rect">
                      <a:avLst/>
                    </a:prstGeom>
                  </p:spPr>
                </p:pic>
              </mc:Fallback>
            </mc:AlternateContent>
          </p:grpSp>
          <p:grpSp>
            <p:nvGrpSpPr>
              <p:cNvPr id="94" name="Группа 93">
                <a:extLst>
                  <a:ext uri="{FF2B5EF4-FFF2-40B4-BE49-F238E27FC236}">
                    <a16:creationId xmlns:a16="http://schemas.microsoft.com/office/drawing/2014/main" id="{4C9C1E50-3D8A-479B-A4FE-473B07E4045A}"/>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35">
                  <p14:nvContentPartPr>
                    <p14:cNvPr id="96" name="Рукописный ввод 95">
                      <a:extLst>
                        <a:ext uri="{FF2B5EF4-FFF2-40B4-BE49-F238E27FC236}">
                          <a16:creationId xmlns:a16="http://schemas.microsoft.com/office/drawing/2014/main" id="{2404BCC9-6074-4D1D-85AE-3192DCFE44E8}"/>
                        </a:ext>
                      </a:extLst>
                    </p14:cNvPr>
                    <p14:cNvContentPartPr/>
                    <p14:nvPr/>
                  </p14:nvContentPartPr>
                  <p14:xfrm>
                    <a:off x="824681" y="1546419"/>
                    <a:ext cx="56520" cy="352800"/>
                  </p14:xfrm>
                </p:contentPart>
              </mc:Choice>
              <mc:Fallback xmlns="">
                <p:pic>
                  <p:nvPicPr>
                    <p:cNvPr id="96" name="Рукописный ввод 95">
                      <a:extLst>
                        <a:ext uri="{FF2B5EF4-FFF2-40B4-BE49-F238E27FC236}">
                          <a16:creationId xmlns:a16="http://schemas.microsoft.com/office/drawing/2014/main" id="{2404BCC9-6074-4D1D-85AE-3192DCFE44E8}"/>
                        </a:ext>
                      </a:extLst>
                    </p:cNvPr>
                    <p:cNvPicPr/>
                    <p:nvPr/>
                  </p:nvPicPr>
                  <p:blipFill>
                    <a:blip r:embed="rId36"/>
                    <a:stretch>
                      <a:fillRect/>
                    </a:stretch>
                  </p:blipFill>
                  <p:spPr>
                    <a:xfrm>
                      <a:off x="806330" y="1527928"/>
                      <a:ext cx="92487" cy="38904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7" name="Рукописный ввод 96">
                      <a:extLst>
                        <a:ext uri="{FF2B5EF4-FFF2-40B4-BE49-F238E27FC236}">
                          <a16:creationId xmlns:a16="http://schemas.microsoft.com/office/drawing/2014/main" id="{5DF0CA11-3CA7-4AD8-A0C7-9E516D964757}"/>
                        </a:ext>
                      </a:extLst>
                    </p14:cNvPr>
                    <p14:cNvContentPartPr/>
                    <p14:nvPr/>
                  </p14:nvContentPartPr>
                  <p14:xfrm>
                    <a:off x="795521" y="1774299"/>
                    <a:ext cx="129960" cy="53280"/>
                  </p14:xfrm>
                </p:contentPart>
              </mc:Choice>
              <mc:Fallback xmlns="">
                <p:pic>
                  <p:nvPicPr>
                    <p:cNvPr id="97" name="Рукописный ввод 96">
                      <a:extLst>
                        <a:ext uri="{FF2B5EF4-FFF2-40B4-BE49-F238E27FC236}">
                          <a16:creationId xmlns:a16="http://schemas.microsoft.com/office/drawing/2014/main" id="{5DF0CA11-3CA7-4AD8-A0C7-9E516D964757}"/>
                        </a:ext>
                      </a:extLst>
                    </p:cNvPr>
                    <p:cNvPicPr/>
                    <p:nvPr/>
                  </p:nvPicPr>
                  <p:blipFill>
                    <a:blip r:embed="rId38"/>
                    <a:stretch>
                      <a:fillRect/>
                    </a:stretch>
                  </p:blipFill>
                  <p:spPr>
                    <a:xfrm>
                      <a:off x="777061" y="1756052"/>
                      <a:ext cx="166142" cy="8904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8" name="Рукописный ввод 97">
                      <a:extLst>
                        <a:ext uri="{FF2B5EF4-FFF2-40B4-BE49-F238E27FC236}">
                          <a16:creationId xmlns:a16="http://schemas.microsoft.com/office/drawing/2014/main" id="{ECCD3D15-7C4D-4B7B-ADD3-118662B6CDA6}"/>
                        </a:ext>
                      </a:extLst>
                    </p14:cNvPr>
                    <p14:cNvContentPartPr/>
                    <p14:nvPr/>
                  </p14:nvContentPartPr>
                  <p14:xfrm>
                    <a:off x="945641" y="1645419"/>
                    <a:ext cx="45000" cy="198720"/>
                  </p14:xfrm>
                </p:contentPart>
              </mc:Choice>
              <mc:Fallback xmlns="">
                <p:pic>
                  <p:nvPicPr>
                    <p:cNvPr id="98" name="Рукописный ввод 97">
                      <a:extLst>
                        <a:ext uri="{FF2B5EF4-FFF2-40B4-BE49-F238E27FC236}">
                          <a16:creationId xmlns:a16="http://schemas.microsoft.com/office/drawing/2014/main" id="{ECCD3D15-7C4D-4B7B-ADD3-118662B6CDA6}"/>
                        </a:ext>
                      </a:extLst>
                    </p:cNvPr>
                    <p:cNvPicPr/>
                    <p:nvPr/>
                  </p:nvPicPr>
                  <p:blipFill>
                    <a:blip r:embed="rId40"/>
                    <a:stretch>
                      <a:fillRect/>
                    </a:stretch>
                  </p:blipFill>
                  <p:spPr>
                    <a:xfrm>
                      <a:off x="927198" y="1626951"/>
                      <a:ext cx="81148" cy="23491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9" name="Рукописный ввод 98">
                      <a:extLst>
                        <a:ext uri="{FF2B5EF4-FFF2-40B4-BE49-F238E27FC236}">
                          <a16:creationId xmlns:a16="http://schemas.microsoft.com/office/drawing/2014/main" id="{05100B05-1B8F-4CED-BBB6-2B81C125373D}"/>
                        </a:ext>
                      </a:extLst>
                    </p14:cNvPr>
                    <p14:cNvContentPartPr/>
                    <p14:nvPr/>
                  </p14:nvContentPartPr>
                  <p14:xfrm>
                    <a:off x="1014761" y="1727139"/>
                    <a:ext cx="43200" cy="86760"/>
                  </p14:xfrm>
                </p:contentPart>
              </mc:Choice>
              <mc:Fallback xmlns="">
                <p:pic>
                  <p:nvPicPr>
                    <p:cNvPr id="99" name="Рукописный ввод 98">
                      <a:extLst>
                        <a:ext uri="{FF2B5EF4-FFF2-40B4-BE49-F238E27FC236}">
                          <a16:creationId xmlns:a16="http://schemas.microsoft.com/office/drawing/2014/main" id="{05100B05-1B8F-4CED-BBB6-2B81C125373D}"/>
                        </a:ext>
                      </a:extLst>
                    </p:cNvPr>
                    <p:cNvPicPr/>
                    <p:nvPr/>
                  </p:nvPicPr>
                  <p:blipFill>
                    <a:blip r:embed="rId42"/>
                    <a:stretch>
                      <a:fillRect/>
                    </a:stretch>
                  </p:blipFill>
                  <p:spPr>
                    <a:xfrm>
                      <a:off x="996456" y="1708601"/>
                      <a:ext cx="79078" cy="12309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0" name="Рукописный ввод 99">
                      <a:extLst>
                        <a:ext uri="{FF2B5EF4-FFF2-40B4-BE49-F238E27FC236}">
                          <a16:creationId xmlns:a16="http://schemas.microsoft.com/office/drawing/2014/main" id="{21C8341E-1E30-4081-90EF-4A3C7AA06E30}"/>
                        </a:ext>
                      </a:extLst>
                    </p14:cNvPr>
                    <p14:cNvContentPartPr/>
                    <p14:nvPr/>
                  </p14:nvContentPartPr>
                  <p14:xfrm>
                    <a:off x="1008641" y="1686819"/>
                    <a:ext cx="165600" cy="186840"/>
                  </p14:xfrm>
                </p:contentPart>
              </mc:Choice>
              <mc:Fallback xmlns="">
                <p:pic>
                  <p:nvPicPr>
                    <p:cNvPr id="100" name="Рукописный ввод 99">
                      <a:extLst>
                        <a:ext uri="{FF2B5EF4-FFF2-40B4-BE49-F238E27FC236}">
                          <a16:creationId xmlns:a16="http://schemas.microsoft.com/office/drawing/2014/main" id="{21C8341E-1E30-4081-90EF-4A3C7AA06E30}"/>
                        </a:ext>
                      </a:extLst>
                    </p:cNvPr>
                    <p:cNvPicPr/>
                    <p:nvPr/>
                  </p:nvPicPr>
                  <p:blipFill>
                    <a:blip r:embed="rId44"/>
                    <a:stretch>
                      <a:fillRect/>
                    </a:stretch>
                  </p:blipFill>
                  <p:spPr>
                    <a:xfrm>
                      <a:off x="990159" y="1668357"/>
                      <a:ext cx="201825" cy="22302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5">
              <p14:nvContentPartPr>
                <p14:cNvPr id="92" name="Рукописный ввод 91">
                  <a:extLst>
                    <a:ext uri="{FF2B5EF4-FFF2-40B4-BE49-F238E27FC236}">
                      <a16:creationId xmlns:a16="http://schemas.microsoft.com/office/drawing/2014/main" id="{37FCBC5A-3670-4299-9088-C4D6E687F355}"/>
                    </a:ext>
                  </a:extLst>
                </p14:cNvPr>
                <p14:cNvContentPartPr/>
                <p14:nvPr/>
              </p14:nvContentPartPr>
              <p14:xfrm>
                <a:off x="101051" y="2434200"/>
                <a:ext cx="107280" cy="240120"/>
              </p14:xfrm>
            </p:contentPart>
          </mc:Choice>
          <mc:Fallback xmlns="">
            <p:pic>
              <p:nvPicPr>
                <p:cNvPr id="92" name="Рукописный ввод 91">
                  <a:extLst>
                    <a:ext uri="{FF2B5EF4-FFF2-40B4-BE49-F238E27FC236}">
                      <a16:creationId xmlns:a16="http://schemas.microsoft.com/office/drawing/2014/main" id="{37FCBC5A-3670-4299-9088-C4D6E687F355}"/>
                    </a:ext>
                  </a:extLst>
                </p:cNvPr>
                <p:cNvPicPr/>
                <p:nvPr/>
              </p:nvPicPr>
              <p:blipFill>
                <a:blip r:embed="rId46"/>
                <a:stretch>
                  <a:fillRect/>
                </a:stretch>
              </p:blipFill>
              <p:spPr>
                <a:xfrm>
                  <a:off x="82554" y="2415729"/>
                  <a:ext cx="143533" cy="276323"/>
                </a:xfrm>
                <a:prstGeom prst="rect">
                  <a:avLst/>
                </a:prstGeom>
              </p:spPr>
            </p:pic>
          </mc:Fallback>
        </mc:AlternateContent>
      </p:grpSp>
      <p:grpSp>
        <p:nvGrpSpPr>
          <p:cNvPr id="31" name="Группа 30">
            <a:extLst>
              <a:ext uri="{FF2B5EF4-FFF2-40B4-BE49-F238E27FC236}">
                <a16:creationId xmlns:a16="http://schemas.microsoft.com/office/drawing/2014/main" id="{38F30B79-60F6-41E3-AC2F-74781AC21112}"/>
              </a:ext>
            </a:extLst>
          </p:cNvPr>
          <p:cNvGrpSpPr/>
          <p:nvPr/>
        </p:nvGrpSpPr>
        <p:grpSpPr>
          <a:xfrm>
            <a:off x="285254" y="3187536"/>
            <a:ext cx="1014626" cy="1029450"/>
            <a:chOff x="248436" y="2268508"/>
            <a:chExt cx="2280085" cy="2313397"/>
          </a:xfrm>
        </p:grpSpPr>
        <p:grpSp>
          <p:nvGrpSpPr>
            <p:cNvPr id="117" name="Группа 116">
              <a:extLst>
                <a:ext uri="{FF2B5EF4-FFF2-40B4-BE49-F238E27FC236}">
                  <a16:creationId xmlns:a16="http://schemas.microsoft.com/office/drawing/2014/main" id="{CCDE414B-DAD8-476A-B579-80C6AB7A563E}"/>
                </a:ext>
              </a:extLst>
            </p:cNvPr>
            <p:cNvGrpSpPr/>
            <p:nvPr/>
          </p:nvGrpSpPr>
          <p:grpSpPr>
            <a:xfrm>
              <a:off x="248436" y="2268508"/>
              <a:ext cx="2280085" cy="2313397"/>
              <a:chOff x="487159" y="-675066"/>
              <a:chExt cx="4693150" cy="4761719"/>
            </a:xfrm>
          </p:grpSpPr>
          <p:grpSp>
            <p:nvGrpSpPr>
              <p:cNvPr id="119" name="Группа 118">
                <a:extLst>
                  <a:ext uri="{FF2B5EF4-FFF2-40B4-BE49-F238E27FC236}">
                    <a16:creationId xmlns:a16="http://schemas.microsoft.com/office/drawing/2014/main" id="{A41B79F8-2E57-4935-A6C9-79F77C487584}"/>
                  </a:ext>
                </a:extLst>
              </p:cNvPr>
              <p:cNvGrpSpPr/>
              <p:nvPr/>
            </p:nvGrpSpPr>
            <p:grpSpPr>
              <a:xfrm>
                <a:off x="701669" y="323673"/>
                <a:ext cx="4478640" cy="3762980"/>
                <a:chOff x="-39694" y="-1201556"/>
                <a:chExt cx="6878088" cy="5779009"/>
              </a:xfrm>
            </p:grpSpPr>
            <mc:AlternateContent xmlns:mc="http://schemas.openxmlformats.org/markup-compatibility/2006" xmlns:p14="http://schemas.microsoft.com/office/powerpoint/2010/main">
              <mc:Choice Requires="p14">
                <p:contentPart p14:bwMode="auto" r:id="rId47">
                  <p14:nvContentPartPr>
                    <p14:cNvPr id="126" name="Рукописный ввод 125">
                      <a:extLst>
                        <a:ext uri="{FF2B5EF4-FFF2-40B4-BE49-F238E27FC236}">
                          <a16:creationId xmlns:a16="http://schemas.microsoft.com/office/drawing/2014/main" id="{93FCDF32-DAD4-4779-88E4-B8DBE609F943}"/>
                        </a:ext>
                      </a:extLst>
                    </p14:cNvPr>
                    <p14:cNvContentPartPr/>
                    <p14:nvPr/>
                  </p14:nvContentPartPr>
                  <p14:xfrm>
                    <a:off x="87056" y="-1025171"/>
                    <a:ext cx="91292" cy="4740209"/>
                  </p14:xfrm>
                </p:contentPart>
              </mc:Choice>
              <mc:Fallback xmlns="">
                <p:pic>
                  <p:nvPicPr>
                    <p:cNvPr id="126" name="Рукописный ввод 125">
                      <a:extLst>
                        <a:ext uri="{FF2B5EF4-FFF2-40B4-BE49-F238E27FC236}">
                          <a16:creationId xmlns:a16="http://schemas.microsoft.com/office/drawing/2014/main" id="{93FCDF32-DAD4-4779-88E4-B8DBE609F943}"/>
                        </a:ext>
                      </a:extLst>
                    </p:cNvPr>
                    <p:cNvPicPr/>
                    <p:nvPr/>
                  </p:nvPicPr>
                  <p:blipFill>
                    <a:blip r:embed="rId6"/>
                    <a:stretch>
                      <a:fillRect/>
                    </a:stretch>
                  </p:blipFill>
                  <p:spPr>
                    <a:xfrm>
                      <a:off x="23659" y="-1089090"/>
                      <a:ext cx="215551" cy="486549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7" name="Рукописный ввод 126">
                      <a:extLst>
                        <a:ext uri="{FF2B5EF4-FFF2-40B4-BE49-F238E27FC236}">
                          <a16:creationId xmlns:a16="http://schemas.microsoft.com/office/drawing/2014/main" id="{385F963D-F5A7-4F5D-B542-6113DC18E5DA}"/>
                        </a:ext>
                      </a:extLst>
                    </p14:cNvPr>
                    <p14:cNvContentPartPr/>
                    <p14:nvPr/>
                  </p14:nvContentPartPr>
                  <p14:xfrm>
                    <a:off x="-39694" y="-1201556"/>
                    <a:ext cx="278314" cy="546876"/>
                  </p14:xfrm>
                </p:contentPart>
              </mc:Choice>
              <mc:Fallback xmlns="">
                <p:pic>
                  <p:nvPicPr>
                    <p:cNvPr id="127" name="Рукописный ввод 126">
                      <a:extLst>
                        <a:ext uri="{FF2B5EF4-FFF2-40B4-BE49-F238E27FC236}">
                          <a16:creationId xmlns:a16="http://schemas.microsoft.com/office/drawing/2014/main" id="{385F963D-F5A7-4F5D-B542-6113DC18E5DA}"/>
                        </a:ext>
                      </a:extLst>
                    </p:cNvPr>
                    <p:cNvPicPr/>
                    <p:nvPr/>
                  </p:nvPicPr>
                  <p:blipFill>
                    <a:blip r:embed="rId8"/>
                    <a:stretch>
                      <a:fillRect/>
                    </a:stretch>
                  </p:blipFill>
                  <p:spPr>
                    <a:xfrm>
                      <a:off x="-103527" y="-1265443"/>
                      <a:ext cx="403428" cy="672095"/>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8" name="Рукописный ввод 127">
                      <a:extLst>
                        <a:ext uri="{FF2B5EF4-FFF2-40B4-BE49-F238E27FC236}">
                          <a16:creationId xmlns:a16="http://schemas.microsoft.com/office/drawing/2014/main" id="{A6662411-FD6D-4F2A-8C1F-5A1354F4E049}"/>
                        </a:ext>
                      </a:extLst>
                    </p14:cNvPr>
                    <p14:cNvContentPartPr/>
                    <p14:nvPr/>
                  </p14:nvContentPartPr>
                  <p14:xfrm>
                    <a:off x="118957" y="3707057"/>
                    <a:ext cx="5928805" cy="80661"/>
                  </p14:xfrm>
                </p:contentPart>
              </mc:Choice>
              <mc:Fallback xmlns="">
                <p:pic>
                  <p:nvPicPr>
                    <p:cNvPr id="128" name="Рукописный ввод 127">
                      <a:extLst>
                        <a:ext uri="{FF2B5EF4-FFF2-40B4-BE49-F238E27FC236}">
                          <a16:creationId xmlns:a16="http://schemas.microsoft.com/office/drawing/2014/main" id="{A6662411-FD6D-4F2A-8C1F-5A1354F4E049}"/>
                        </a:ext>
                      </a:extLst>
                    </p:cNvPr>
                    <p:cNvPicPr/>
                    <p:nvPr/>
                  </p:nvPicPr>
                  <p:blipFill>
                    <a:blip r:embed="rId10"/>
                    <a:stretch>
                      <a:fillRect/>
                    </a:stretch>
                  </p:blipFill>
                  <p:spPr>
                    <a:xfrm>
                      <a:off x="55041" y="3644041"/>
                      <a:ext cx="6054079" cy="20417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9" name="Рукописный ввод 128">
                      <a:extLst>
                        <a:ext uri="{FF2B5EF4-FFF2-40B4-BE49-F238E27FC236}">
                          <a16:creationId xmlns:a16="http://schemas.microsoft.com/office/drawing/2014/main" id="{F3BCFFD3-AAC5-41C4-8956-2A492221FBF5}"/>
                        </a:ext>
                      </a:extLst>
                    </p14:cNvPr>
                    <p14:cNvContentPartPr/>
                    <p14:nvPr/>
                  </p14:nvContentPartPr>
                  <p14:xfrm>
                    <a:off x="5853656" y="3581195"/>
                    <a:ext cx="457360" cy="283631"/>
                  </p14:xfrm>
                </p:contentPart>
              </mc:Choice>
              <mc:Fallback xmlns="">
                <p:pic>
                  <p:nvPicPr>
                    <p:cNvPr id="129" name="Рукописный ввод 128">
                      <a:extLst>
                        <a:ext uri="{FF2B5EF4-FFF2-40B4-BE49-F238E27FC236}">
                          <a16:creationId xmlns:a16="http://schemas.microsoft.com/office/drawing/2014/main" id="{F3BCFFD3-AAC5-41C4-8956-2A492221FBF5}"/>
                        </a:ext>
                      </a:extLst>
                    </p:cNvPr>
                    <p:cNvPicPr/>
                    <p:nvPr/>
                  </p:nvPicPr>
                  <p:blipFill>
                    <a:blip r:embed="rId12"/>
                    <a:stretch>
                      <a:fillRect/>
                    </a:stretch>
                  </p:blipFill>
                  <p:spPr>
                    <a:xfrm>
                      <a:off x="5789779" y="3517314"/>
                      <a:ext cx="582559" cy="408837"/>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0" name="Рукописный ввод 129">
                      <a:extLst>
                        <a:ext uri="{FF2B5EF4-FFF2-40B4-BE49-F238E27FC236}">
                          <a16:creationId xmlns:a16="http://schemas.microsoft.com/office/drawing/2014/main" id="{354C7D55-4F2B-40DC-ADF1-28FAEFBD3258}"/>
                        </a:ext>
                      </a:extLst>
                    </p14:cNvPr>
                    <p14:cNvContentPartPr/>
                    <p14:nvPr/>
                  </p14:nvContentPartPr>
                  <p14:xfrm>
                    <a:off x="36529" y="4117440"/>
                    <a:ext cx="460013" cy="460013"/>
                  </p14:xfrm>
                </p:contentPart>
              </mc:Choice>
              <mc:Fallback xmlns="">
                <p:pic>
                  <p:nvPicPr>
                    <p:cNvPr id="130" name="Рукописный ввод 129">
                      <a:extLst>
                        <a:ext uri="{FF2B5EF4-FFF2-40B4-BE49-F238E27FC236}">
                          <a16:creationId xmlns:a16="http://schemas.microsoft.com/office/drawing/2014/main" id="{354C7D55-4F2B-40DC-ADF1-28FAEFBD3258}"/>
                        </a:ext>
                      </a:extLst>
                    </p:cNvPr>
                    <p:cNvPicPr/>
                    <p:nvPr/>
                  </p:nvPicPr>
                  <p:blipFill>
                    <a:blip r:embed="rId14"/>
                    <a:stretch>
                      <a:fillRect/>
                    </a:stretch>
                  </p:blipFill>
                  <p:spPr>
                    <a:xfrm>
                      <a:off x="-27009" y="4053902"/>
                      <a:ext cx="584547" cy="58454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9" name="Рукописный ввод 138">
                      <a:extLst>
                        <a:ext uri="{FF2B5EF4-FFF2-40B4-BE49-F238E27FC236}">
                          <a16:creationId xmlns:a16="http://schemas.microsoft.com/office/drawing/2014/main" id="{039E515C-D1CE-4740-8CB9-89E5B21F62D5}"/>
                        </a:ext>
                      </a:extLst>
                    </p14:cNvPr>
                    <p14:cNvContentPartPr/>
                    <p14:nvPr/>
                  </p14:nvContentPartPr>
                  <p14:xfrm>
                    <a:off x="6436878" y="3968531"/>
                    <a:ext cx="341248" cy="546876"/>
                  </p14:xfrm>
                </p:contentPart>
              </mc:Choice>
              <mc:Fallback xmlns="">
                <p:pic>
                  <p:nvPicPr>
                    <p:cNvPr id="139" name="Рукописный ввод 138">
                      <a:extLst>
                        <a:ext uri="{FF2B5EF4-FFF2-40B4-BE49-F238E27FC236}">
                          <a16:creationId xmlns:a16="http://schemas.microsoft.com/office/drawing/2014/main" id="{039E515C-D1CE-4740-8CB9-89E5B21F62D5}"/>
                        </a:ext>
                      </a:extLst>
                    </p:cNvPr>
                    <p:cNvPicPr/>
                    <p:nvPr/>
                  </p:nvPicPr>
                  <p:blipFill>
                    <a:blip r:embed="rId32"/>
                    <a:stretch>
                      <a:fillRect/>
                    </a:stretch>
                  </p:blipFill>
                  <p:spPr>
                    <a:xfrm>
                      <a:off x="6373212" y="3904644"/>
                      <a:ext cx="466033" cy="67209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0" name="Рукописный ввод 139">
                      <a:extLst>
                        <a:ext uri="{FF2B5EF4-FFF2-40B4-BE49-F238E27FC236}">
                          <a16:creationId xmlns:a16="http://schemas.microsoft.com/office/drawing/2014/main" id="{7C1ACF8F-EEAC-45B6-B18B-C1AFACD21F40}"/>
                        </a:ext>
                      </a:extLst>
                    </p14:cNvPr>
                    <p14:cNvContentPartPr/>
                    <p14:nvPr/>
                  </p14:nvContentPartPr>
                  <p14:xfrm>
                    <a:off x="6514877" y="4108577"/>
                    <a:ext cx="323517" cy="387336"/>
                  </p14:xfrm>
                </p:contentPart>
              </mc:Choice>
              <mc:Fallback xmlns="">
                <p:pic>
                  <p:nvPicPr>
                    <p:cNvPr id="140" name="Рукописный ввод 139">
                      <a:extLst>
                        <a:ext uri="{FF2B5EF4-FFF2-40B4-BE49-F238E27FC236}">
                          <a16:creationId xmlns:a16="http://schemas.microsoft.com/office/drawing/2014/main" id="{7C1ACF8F-EEAC-45B6-B18B-C1AFACD21F40}"/>
                        </a:ext>
                      </a:extLst>
                    </p:cNvPr>
                    <p:cNvPicPr/>
                    <p:nvPr/>
                  </p:nvPicPr>
                  <p:blipFill>
                    <a:blip r:embed="rId34"/>
                    <a:stretch>
                      <a:fillRect/>
                    </a:stretch>
                  </p:blipFill>
                  <p:spPr>
                    <a:xfrm>
                      <a:off x="6451193" y="4044870"/>
                      <a:ext cx="448339" cy="512201"/>
                    </a:xfrm>
                    <a:prstGeom prst="rect">
                      <a:avLst/>
                    </a:prstGeom>
                  </p:spPr>
                </p:pic>
              </mc:Fallback>
            </mc:AlternateContent>
          </p:grpSp>
          <p:grpSp>
            <p:nvGrpSpPr>
              <p:cNvPr id="120" name="Группа 119">
                <a:extLst>
                  <a:ext uri="{FF2B5EF4-FFF2-40B4-BE49-F238E27FC236}">
                    <a16:creationId xmlns:a16="http://schemas.microsoft.com/office/drawing/2014/main" id="{12F6565D-CAA9-4148-9AF1-EBC35A41C304}"/>
                  </a:ext>
                </a:extLst>
              </p:cNvPr>
              <p:cNvGrpSpPr/>
              <p:nvPr/>
            </p:nvGrpSpPr>
            <p:grpSpPr>
              <a:xfrm>
                <a:off x="487159" y="-675066"/>
                <a:ext cx="932443" cy="868625"/>
                <a:chOff x="487159" y="-675066"/>
                <a:chExt cx="932443" cy="868625"/>
              </a:xfrm>
            </p:grpSpPr>
            <mc:AlternateContent xmlns:mc="http://schemas.openxmlformats.org/markup-compatibility/2006" xmlns:p14="http://schemas.microsoft.com/office/powerpoint/2010/main">
              <mc:Choice Requires="p14">
                <p:contentPart p14:bwMode="auto" r:id="rId54">
                  <p14:nvContentPartPr>
                    <p14:cNvPr id="121" name="Рукописный ввод 120">
                      <a:extLst>
                        <a:ext uri="{FF2B5EF4-FFF2-40B4-BE49-F238E27FC236}">
                          <a16:creationId xmlns:a16="http://schemas.microsoft.com/office/drawing/2014/main" id="{A8CDDBF4-3799-43AE-A791-1228405BA589}"/>
                        </a:ext>
                      </a:extLst>
                    </p14:cNvPr>
                    <p14:cNvContentPartPr/>
                    <p14:nvPr/>
                  </p14:nvContentPartPr>
                  <p14:xfrm>
                    <a:off x="558955" y="-675066"/>
                    <a:ext cx="139155" cy="868625"/>
                  </p14:xfrm>
                </p:contentPart>
              </mc:Choice>
              <mc:Fallback xmlns="">
                <p:pic>
                  <p:nvPicPr>
                    <p:cNvPr id="121" name="Рукописный ввод 120">
                      <a:extLst>
                        <a:ext uri="{FF2B5EF4-FFF2-40B4-BE49-F238E27FC236}">
                          <a16:creationId xmlns:a16="http://schemas.microsoft.com/office/drawing/2014/main" id="{A8CDDBF4-3799-43AE-A791-1228405BA589}"/>
                        </a:ext>
                      </a:extLst>
                    </p:cNvPr>
                    <p:cNvPicPr/>
                    <p:nvPr/>
                  </p:nvPicPr>
                  <p:blipFill>
                    <a:blip r:embed="rId36"/>
                    <a:stretch>
                      <a:fillRect/>
                    </a:stretch>
                  </p:blipFill>
                  <p:spPr>
                    <a:xfrm>
                      <a:off x="517540" y="-716667"/>
                      <a:ext cx="220329" cy="95016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2" name="Рукописный ввод 121">
                      <a:extLst>
                        <a:ext uri="{FF2B5EF4-FFF2-40B4-BE49-F238E27FC236}">
                          <a16:creationId xmlns:a16="http://schemas.microsoft.com/office/drawing/2014/main" id="{C1461812-A30F-4E9B-B9FE-36A3D256D74F}"/>
                        </a:ext>
                      </a:extLst>
                    </p14:cNvPr>
                    <p14:cNvContentPartPr/>
                    <p14:nvPr/>
                  </p14:nvContentPartPr>
                  <p14:xfrm>
                    <a:off x="487159" y="-114002"/>
                    <a:ext cx="319975" cy="131179"/>
                  </p14:xfrm>
                </p:contentPart>
              </mc:Choice>
              <mc:Fallback xmlns="">
                <p:pic>
                  <p:nvPicPr>
                    <p:cNvPr id="122" name="Рукописный ввод 121">
                      <a:extLst>
                        <a:ext uri="{FF2B5EF4-FFF2-40B4-BE49-F238E27FC236}">
                          <a16:creationId xmlns:a16="http://schemas.microsoft.com/office/drawing/2014/main" id="{C1461812-A30F-4E9B-B9FE-36A3D256D74F}"/>
                        </a:ext>
                      </a:extLst>
                    </p:cNvPr>
                    <p:cNvPicPr/>
                    <p:nvPr/>
                  </p:nvPicPr>
                  <p:blipFill>
                    <a:blip r:embed="rId38"/>
                    <a:stretch>
                      <a:fillRect/>
                    </a:stretch>
                  </p:blipFill>
                  <p:spPr>
                    <a:xfrm>
                      <a:off x="445711" y="-155514"/>
                      <a:ext cx="401212" cy="21254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Рукописный ввод 122">
                      <a:extLst>
                        <a:ext uri="{FF2B5EF4-FFF2-40B4-BE49-F238E27FC236}">
                          <a16:creationId xmlns:a16="http://schemas.microsoft.com/office/drawing/2014/main" id="{0AC609F5-F926-4CE8-8387-0EBFEF41C395}"/>
                        </a:ext>
                      </a:extLst>
                    </p14:cNvPr>
                    <p14:cNvContentPartPr/>
                    <p14:nvPr/>
                  </p14:nvContentPartPr>
                  <p14:xfrm>
                    <a:off x="856768" y="-431317"/>
                    <a:ext cx="110797" cy="489268"/>
                  </p14:xfrm>
                </p:contentPart>
              </mc:Choice>
              <mc:Fallback xmlns="">
                <p:pic>
                  <p:nvPicPr>
                    <p:cNvPr id="123" name="Рукописный ввод 122">
                      <a:extLst>
                        <a:ext uri="{FF2B5EF4-FFF2-40B4-BE49-F238E27FC236}">
                          <a16:creationId xmlns:a16="http://schemas.microsoft.com/office/drawing/2014/main" id="{0AC609F5-F926-4CE8-8387-0EBFEF41C395}"/>
                        </a:ext>
                      </a:extLst>
                    </p:cNvPr>
                    <p:cNvPicPr/>
                    <p:nvPr/>
                  </p:nvPicPr>
                  <p:blipFill>
                    <a:blip r:embed="rId40"/>
                    <a:stretch>
                      <a:fillRect/>
                    </a:stretch>
                  </p:blipFill>
                  <p:spPr>
                    <a:xfrm>
                      <a:off x="815426" y="-472921"/>
                      <a:ext cx="191828" cy="570813"/>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4" name="Рукописный ввод 123">
                      <a:extLst>
                        <a:ext uri="{FF2B5EF4-FFF2-40B4-BE49-F238E27FC236}">
                          <a16:creationId xmlns:a16="http://schemas.microsoft.com/office/drawing/2014/main" id="{AC45B899-D46F-43D3-AE0A-6EE2753A6207}"/>
                        </a:ext>
                      </a:extLst>
                    </p14:cNvPr>
                    <p14:cNvContentPartPr/>
                    <p14:nvPr/>
                  </p14:nvContentPartPr>
                  <p14:xfrm>
                    <a:off x="1026948" y="-230116"/>
                    <a:ext cx="106362" cy="213611"/>
                  </p14:xfrm>
                </p:contentPart>
              </mc:Choice>
              <mc:Fallback xmlns="">
                <p:pic>
                  <p:nvPicPr>
                    <p:cNvPr id="124" name="Рукописный ввод 123">
                      <a:extLst>
                        <a:ext uri="{FF2B5EF4-FFF2-40B4-BE49-F238E27FC236}">
                          <a16:creationId xmlns:a16="http://schemas.microsoft.com/office/drawing/2014/main" id="{AC45B899-D46F-43D3-AE0A-6EE2753A6207}"/>
                        </a:ext>
                      </a:extLst>
                    </p:cNvPr>
                    <p:cNvPicPr/>
                    <p:nvPr/>
                  </p:nvPicPr>
                  <p:blipFill>
                    <a:blip r:embed="rId42"/>
                    <a:stretch>
                      <a:fillRect/>
                    </a:stretch>
                  </p:blipFill>
                  <p:spPr>
                    <a:xfrm>
                      <a:off x="985400" y="-271513"/>
                      <a:ext cx="187795" cy="29475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5" name="Рукописный ввод 124">
                      <a:extLst>
                        <a:ext uri="{FF2B5EF4-FFF2-40B4-BE49-F238E27FC236}">
                          <a16:creationId xmlns:a16="http://schemas.microsoft.com/office/drawing/2014/main" id="{404F0CD0-B2D9-45F5-9FEC-D5E2B99B4ECD}"/>
                        </a:ext>
                      </a:extLst>
                    </p14:cNvPr>
                    <p14:cNvContentPartPr/>
                    <p14:nvPr/>
                  </p14:nvContentPartPr>
                  <p14:xfrm>
                    <a:off x="1011879" y="-329389"/>
                    <a:ext cx="407723" cy="460017"/>
                  </p14:xfrm>
                </p:contentPart>
              </mc:Choice>
              <mc:Fallback xmlns="">
                <p:pic>
                  <p:nvPicPr>
                    <p:cNvPr id="125" name="Рукописный ввод 124">
                      <a:extLst>
                        <a:ext uri="{FF2B5EF4-FFF2-40B4-BE49-F238E27FC236}">
                          <a16:creationId xmlns:a16="http://schemas.microsoft.com/office/drawing/2014/main" id="{404F0CD0-B2D9-45F5-9FEC-D5E2B99B4ECD}"/>
                        </a:ext>
                      </a:extLst>
                    </p:cNvPr>
                    <p:cNvPicPr/>
                    <p:nvPr/>
                  </p:nvPicPr>
                  <p:blipFill>
                    <a:blip r:embed="rId44"/>
                    <a:stretch>
                      <a:fillRect/>
                    </a:stretch>
                  </p:blipFill>
                  <p:spPr>
                    <a:xfrm>
                      <a:off x="970444" y="-370907"/>
                      <a:ext cx="488936" cy="541392"/>
                    </a:xfrm>
                    <a:prstGeom prst="rect">
                      <a:avLst/>
                    </a:prstGeom>
                  </p:spPr>
                </p:pic>
              </mc:Fallback>
            </mc:AlternateContent>
          </p:grpSp>
        </p:grpSp>
        <p:grpSp>
          <p:nvGrpSpPr>
            <p:cNvPr id="28" name="Группа 27">
              <a:extLst>
                <a:ext uri="{FF2B5EF4-FFF2-40B4-BE49-F238E27FC236}">
                  <a16:creationId xmlns:a16="http://schemas.microsoft.com/office/drawing/2014/main" id="{EA199725-9EDB-41A2-ADA3-5D9F826D104D}"/>
                </a:ext>
              </a:extLst>
            </p:cNvPr>
            <p:cNvGrpSpPr/>
            <p:nvPr/>
          </p:nvGrpSpPr>
          <p:grpSpPr>
            <a:xfrm>
              <a:off x="466481" y="3135254"/>
              <a:ext cx="1944720" cy="1231200"/>
              <a:chOff x="466481" y="3135254"/>
              <a:chExt cx="1944720" cy="1231200"/>
            </a:xfrm>
          </p:grpSpPr>
          <mc:AlternateContent xmlns:mc="http://schemas.openxmlformats.org/markup-compatibility/2006" xmlns:p14="http://schemas.microsoft.com/office/powerpoint/2010/main">
            <mc:Choice Requires="p14">
              <p:contentPart p14:bwMode="auto" r:id="rId59">
                <p14:nvContentPartPr>
                  <p14:cNvPr id="15" name="Рукописный ввод 14">
                    <a:extLst>
                      <a:ext uri="{FF2B5EF4-FFF2-40B4-BE49-F238E27FC236}">
                        <a16:creationId xmlns:a16="http://schemas.microsoft.com/office/drawing/2014/main" id="{9B253074-3D4B-4B46-A6D2-926940FAEADC}"/>
                      </a:ext>
                    </a:extLst>
                  </p14:cNvPr>
                  <p14:cNvContentPartPr/>
                  <p14:nvPr/>
                </p14:nvContentPartPr>
                <p14:xfrm>
                  <a:off x="493121" y="3135254"/>
                  <a:ext cx="1918080" cy="1122840"/>
                </p14:xfrm>
              </p:contentPart>
            </mc:Choice>
            <mc:Fallback xmlns="">
              <p:pic>
                <p:nvPicPr>
                  <p:cNvPr id="15" name="Рукописный ввод 14">
                    <a:extLst>
                      <a:ext uri="{FF2B5EF4-FFF2-40B4-BE49-F238E27FC236}">
                        <a16:creationId xmlns:a16="http://schemas.microsoft.com/office/drawing/2014/main" id="{9B253074-3D4B-4B46-A6D2-926940FAEADC}"/>
                      </a:ext>
                    </a:extLst>
                  </p:cNvPr>
                  <p:cNvPicPr/>
                  <p:nvPr/>
                </p:nvPicPr>
                <p:blipFill>
                  <a:blip r:embed="rId60"/>
                  <a:stretch>
                    <a:fillRect/>
                  </a:stretch>
                </p:blipFill>
                <p:spPr>
                  <a:xfrm>
                    <a:off x="472905" y="3115030"/>
                    <a:ext cx="1957703" cy="1162479"/>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6" name="Рукописный ввод 15">
                    <a:extLst>
                      <a:ext uri="{FF2B5EF4-FFF2-40B4-BE49-F238E27FC236}">
                        <a16:creationId xmlns:a16="http://schemas.microsoft.com/office/drawing/2014/main" id="{BB6DB659-4666-4078-B2D5-64F20747CABF}"/>
                      </a:ext>
                    </a:extLst>
                  </p14:cNvPr>
                  <p14:cNvContentPartPr/>
                  <p14:nvPr/>
                </p14:nvContentPartPr>
                <p14:xfrm>
                  <a:off x="646481" y="3687134"/>
                  <a:ext cx="60840" cy="476640"/>
                </p14:xfrm>
              </p:contentPart>
            </mc:Choice>
            <mc:Fallback xmlns="">
              <p:pic>
                <p:nvPicPr>
                  <p:cNvPr id="16" name="Рукописный ввод 15">
                    <a:extLst>
                      <a:ext uri="{FF2B5EF4-FFF2-40B4-BE49-F238E27FC236}">
                        <a16:creationId xmlns:a16="http://schemas.microsoft.com/office/drawing/2014/main" id="{BB6DB659-4666-4078-B2D5-64F20747CABF}"/>
                      </a:ext>
                    </a:extLst>
                  </p:cNvPr>
                  <p:cNvPicPr/>
                  <p:nvPr/>
                </p:nvPicPr>
                <p:blipFill>
                  <a:blip r:embed="rId62"/>
                  <a:stretch>
                    <a:fillRect/>
                  </a:stretch>
                </p:blipFill>
                <p:spPr>
                  <a:xfrm>
                    <a:off x="626468" y="3666937"/>
                    <a:ext cx="100066" cy="516225"/>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7" name="Рукописный ввод 16">
                    <a:extLst>
                      <a:ext uri="{FF2B5EF4-FFF2-40B4-BE49-F238E27FC236}">
                        <a16:creationId xmlns:a16="http://schemas.microsoft.com/office/drawing/2014/main" id="{B0EB485A-22D7-4965-AC1C-8435BEBFD0CE}"/>
                      </a:ext>
                    </a:extLst>
                  </p14:cNvPr>
                  <p14:cNvContentPartPr/>
                  <p14:nvPr/>
                </p14:nvContentPartPr>
                <p14:xfrm>
                  <a:off x="964361" y="3879374"/>
                  <a:ext cx="52920" cy="312840"/>
                </p14:xfrm>
              </p:contentPart>
            </mc:Choice>
            <mc:Fallback xmlns="">
              <p:pic>
                <p:nvPicPr>
                  <p:cNvPr id="17" name="Рукописный ввод 16">
                    <a:extLst>
                      <a:ext uri="{FF2B5EF4-FFF2-40B4-BE49-F238E27FC236}">
                        <a16:creationId xmlns:a16="http://schemas.microsoft.com/office/drawing/2014/main" id="{B0EB485A-22D7-4965-AC1C-8435BEBFD0CE}"/>
                      </a:ext>
                    </a:extLst>
                  </p:cNvPr>
                  <p:cNvPicPr/>
                  <p:nvPr/>
                </p:nvPicPr>
                <p:blipFill>
                  <a:blip r:embed="rId64"/>
                  <a:stretch>
                    <a:fillRect/>
                  </a:stretch>
                </p:blipFill>
                <p:spPr>
                  <a:xfrm>
                    <a:off x="944316" y="3859165"/>
                    <a:ext cx="92209" cy="35245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8" name="Рукописный ввод 17">
                    <a:extLst>
                      <a:ext uri="{FF2B5EF4-FFF2-40B4-BE49-F238E27FC236}">
                        <a16:creationId xmlns:a16="http://schemas.microsoft.com/office/drawing/2014/main" id="{73E75B97-E7D1-4594-8EE7-F4115CEAA3FA}"/>
                      </a:ext>
                    </a:extLst>
                  </p14:cNvPr>
                  <p14:cNvContentPartPr/>
                  <p14:nvPr/>
                </p14:nvContentPartPr>
                <p14:xfrm>
                  <a:off x="1240841" y="3942014"/>
                  <a:ext cx="45360" cy="291240"/>
                </p14:xfrm>
              </p:contentPart>
            </mc:Choice>
            <mc:Fallback xmlns="">
              <p:pic>
                <p:nvPicPr>
                  <p:cNvPr id="18" name="Рукописный ввод 17">
                    <a:extLst>
                      <a:ext uri="{FF2B5EF4-FFF2-40B4-BE49-F238E27FC236}">
                        <a16:creationId xmlns:a16="http://schemas.microsoft.com/office/drawing/2014/main" id="{73E75B97-E7D1-4594-8EE7-F4115CEAA3FA}"/>
                      </a:ext>
                    </a:extLst>
                  </p:cNvPr>
                  <p:cNvPicPr/>
                  <p:nvPr/>
                </p:nvPicPr>
                <p:blipFill>
                  <a:blip r:embed="rId66"/>
                  <a:stretch>
                    <a:fillRect/>
                  </a:stretch>
                </p:blipFill>
                <p:spPr>
                  <a:xfrm>
                    <a:off x="1220946" y="3921845"/>
                    <a:ext cx="84354" cy="330771"/>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2" name="Рукописный ввод 21">
                    <a:extLst>
                      <a:ext uri="{FF2B5EF4-FFF2-40B4-BE49-F238E27FC236}">
                        <a16:creationId xmlns:a16="http://schemas.microsoft.com/office/drawing/2014/main" id="{995566AA-09E4-4269-9A94-5E064BF4F9C2}"/>
                      </a:ext>
                    </a:extLst>
                  </p14:cNvPr>
                  <p14:cNvContentPartPr/>
                  <p14:nvPr/>
                </p14:nvContentPartPr>
                <p14:xfrm>
                  <a:off x="1510841" y="4181774"/>
                  <a:ext cx="17280" cy="74160"/>
                </p14:xfrm>
              </p:contentPart>
            </mc:Choice>
            <mc:Fallback xmlns="">
              <p:pic>
                <p:nvPicPr>
                  <p:cNvPr id="22" name="Рукописный ввод 21">
                    <a:extLst>
                      <a:ext uri="{FF2B5EF4-FFF2-40B4-BE49-F238E27FC236}">
                        <a16:creationId xmlns:a16="http://schemas.microsoft.com/office/drawing/2014/main" id="{995566AA-09E4-4269-9A94-5E064BF4F9C2}"/>
                      </a:ext>
                    </a:extLst>
                  </p:cNvPr>
                  <p:cNvPicPr/>
                  <p:nvPr/>
                </p:nvPicPr>
                <p:blipFill>
                  <a:blip r:embed="rId68"/>
                  <a:stretch>
                    <a:fillRect/>
                  </a:stretch>
                </p:blipFill>
                <p:spPr>
                  <a:xfrm>
                    <a:off x="1491205" y="4161622"/>
                    <a:ext cx="55767" cy="113658"/>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3" name="Рукописный ввод 22">
                    <a:extLst>
                      <a:ext uri="{FF2B5EF4-FFF2-40B4-BE49-F238E27FC236}">
                        <a16:creationId xmlns:a16="http://schemas.microsoft.com/office/drawing/2014/main" id="{5A443632-F75D-4A22-84A9-466422223C0B}"/>
                      </a:ext>
                    </a:extLst>
                  </p14:cNvPr>
                  <p14:cNvContentPartPr/>
                  <p14:nvPr/>
                </p14:nvContentPartPr>
                <p14:xfrm>
                  <a:off x="1727201" y="3793694"/>
                  <a:ext cx="32760" cy="374040"/>
                </p14:xfrm>
              </p:contentPart>
            </mc:Choice>
            <mc:Fallback xmlns="">
              <p:pic>
                <p:nvPicPr>
                  <p:cNvPr id="23" name="Рукописный ввод 22">
                    <a:extLst>
                      <a:ext uri="{FF2B5EF4-FFF2-40B4-BE49-F238E27FC236}">
                        <a16:creationId xmlns:a16="http://schemas.microsoft.com/office/drawing/2014/main" id="{5A443632-F75D-4A22-84A9-466422223C0B}"/>
                      </a:ext>
                    </a:extLst>
                  </p:cNvPr>
                  <p:cNvPicPr/>
                  <p:nvPr/>
                </p:nvPicPr>
                <p:blipFill>
                  <a:blip r:embed="rId70"/>
                  <a:stretch>
                    <a:fillRect/>
                  </a:stretch>
                </p:blipFill>
                <p:spPr>
                  <a:xfrm>
                    <a:off x="1707225" y="3773497"/>
                    <a:ext cx="71912" cy="413625"/>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4" name="Рукописный ввод 23">
                    <a:extLst>
                      <a:ext uri="{FF2B5EF4-FFF2-40B4-BE49-F238E27FC236}">
                        <a16:creationId xmlns:a16="http://schemas.microsoft.com/office/drawing/2014/main" id="{52334EDD-9320-4C99-8CEA-A2342B6C1D86}"/>
                      </a:ext>
                    </a:extLst>
                  </p14:cNvPr>
                  <p14:cNvContentPartPr/>
                  <p14:nvPr/>
                </p14:nvContentPartPr>
                <p14:xfrm>
                  <a:off x="1927001" y="3517214"/>
                  <a:ext cx="99000" cy="849240"/>
                </p14:xfrm>
              </p:contentPart>
            </mc:Choice>
            <mc:Fallback xmlns="">
              <p:pic>
                <p:nvPicPr>
                  <p:cNvPr id="24" name="Рукописный ввод 23">
                    <a:extLst>
                      <a:ext uri="{FF2B5EF4-FFF2-40B4-BE49-F238E27FC236}">
                        <a16:creationId xmlns:a16="http://schemas.microsoft.com/office/drawing/2014/main" id="{52334EDD-9320-4C99-8CEA-A2342B6C1D86}"/>
                      </a:ext>
                    </a:extLst>
                  </p:cNvPr>
                  <p:cNvPicPr/>
                  <p:nvPr/>
                </p:nvPicPr>
                <p:blipFill>
                  <a:blip r:embed="rId72"/>
                  <a:stretch>
                    <a:fillRect/>
                  </a:stretch>
                </p:blipFill>
                <p:spPr>
                  <a:xfrm>
                    <a:off x="1906879" y="3496994"/>
                    <a:ext cx="138439" cy="888871"/>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5" name="Рукописный ввод 24">
                    <a:extLst>
                      <a:ext uri="{FF2B5EF4-FFF2-40B4-BE49-F238E27FC236}">
                        <a16:creationId xmlns:a16="http://schemas.microsoft.com/office/drawing/2014/main" id="{8E8B25D9-E29D-4462-B050-D24A90106545}"/>
                      </a:ext>
                    </a:extLst>
                  </p14:cNvPr>
                  <p14:cNvContentPartPr/>
                  <p14:nvPr/>
                </p14:nvContentPartPr>
                <p14:xfrm>
                  <a:off x="2235521" y="4168094"/>
                  <a:ext cx="12960" cy="118440"/>
                </p14:xfrm>
              </p:contentPart>
            </mc:Choice>
            <mc:Fallback xmlns="">
              <p:pic>
                <p:nvPicPr>
                  <p:cNvPr id="25" name="Рукописный ввод 24">
                    <a:extLst>
                      <a:ext uri="{FF2B5EF4-FFF2-40B4-BE49-F238E27FC236}">
                        <a16:creationId xmlns:a16="http://schemas.microsoft.com/office/drawing/2014/main" id="{8E8B25D9-E29D-4462-B050-D24A90106545}"/>
                      </a:ext>
                    </a:extLst>
                  </p:cNvPr>
                  <p:cNvPicPr/>
                  <p:nvPr/>
                </p:nvPicPr>
                <p:blipFill>
                  <a:blip r:embed="rId74"/>
                  <a:stretch>
                    <a:fillRect/>
                  </a:stretch>
                </p:blipFill>
                <p:spPr>
                  <a:xfrm>
                    <a:off x="2215271" y="4147951"/>
                    <a:ext cx="52650" cy="157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7" name="Рукописный ввод 26">
                    <a:extLst>
                      <a:ext uri="{FF2B5EF4-FFF2-40B4-BE49-F238E27FC236}">
                        <a16:creationId xmlns:a16="http://schemas.microsoft.com/office/drawing/2014/main" id="{6F468061-2CF6-4F64-AFFC-7EC70CEC03A2}"/>
                      </a:ext>
                    </a:extLst>
                  </p14:cNvPr>
                  <p14:cNvContentPartPr/>
                  <p14:nvPr/>
                </p14:nvContentPartPr>
                <p14:xfrm>
                  <a:off x="466481" y="3943094"/>
                  <a:ext cx="29520" cy="361440"/>
                </p14:xfrm>
              </p:contentPart>
            </mc:Choice>
            <mc:Fallback xmlns="">
              <p:pic>
                <p:nvPicPr>
                  <p:cNvPr id="27" name="Рукописный ввод 26">
                    <a:extLst>
                      <a:ext uri="{FF2B5EF4-FFF2-40B4-BE49-F238E27FC236}">
                        <a16:creationId xmlns:a16="http://schemas.microsoft.com/office/drawing/2014/main" id="{6F468061-2CF6-4F64-AFFC-7EC70CEC03A2}"/>
                      </a:ext>
                    </a:extLst>
                  </p:cNvPr>
                  <p:cNvPicPr/>
                  <p:nvPr/>
                </p:nvPicPr>
                <p:blipFill>
                  <a:blip r:embed="rId76"/>
                  <a:stretch>
                    <a:fillRect/>
                  </a:stretch>
                </p:blipFill>
                <p:spPr>
                  <a:xfrm>
                    <a:off x="446535" y="3922879"/>
                    <a:ext cx="68614" cy="4010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30" name="Рукописный ввод 29">
                  <a:extLst>
                    <a:ext uri="{FF2B5EF4-FFF2-40B4-BE49-F238E27FC236}">
                      <a16:creationId xmlns:a16="http://schemas.microsoft.com/office/drawing/2014/main" id="{C58D1451-3761-462D-9FA6-DD6CF6ED4AB5}"/>
                    </a:ext>
                  </a:extLst>
                </p14:cNvPr>
                <p14:cNvContentPartPr/>
                <p14:nvPr/>
              </p14:nvContentPartPr>
              <p14:xfrm>
                <a:off x="2398601" y="4272134"/>
                <a:ext cx="21240" cy="114120"/>
              </p14:xfrm>
            </p:contentPart>
          </mc:Choice>
          <mc:Fallback xmlns="">
            <p:pic>
              <p:nvPicPr>
                <p:cNvPr id="30" name="Рукописный ввод 29">
                  <a:extLst>
                    <a:ext uri="{FF2B5EF4-FFF2-40B4-BE49-F238E27FC236}">
                      <a16:creationId xmlns:a16="http://schemas.microsoft.com/office/drawing/2014/main" id="{C58D1451-3761-462D-9FA6-DD6CF6ED4AB5}"/>
                    </a:ext>
                  </a:extLst>
                </p:cNvPr>
                <p:cNvPicPr/>
                <p:nvPr/>
              </p:nvPicPr>
              <p:blipFill>
                <a:blip r:embed="rId78"/>
                <a:stretch>
                  <a:fillRect/>
                </a:stretch>
              </p:blipFill>
              <p:spPr>
                <a:xfrm>
                  <a:off x="2378934" y="4252042"/>
                  <a:ext cx="59787" cy="153499"/>
                </a:xfrm>
                <a:prstGeom prst="rect">
                  <a:avLst/>
                </a:prstGeom>
              </p:spPr>
            </p:pic>
          </mc:Fallback>
        </mc:AlternateContent>
      </p:grpSp>
      <p:sp>
        <p:nvSpPr>
          <p:cNvPr id="65" name="TextBox 64">
            <a:extLst>
              <a:ext uri="{FF2B5EF4-FFF2-40B4-BE49-F238E27FC236}">
                <a16:creationId xmlns:a16="http://schemas.microsoft.com/office/drawing/2014/main" id="{88FD9054-267B-4F1D-B390-92A2B938C5E0}"/>
              </a:ext>
            </a:extLst>
          </p:cNvPr>
          <p:cNvSpPr txBox="1"/>
          <p:nvPr/>
        </p:nvSpPr>
        <p:spPr>
          <a:xfrm>
            <a:off x="6175673" y="1671665"/>
            <a:ext cx="3071199" cy="1754326"/>
          </a:xfrm>
          <a:prstGeom prst="rect">
            <a:avLst/>
          </a:prstGeom>
          <a:noFill/>
        </p:spPr>
        <p:txBody>
          <a:bodyPr wrap="square">
            <a:spAutoFit/>
          </a:bodyPr>
          <a:lstStyle/>
          <a:p>
            <a:r>
              <a:rPr lang="en-US" dirty="0"/>
              <a:t>1) Inverse transform sampling</a:t>
            </a:r>
          </a:p>
          <a:p>
            <a:r>
              <a:rPr lang="en-US" dirty="0"/>
              <a:t>2) Accept-Reject sampling</a:t>
            </a:r>
          </a:p>
          <a:p>
            <a:r>
              <a:rPr lang="ru-RU" dirty="0"/>
              <a:t>3</a:t>
            </a:r>
            <a:r>
              <a:rPr lang="en-US" dirty="0"/>
              <a:t>) Markov Chain Monte Carlo sampling</a:t>
            </a:r>
          </a:p>
          <a:p>
            <a:r>
              <a:rPr lang="ru-RU" dirty="0"/>
              <a:t>4</a:t>
            </a:r>
            <a:r>
              <a:rPr lang="en-US" dirty="0"/>
              <a:t>) …</a:t>
            </a:r>
          </a:p>
          <a:p>
            <a:endParaRPr lang="en-US" dirty="0"/>
          </a:p>
        </p:txBody>
      </p:sp>
      <p:sp>
        <p:nvSpPr>
          <p:cNvPr id="2" name="Левая фигурная скобка 1">
            <a:extLst>
              <a:ext uri="{FF2B5EF4-FFF2-40B4-BE49-F238E27FC236}">
                <a16:creationId xmlns:a16="http://schemas.microsoft.com/office/drawing/2014/main" id="{659798E2-920B-42FE-9365-B48FF746E854}"/>
              </a:ext>
            </a:extLst>
          </p:cNvPr>
          <p:cNvSpPr/>
          <p:nvPr/>
        </p:nvSpPr>
        <p:spPr>
          <a:xfrm>
            <a:off x="5974219" y="1729701"/>
            <a:ext cx="195856" cy="1641584"/>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ru-RU"/>
          </a:p>
        </p:txBody>
      </p:sp>
      <p:sp>
        <p:nvSpPr>
          <p:cNvPr id="67" name="Прямоугольник 66">
            <a:extLst>
              <a:ext uri="{FF2B5EF4-FFF2-40B4-BE49-F238E27FC236}">
                <a16:creationId xmlns:a16="http://schemas.microsoft.com/office/drawing/2014/main" id="{87994091-671C-44B6-B424-81208644159D}"/>
              </a:ext>
            </a:extLst>
          </p:cNvPr>
          <p:cNvSpPr/>
          <p:nvPr/>
        </p:nvSpPr>
        <p:spPr>
          <a:xfrm>
            <a:off x="0" y="86450"/>
            <a:ext cx="1359668" cy="461665"/>
          </a:xfrm>
          <a:prstGeom prst="rect">
            <a:avLst/>
          </a:prstGeom>
        </p:spPr>
        <p:txBody>
          <a:bodyPr wrap="none">
            <a:spAutoFit/>
          </a:bodyPr>
          <a:lstStyle/>
          <a:p>
            <a:r>
              <a:rPr lang="en-US" sz="2400" b="1" dirty="0"/>
              <a:t>Sampling</a:t>
            </a:r>
          </a:p>
        </p:txBody>
      </p:sp>
    </p:spTree>
    <p:extLst>
      <p:ext uri="{BB962C8B-B14F-4D97-AF65-F5344CB8AC3E}">
        <p14:creationId xmlns:p14="http://schemas.microsoft.com/office/powerpoint/2010/main" val="1776450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1513428" cy="461665"/>
          </a:xfrm>
          <a:prstGeom prst="rect">
            <a:avLst/>
          </a:prstGeom>
        </p:spPr>
        <p:txBody>
          <a:bodyPr wrap="none">
            <a:spAutoFit/>
          </a:bodyPr>
          <a:lstStyle/>
          <a:p>
            <a:r>
              <a:rPr lang="en-US" sz="2400" b="1" dirty="0"/>
              <a:t>Key points</a:t>
            </a:r>
          </a:p>
        </p:txBody>
      </p:sp>
      <p:sp>
        <p:nvSpPr>
          <p:cNvPr id="6" name="TextBox 5">
            <a:extLst>
              <a:ext uri="{FF2B5EF4-FFF2-40B4-BE49-F238E27FC236}">
                <a16:creationId xmlns:a16="http://schemas.microsoft.com/office/drawing/2014/main" id="{6CD7D522-550A-47A3-8025-38DABECFF170}"/>
              </a:ext>
            </a:extLst>
          </p:cNvPr>
          <p:cNvSpPr txBox="1"/>
          <p:nvPr/>
        </p:nvSpPr>
        <p:spPr>
          <a:xfrm>
            <a:off x="191376" y="874240"/>
            <a:ext cx="4617416" cy="2308324"/>
          </a:xfrm>
          <a:prstGeom prst="rect">
            <a:avLst/>
          </a:prstGeom>
          <a:noFill/>
        </p:spPr>
        <p:txBody>
          <a:bodyPr wrap="square">
            <a:spAutoFit/>
          </a:bodyPr>
          <a:lstStyle/>
          <a:p>
            <a:r>
              <a:rPr lang="en-US" dirty="0">
                <a:ea typeface="+mn-lt"/>
                <a:cs typeface="+mn-lt"/>
              </a:rPr>
              <a:t>1.</a:t>
            </a:r>
            <a:r>
              <a:rPr lang="ru-RU" dirty="0">
                <a:ea typeface="+mn-lt"/>
                <a:cs typeface="+mn-lt"/>
              </a:rPr>
              <a:t>   </a:t>
            </a:r>
            <a:r>
              <a:rPr lang="en-US" dirty="0">
                <a:ea typeface="+mn-lt"/>
                <a:cs typeface="+mn-lt"/>
              </a:rPr>
              <a:t>Inverse transform sampling</a:t>
            </a:r>
          </a:p>
          <a:p>
            <a:endParaRPr lang="en-US" dirty="0">
              <a:ea typeface="+mn-lt"/>
              <a:cs typeface="+mn-lt"/>
            </a:endParaRPr>
          </a:p>
          <a:p>
            <a:r>
              <a:rPr lang="en-US" dirty="0">
                <a:ea typeface="+mn-lt"/>
                <a:cs typeface="+mn-lt"/>
              </a:rPr>
              <a:t>2.   Rejecting sampling</a:t>
            </a:r>
          </a:p>
          <a:p>
            <a:endParaRPr lang="en-US" dirty="0">
              <a:ea typeface="+mn-lt"/>
              <a:cs typeface="+mn-lt"/>
            </a:endParaRPr>
          </a:p>
          <a:p>
            <a:r>
              <a:rPr lang="en-US" dirty="0">
                <a:ea typeface="+mn-lt"/>
                <a:cs typeface="+mn-lt"/>
              </a:rPr>
              <a:t>3.   </a:t>
            </a:r>
            <a:r>
              <a:rPr lang="en-US" altLang="ru-RU" dirty="0">
                <a:solidFill>
                  <a:srgbClr val="0230AC"/>
                </a:solidFill>
                <a:latin typeface="Calibri"/>
                <a:cs typeface="Calibri"/>
              </a:rPr>
              <a:t>Oriented probabilistic models</a:t>
            </a:r>
          </a:p>
          <a:p>
            <a:endParaRPr lang="ru-RU" altLang="ru-RU" dirty="0">
              <a:solidFill>
                <a:srgbClr val="0230AC"/>
              </a:solidFill>
              <a:latin typeface="Calibri"/>
              <a:cs typeface="Calibri"/>
            </a:endParaRPr>
          </a:p>
          <a:p>
            <a:r>
              <a:rPr lang="en-US" dirty="0">
                <a:ea typeface="+mn-lt"/>
                <a:cs typeface="+mn-lt"/>
              </a:rPr>
              <a:t>4.   Bayesian networks</a:t>
            </a:r>
          </a:p>
          <a:p>
            <a:endParaRPr lang="ru-RU" dirty="0"/>
          </a:p>
        </p:txBody>
      </p:sp>
    </p:spTree>
    <p:extLst>
      <p:ext uri="{BB962C8B-B14F-4D97-AF65-F5344CB8AC3E}">
        <p14:creationId xmlns:p14="http://schemas.microsoft.com/office/powerpoint/2010/main" val="3990426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pic>
        <p:nvPicPr>
          <p:cNvPr id="79" name="Рисунок 78">
            <a:extLst>
              <a:ext uri="{FF2B5EF4-FFF2-40B4-BE49-F238E27FC236}">
                <a16:creationId xmlns:a16="http://schemas.microsoft.com/office/drawing/2014/main" id="{97E64503-30D2-42F9-8C28-920A18884134}"/>
              </a:ext>
            </a:extLst>
          </p:cNvPr>
          <p:cNvPicPr>
            <a:picLocks noChangeAspect="1"/>
          </p:cNvPicPr>
          <p:nvPr/>
        </p:nvPicPr>
        <p:blipFill>
          <a:blip r:embed="rId3"/>
          <a:stretch>
            <a:fillRect/>
          </a:stretch>
        </p:blipFill>
        <p:spPr>
          <a:xfrm>
            <a:off x="233164" y="1145401"/>
            <a:ext cx="2582558" cy="2134860"/>
          </a:xfrm>
          <a:prstGeom prst="rect">
            <a:avLst/>
          </a:prstGeom>
        </p:spPr>
      </p:pic>
      <p:sp>
        <p:nvSpPr>
          <p:cNvPr id="81" name="TextBox 80">
            <a:extLst>
              <a:ext uri="{FF2B5EF4-FFF2-40B4-BE49-F238E27FC236}">
                <a16:creationId xmlns:a16="http://schemas.microsoft.com/office/drawing/2014/main" id="{9B8DED86-7184-42F9-A1FF-BB9BD8408CE1}"/>
              </a:ext>
            </a:extLst>
          </p:cNvPr>
          <p:cNvSpPr txBox="1"/>
          <p:nvPr/>
        </p:nvSpPr>
        <p:spPr>
          <a:xfrm>
            <a:off x="54501" y="662092"/>
            <a:ext cx="5153340" cy="369332"/>
          </a:xfrm>
          <a:prstGeom prst="rect">
            <a:avLst/>
          </a:prstGeom>
          <a:noFill/>
        </p:spPr>
        <p:txBody>
          <a:bodyPr wrap="square">
            <a:spAutoFit/>
          </a:bodyPr>
          <a:lstStyle/>
          <a:p>
            <a:r>
              <a:rPr lang="en-US" dirty="0"/>
              <a:t>For example, let consider exponential distribution</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0F5724F-A43D-429E-BC8B-50370A01B85A}"/>
                  </a:ext>
                </a:extLst>
              </p:cNvPr>
              <p:cNvSpPr txBox="1"/>
              <p:nvPr/>
            </p:nvSpPr>
            <p:spPr>
              <a:xfrm>
                <a:off x="4738531" y="1210738"/>
                <a:ext cx="21058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oMath>
                  </m:oMathPara>
                </a14:m>
                <a:endParaRPr lang="ru-RU" dirty="0"/>
              </a:p>
            </p:txBody>
          </p:sp>
        </mc:Choice>
        <mc:Fallback xmlns="">
          <p:sp>
            <p:nvSpPr>
              <p:cNvPr id="96" name="TextBox 95">
                <a:extLst>
                  <a:ext uri="{FF2B5EF4-FFF2-40B4-BE49-F238E27FC236}">
                    <a16:creationId xmlns:a16="http://schemas.microsoft.com/office/drawing/2014/main" id="{70F5724F-A43D-429E-BC8B-50370A01B85A}"/>
                  </a:ext>
                </a:extLst>
              </p:cNvPr>
              <p:cNvSpPr txBox="1">
                <a:spLocks noRot="1" noChangeAspect="1" noMove="1" noResize="1" noEditPoints="1" noAdjustHandles="1" noChangeArrowheads="1" noChangeShapeType="1" noTextEdit="1"/>
              </p:cNvSpPr>
              <p:nvPr/>
            </p:nvSpPr>
            <p:spPr>
              <a:xfrm>
                <a:off x="4738531" y="1210738"/>
                <a:ext cx="2105811" cy="369332"/>
              </a:xfrm>
              <a:prstGeom prst="rect">
                <a:avLst/>
              </a:prstGeom>
              <a:blipFill>
                <a:blip r:embed="rId4"/>
                <a:stretch>
                  <a:fillRect/>
                </a:stretch>
              </a:blipFill>
            </p:spPr>
            <p:txBody>
              <a:bodyPr/>
              <a:lstStyle/>
              <a:p>
                <a:r>
                  <a:rPr lang="ru-RU">
                    <a:noFill/>
                  </a:rPr>
                  <a:t> </a:t>
                </a:r>
              </a:p>
            </p:txBody>
          </p:sp>
        </mc:Fallback>
      </mc:AlternateContent>
      <p:pic>
        <p:nvPicPr>
          <p:cNvPr id="97" name="Рисунок 96" descr="Справка со сплошной заливкой">
            <a:extLst>
              <a:ext uri="{FF2B5EF4-FFF2-40B4-BE49-F238E27FC236}">
                <a16:creationId xmlns:a16="http://schemas.microsoft.com/office/drawing/2014/main" id="{63B7AAFE-2D62-4C00-AF9D-E35C5D8222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2863" y="938204"/>
            <a:ext cx="914400" cy="9144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D55B37-95FA-429F-ABE0-B26031F06C15}"/>
                  </a:ext>
                </a:extLst>
              </p:cNvPr>
              <p:cNvSpPr txBox="1"/>
              <p:nvPr/>
            </p:nvSpPr>
            <p:spPr>
              <a:xfrm>
                <a:off x="2699998" y="1206054"/>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9" name="TextBox 8">
                <a:extLst>
                  <a:ext uri="{FF2B5EF4-FFF2-40B4-BE49-F238E27FC236}">
                    <a16:creationId xmlns:a16="http://schemas.microsoft.com/office/drawing/2014/main" id="{1FD55B37-95FA-429F-ABE0-B26031F06C15}"/>
                  </a:ext>
                </a:extLst>
              </p:cNvPr>
              <p:cNvSpPr txBox="1">
                <a:spLocks noRot="1" noChangeAspect="1" noMove="1" noResize="1" noEditPoints="1" noAdjustHandles="1" noChangeArrowheads="1" noChangeShapeType="1" noTextEdit="1"/>
              </p:cNvSpPr>
              <p:nvPr/>
            </p:nvSpPr>
            <p:spPr>
              <a:xfrm>
                <a:off x="2699998" y="1206054"/>
                <a:ext cx="2689511" cy="382605"/>
              </a:xfrm>
              <a:prstGeom prst="rect">
                <a:avLst/>
              </a:prstGeom>
              <a:blipFill>
                <a:blip r:embed="rId7"/>
                <a:stretch>
                  <a:fillRect b="-15873"/>
                </a:stretch>
              </a:blipFill>
            </p:spPr>
            <p:txBody>
              <a:bodyPr/>
              <a:lstStyle/>
              <a:p>
                <a:r>
                  <a:rPr lang="ru-RU">
                    <a:noFill/>
                  </a:rPr>
                  <a:t> </a:t>
                </a:r>
              </a:p>
            </p:txBody>
          </p:sp>
        </mc:Fallback>
      </mc:AlternateContent>
    </p:spTree>
    <p:extLst>
      <p:ext uri="{BB962C8B-B14F-4D97-AF65-F5344CB8AC3E}">
        <p14:creationId xmlns:p14="http://schemas.microsoft.com/office/powerpoint/2010/main" val="2893560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pic>
        <p:nvPicPr>
          <p:cNvPr id="79" name="Рисунок 78">
            <a:extLst>
              <a:ext uri="{FF2B5EF4-FFF2-40B4-BE49-F238E27FC236}">
                <a16:creationId xmlns:a16="http://schemas.microsoft.com/office/drawing/2014/main" id="{97E64503-30D2-42F9-8C28-920A18884134}"/>
              </a:ext>
            </a:extLst>
          </p:cNvPr>
          <p:cNvPicPr>
            <a:picLocks noChangeAspect="1"/>
          </p:cNvPicPr>
          <p:nvPr/>
        </p:nvPicPr>
        <p:blipFill>
          <a:blip r:embed="rId3"/>
          <a:stretch>
            <a:fillRect/>
          </a:stretch>
        </p:blipFill>
        <p:spPr>
          <a:xfrm>
            <a:off x="233164" y="1145401"/>
            <a:ext cx="2582558" cy="2134860"/>
          </a:xfrm>
          <a:prstGeom prst="rect">
            <a:avLst/>
          </a:prstGeom>
        </p:spPr>
      </p:pic>
      <p:sp>
        <p:nvSpPr>
          <p:cNvPr id="81" name="TextBox 80">
            <a:extLst>
              <a:ext uri="{FF2B5EF4-FFF2-40B4-BE49-F238E27FC236}">
                <a16:creationId xmlns:a16="http://schemas.microsoft.com/office/drawing/2014/main" id="{9B8DED86-7184-42F9-A1FF-BB9BD8408CE1}"/>
              </a:ext>
            </a:extLst>
          </p:cNvPr>
          <p:cNvSpPr txBox="1"/>
          <p:nvPr/>
        </p:nvSpPr>
        <p:spPr>
          <a:xfrm>
            <a:off x="54501" y="662092"/>
            <a:ext cx="5153340" cy="369332"/>
          </a:xfrm>
          <a:prstGeom prst="rect">
            <a:avLst/>
          </a:prstGeom>
          <a:noFill/>
        </p:spPr>
        <p:txBody>
          <a:bodyPr wrap="square">
            <a:spAutoFit/>
          </a:bodyPr>
          <a:lstStyle/>
          <a:p>
            <a:r>
              <a:rPr lang="en-US" dirty="0"/>
              <a:t>For example, let consider exponential distribution</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598EBBDF-8539-497B-BEC8-0D831B46B538}"/>
                  </a:ext>
                </a:extLst>
              </p:cNvPr>
              <p:cNvSpPr txBox="1"/>
              <p:nvPr/>
            </p:nvSpPr>
            <p:spPr>
              <a:xfrm>
                <a:off x="2699998" y="1206054"/>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82" name="TextBox 81">
                <a:extLst>
                  <a:ext uri="{FF2B5EF4-FFF2-40B4-BE49-F238E27FC236}">
                    <a16:creationId xmlns:a16="http://schemas.microsoft.com/office/drawing/2014/main" id="{598EBBDF-8539-497B-BEC8-0D831B46B538}"/>
                  </a:ext>
                </a:extLst>
              </p:cNvPr>
              <p:cNvSpPr txBox="1">
                <a:spLocks noRot="1" noChangeAspect="1" noMove="1" noResize="1" noEditPoints="1" noAdjustHandles="1" noChangeArrowheads="1" noChangeShapeType="1" noTextEdit="1"/>
              </p:cNvSpPr>
              <p:nvPr/>
            </p:nvSpPr>
            <p:spPr>
              <a:xfrm>
                <a:off x="2699998" y="1206054"/>
                <a:ext cx="2689511" cy="382605"/>
              </a:xfrm>
              <a:prstGeom prst="rect">
                <a:avLst/>
              </a:prstGeom>
              <a:blipFill>
                <a:blip r:embed="rId4"/>
                <a:stretch>
                  <a:fillRect b="-158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D63FAA53-E16F-458D-92B7-B5255A233405}"/>
                  </a:ext>
                </a:extLst>
              </p:cNvPr>
              <p:cNvSpPr txBox="1"/>
              <p:nvPr/>
            </p:nvSpPr>
            <p:spPr>
              <a:xfrm>
                <a:off x="1836455" y="1730432"/>
                <a:ext cx="6742772" cy="904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𝑥</m:t>
                          </m:r>
                        </m:sup>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𝑑𝑦</m:t>
                          </m:r>
                        </m:e>
                      </m:nary>
                      <m:r>
                        <a:rPr lang="en-US" b="0" i="1"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𝑥</m:t>
                          </m:r>
                        </m:sup>
                        <m:e>
                          <m:r>
                            <a:rPr lang="en-US" i="1" dirty="0">
                              <a:latin typeface="Cambria Math" panose="02040503050406030204" pitchFamily="18" charset="0"/>
                              <a:ea typeface="Cambria Math" panose="02040503050406030204" pitchFamily="18" charset="0"/>
                            </a:rPr>
                            <m:t>𝜆</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𝑦</m:t>
                              </m:r>
                            </m:sup>
                          </m:sSup>
                          <m:r>
                            <a:rPr lang="en-US" i="1">
                              <a:latin typeface="Cambria Math" panose="02040503050406030204" pitchFamily="18" charset="0"/>
                            </a:rPr>
                            <m:t>𝑑𝑦</m:t>
                          </m:r>
                        </m:e>
                      </m:nary>
                      <m:r>
                        <a:rPr lang="en-US" b="0" i="1" smtClean="0">
                          <a:latin typeface="Cambria Math" panose="02040503050406030204" pitchFamily="18" charset="0"/>
                        </a:rPr>
                        <m:t>=</m:t>
                      </m:r>
                    </m:oMath>
                  </m:oMathPara>
                </a14:m>
                <a:endParaRPr lang="ru-RU" dirty="0"/>
              </a:p>
            </p:txBody>
          </p:sp>
        </mc:Choice>
        <mc:Fallback xmlns="">
          <p:sp>
            <p:nvSpPr>
              <p:cNvPr id="99" name="TextBox 98">
                <a:extLst>
                  <a:ext uri="{FF2B5EF4-FFF2-40B4-BE49-F238E27FC236}">
                    <a16:creationId xmlns:a16="http://schemas.microsoft.com/office/drawing/2014/main" id="{D63FAA53-E16F-458D-92B7-B5255A233405}"/>
                  </a:ext>
                </a:extLst>
              </p:cNvPr>
              <p:cNvSpPr txBox="1">
                <a:spLocks noRot="1" noChangeAspect="1" noMove="1" noResize="1" noEditPoints="1" noAdjustHandles="1" noChangeArrowheads="1" noChangeShapeType="1" noTextEdit="1"/>
              </p:cNvSpPr>
              <p:nvPr/>
            </p:nvSpPr>
            <p:spPr>
              <a:xfrm>
                <a:off x="1836455" y="1730432"/>
                <a:ext cx="6742772" cy="904543"/>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9043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pic>
        <p:nvPicPr>
          <p:cNvPr id="79" name="Рисунок 78">
            <a:extLst>
              <a:ext uri="{FF2B5EF4-FFF2-40B4-BE49-F238E27FC236}">
                <a16:creationId xmlns:a16="http://schemas.microsoft.com/office/drawing/2014/main" id="{97E64503-30D2-42F9-8C28-920A18884134}"/>
              </a:ext>
            </a:extLst>
          </p:cNvPr>
          <p:cNvPicPr>
            <a:picLocks noChangeAspect="1"/>
          </p:cNvPicPr>
          <p:nvPr/>
        </p:nvPicPr>
        <p:blipFill>
          <a:blip r:embed="rId3"/>
          <a:stretch>
            <a:fillRect/>
          </a:stretch>
        </p:blipFill>
        <p:spPr>
          <a:xfrm>
            <a:off x="233164" y="1145401"/>
            <a:ext cx="2582558" cy="2134860"/>
          </a:xfrm>
          <a:prstGeom prst="rect">
            <a:avLst/>
          </a:prstGeom>
        </p:spPr>
      </p:pic>
      <p:sp>
        <p:nvSpPr>
          <p:cNvPr id="81" name="TextBox 80">
            <a:extLst>
              <a:ext uri="{FF2B5EF4-FFF2-40B4-BE49-F238E27FC236}">
                <a16:creationId xmlns:a16="http://schemas.microsoft.com/office/drawing/2014/main" id="{9B8DED86-7184-42F9-A1FF-BB9BD8408CE1}"/>
              </a:ext>
            </a:extLst>
          </p:cNvPr>
          <p:cNvSpPr txBox="1"/>
          <p:nvPr/>
        </p:nvSpPr>
        <p:spPr>
          <a:xfrm>
            <a:off x="54501" y="662092"/>
            <a:ext cx="5153340" cy="369332"/>
          </a:xfrm>
          <a:prstGeom prst="rect">
            <a:avLst/>
          </a:prstGeom>
          <a:noFill/>
        </p:spPr>
        <p:txBody>
          <a:bodyPr wrap="square">
            <a:spAutoFit/>
          </a:bodyPr>
          <a:lstStyle/>
          <a:p>
            <a:r>
              <a:rPr lang="en-US" dirty="0"/>
              <a:t>For example, let consider exponential distribution</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598EBBDF-8539-497B-BEC8-0D831B46B538}"/>
                  </a:ext>
                </a:extLst>
              </p:cNvPr>
              <p:cNvSpPr txBox="1"/>
              <p:nvPr/>
            </p:nvSpPr>
            <p:spPr>
              <a:xfrm>
                <a:off x="2699998" y="1206054"/>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82" name="TextBox 81">
                <a:extLst>
                  <a:ext uri="{FF2B5EF4-FFF2-40B4-BE49-F238E27FC236}">
                    <a16:creationId xmlns:a16="http://schemas.microsoft.com/office/drawing/2014/main" id="{598EBBDF-8539-497B-BEC8-0D831B46B538}"/>
                  </a:ext>
                </a:extLst>
              </p:cNvPr>
              <p:cNvSpPr txBox="1">
                <a:spLocks noRot="1" noChangeAspect="1" noMove="1" noResize="1" noEditPoints="1" noAdjustHandles="1" noChangeArrowheads="1" noChangeShapeType="1" noTextEdit="1"/>
              </p:cNvSpPr>
              <p:nvPr/>
            </p:nvSpPr>
            <p:spPr>
              <a:xfrm>
                <a:off x="2699998" y="1206054"/>
                <a:ext cx="2689511" cy="382605"/>
              </a:xfrm>
              <a:prstGeom prst="rect">
                <a:avLst/>
              </a:prstGeom>
              <a:blipFill>
                <a:blip r:embed="rId4"/>
                <a:stretch>
                  <a:fillRect b="-158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D63FAA53-E16F-458D-92B7-B5255A233405}"/>
                  </a:ext>
                </a:extLst>
              </p:cNvPr>
              <p:cNvSpPr txBox="1"/>
              <p:nvPr/>
            </p:nvSpPr>
            <p:spPr>
              <a:xfrm>
                <a:off x="1836455" y="1730432"/>
                <a:ext cx="6742772" cy="904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𝑥</m:t>
                          </m:r>
                        </m:sup>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𝑑𝑦</m:t>
                          </m:r>
                        </m:e>
                      </m:nary>
                      <m:r>
                        <a:rPr lang="en-US" b="0" i="1"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𝑥</m:t>
                          </m:r>
                        </m:sup>
                        <m:e>
                          <m:r>
                            <a:rPr lang="en-US" i="1" dirty="0">
                              <a:latin typeface="Cambria Math" panose="02040503050406030204" pitchFamily="18" charset="0"/>
                              <a:ea typeface="Cambria Math" panose="02040503050406030204" pitchFamily="18" charset="0"/>
                            </a:rPr>
                            <m:t>𝜆</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𝑦</m:t>
                              </m:r>
                            </m:sup>
                          </m:sSup>
                          <m:r>
                            <a:rPr lang="en-US" i="1">
                              <a:latin typeface="Cambria Math" panose="02040503050406030204" pitchFamily="18" charset="0"/>
                            </a:rPr>
                            <m:t>𝑑𝑦</m:t>
                          </m:r>
                        </m:e>
                      </m:nary>
                      <m:r>
                        <a:rPr lang="en-US" b="0" i="1" smtClean="0">
                          <a:latin typeface="Cambria Math" panose="02040503050406030204" pitchFamily="18" charset="0"/>
                        </a:rPr>
                        <m:t>=</m:t>
                      </m:r>
                    </m:oMath>
                  </m:oMathPara>
                </a14:m>
                <a:endParaRPr lang="ru-RU" dirty="0"/>
              </a:p>
            </p:txBody>
          </p:sp>
        </mc:Choice>
        <mc:Fallback xmlns="">
          <p:sp>
            <p:nvSpPr>
              <p:cNvPr id="99" name="TextBox 98">
                <a:extLst>
                  <a:ext uri="{FF2B5EF4-FFF2-40B4-BE49-F238E27FC236}">
                    <a16:creationId xmlns:a16="http://schemas.microsoft.com/office/drawing/2014/main" id="{D63FAA53-E16F-458D-92B7-B5255A233405}"/>
                  </a:ext>
                </a:extLst>
              </p:cNvPr>
              <p:cNvSpPr txBox="1">
                <a:spLocks noRot="1" noChangeAspect="1" noMove="1" noResize="1" noEditPoints="1" noAdjustHandles="1" noChangeArrowheads="1" noChangeShapeType="1" noTextEdit="1"/>
              </p:cNvSpPr>
              <p:nvPr/>
            </p:nvSpPr>
            <p:spPr>
              <a:xfrm>
                <a:off x="1836455" y="1730432"/>
                <a:ext cx="6742772" cy="904543"/>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50978BC0-F047-4CAF-A1AF-5E04CDFE224A}"/>
                  </a:ext>
                </a:extLst>
              </p:cNvPr>
              <p:cNvSpPr txBox="1"/>
              <p:nvPr/>
            </p:nvSpPr>
            <p:spPr>
              <a:xfrm>
                <a:off x="-622572" y="3394238"/>
                <a:ext cx="6742772" cy="904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nary>
                        <m:naryPr>
                          <m:limLoc m:val="undOv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𝑥</m:t>
                          </m:r>
                        </m:sup>
                        <m:e>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𝑦</m:t>
                              </m:r>
                            </m:sup>
                          </m:sSup>
                          <m:r>
                            <a:rPr lang="en-US" i="1">
                              <a:latin typeface="Cambria Math" panose="02040503050406030204" pitchFamily="18" charset="0"/>
                            </a:rPr>
                            <m:t>𝑑𝑦</m:t>
                          </m:r>
                        </m:e>
                      </m:nary>
                      <m:r>
                        <a:rPr lang="en-US" b="0" i="1"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f>
                        <m:fPr>
                          <m:ctrlPr>
                            <a:rPr lang="en-US" i="1" dirty="0"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𝑦</m:t>
                              </m:r>
                            </m:sup>
                          </m:sSup>
                        </m:num>
                        <m:den>
                          <m:r>
                            <a:rPr lang="en-US" i="1" dirty="0">
                              <a:latin typeface="Cambria Math" panose="02040503050406030204" pitchFamily="18" charset="0"/>
                              <a:ea typeface="Cambria Math" panose="02040503050406030204" pitchFamily="18" charset="0"/>
                            </a:rPr>
                            <m:t>𝜆</m:t>
                          </m:r>
                        </m:den>
                      </m:f>
                      <m:sSubSup>
                        <m:sSubSupPr>
                          <m:ctrlPr>
                            <a:rPr lang="en-US" b="0" i="1" dirty="0" smtClean="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m:t>
                          </m:r>
                        </m:e>
                        <m:sub>
                          <m:r>
                            <a:rPr lang="en-US" b="0" i="1" dirty="0" smtClean="0">
                              <a:latin typeface="Cambria Math" panose="02040503050406030204" pitchFamily="18" charset="0"/>
                              <a:ea typeface="Cambria Math" panose="02040503050406030204" pitchFamily="18" charset="0"/>
                            </a:rPr>
                            <m:t>0</m:t>
                          </m:r>
                        </m:sub>
                        <m:sup>
                          <m:r>
                            <a:rPr lang="en-US" b="0" i="1" dirty="0" smtClean="0">
                              <a:latin typeface="Cambria Math" panose="02040503050406030204" pitchFamily="18" charset="0"/>
                              <a:ea typeface="Cambria Math" panose="02040503050406030204" pitchFamily="18" charset="0"/>
                            </a:rPr>
                            <m:t>𝑥</m:t>
                          </m:r>
                        </m:sup>
                      </m:sSubSup>
                      <m:r>
                        <a:rPr lang="en-US" b="0" i="1" dirty="0" smtClean="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oMath>
                  </m:oMathPara>
                </a14:m>
                <a:endParaRPr lang="ru-RU" dirty="0"/>
              </a:p>
            </p:txBody>
          </p:sp>
        </mc:Choice>
        <mc:Fallback xmlns="">
          <p:sp>
            <p:nvSpPr>
              <p:cNvPr id="100" name="TextBox 99">
                <a:extLst>
                  <a:ext uri="{FF2B5EF4-FFF2-40B4-BE49-F238E27FC236}">
                    <a16:creationId xmlns:a16="http://schemas.microsoft.com/office/drawing/2014/main" id="{50978BC0-F047-4CAF-A1AF-5E04CDFE224A}"/>
                  </a:ext>
                </a:extLst>
              </p:cNvPr>
              <p:cNvSpPr txBox="1">
                <a:spLocks noRot="1" noChangeAspect="1" noMove="1" noResize="1" noEditPoints="1" noAdjustHandles="1" noChangeArrowheads="1" noChangeShapeType="1" noTextEdit="1"/>
              </p:cNvSpPr>
              <p:nvPr/>
            </p:nvSpPr>
            <p:spPr>
              <a:xfrm>
                <a:off x="-622572" y="3394238"/>
                <a:ext cx="6742772" cy="904543"/>
              </a:xfrm>
              <a:prstGeom prst="rect">
                <a:avLst/>
              </a:prstGeom>
              <a:blipFill>
                <a:blip r:embed="rId6"/>
                <a:stretch>
                  <a:fillRect/>
                </a:stretch>
              </a:blipFill>
            </p:spPr>
            <p:txBody>
              <a:bodyPr/>
              <a:lstStyle/>
              <a:p>
                <a:r>
                  <a:rPr lang="ru-RU">
                    <a:noFill/>
                  </a:rPr>
                  <a:t> </a:t>
                </a:r>
              </a:p>
            </p:txBody>
          </p:sp>
        </mc:Fallback>
      </mc:AlternateContent>
      <p:pic>
        <p:nvPicPr>
          <p:cNvPr id="102" name="Рисунок 101">
            <a:extLst>
              <a:ext uri="{FF2B5EF4-FFF2-40B4-BE49-F238E27FC236}">
                <a16:creationId xmlns:a16="http://schemas.microsoft.com/office/drawing/2014/main" id="{59E750D9-47A9-4403-BF94-CB683C2A1F86}"/>
              </a:ext>
            </a:extLst>
          </p:cNvPr>
          <p:cNvPicPr>
            <a:picLocks noChangeAspect="1"/>
          </p:cNvPicPr>
          <p:nvPr/>
        </p:nvPicPr>
        <p:blipFill>
          <a:blip r:embed="rId7"/>
          <a:stretch>
            <a:fillRect/>
          </a:stretch>
        </p:blipFill>
        <p:spPr>
          <a:xfrm>
            <a:off x="5904239" y="2603696"/>
            <a:ext cx="2896136" cy="2382084"/>
          </a:xfrm>
          <a:prstGeom prst="rect">
            <a:avLst/>
          </a:prstGeom>
        </p:spPr>
      </p:pic>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C2758320-697E-4A74-9139-BFA3166CB00F}"/>
                  </a:ext>
                </a:extLst>
              </p:cNvPr>
              <p:cNvSpPr txBox="1"/>
              <p:nvPr/>
            </p:nvSpPr>
            <p:spPr>
              <a:xfrm>
                <a:off x="510164" y="4412758"/>
                <a:ext cx="3111102" cy="382284"/>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oMath>
                </a14:m>
                <a:endParaRPr lang="ru-RU" dirty="0"/>
              </a:p>
            </p:txBody>
          </p:sp>
        </mc:Choice>
        <mc:Fallback xmlns="">
          <p:sp>
            <p:nvSpPr>
              <p:cNvPr id="104" name="TextBox 103">
                <a:extLst>
                  <a:ext uri="{FF2B5EF4-FFF2-40B4-BE49-F238E27FC236}">
                    <a16:creationId xmlns:a16="http://schemas.microsoft.com/office/drawing/2014/main" id="{C2758320-697E-4A74-9139-BFA3166CB00F}"/>
                  </a:ext>
                </a:extLst>
              </p:cNvPr>
              <p:cNvSpPr txBox="1">
                <a:spLocks noRot="1" noChangeAspect="1" noMove="1" noResize="1" noEditPoints="1" noAdjustHandles="1" noChangeArrowheads="1" noChangeShapeType="1" noTextEdit="1"/>
              </p:cNvSpPr>
              <p:nvPr/>
            </p:nvSpPr>
            <p:spPr>
              <a:xfrm>
                <a:off x="510164" y="4412758"/>
                <a:ext cx="3111102" cy="382284"/>
              </a:xfrm>
              <a:prstGeom prst="rect">
                <a:avLst/>
              </a:prstGeom>
              <a:blipFill>
                <a:blip r:embed="rId8"/>
                <a:stretch>
                  <a:fillRect t="-4762" b="-25397"/>
                </a:stretch>
              </a:blipFill>
            </p:spPr>
            <p:txBody>
              <a:bodyPr/>
              <a:lstStyle/>
              <a:p>
                <a:r>
                  <a:rPr lang="ru-RU">
                    <a:noFill/>
                  </a:rPr>
                  <a:t> </a:t>
                </a:r>
              </a:p>
            </p:txBody>
          </p:sp>
        </mc:Fallback>
      </mc:AlternateContent>
    </p:spTree>
    <p:extLst>
      <p:ext uri="{BB962C8B-B14F-4D97-AF65-F5344CB8AC3E}">
        <p14:creationId xmlns:p14="http://schemas.microsoft.com/office/powerpoint/2010/main" val="3270985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pic>
        <p:nvPicPr>
          <p:cNvPr id="79" name="Рисунок 78">
            <a:extLst>
              <a:ext uri="{FF2B5EF4-FFF2-40B4-BE49-F238E27FC236}">
                <a16:creationId xmlns:a16="http://schemas.microsoft.com/office/drawing/2014/main" id="{97E64503-30D2-42F9-8C28-920A18884134}"/>
              </a:ext>
            </a:extLst>
          </p:cNvPr>
          <p:cNvPicPr>
            <a:picLocks noChangeAspect="1"/>
          </p:cNvPicPr>
          <p:nvPr/>
        </p:nvPicPr>
        <p:blipFill>
          <a:blip r:embed="rId3"/>
          <a:stretch>
            <a:fillRect/>
          </a:stretch>
        </p:blipFill>
        <p:spPr>
          <a:xfrm>
            <a:off x="233164" y="1145401"/>
            <a:ext cx="2582558" cy="2134860"/>
          </a:xfrm>
          <a:prstGeom prst="rect">
            <a:avLst/>
          </a:prstGeom>
        </p:spPr>
      </p:pic>
      <p:sp>
        <p:nvSpPr>
          <p:cNvPr id="81" name="TextBox 80">
            <a:extLst>
              <a:ext uri="{FF2B5EF4-FFF2-40B4-BE49-F238E27FC236}">
                <a16:creationId xmlns:a16="http://schemas.microsoft.com/office/drawing/2014/main" id="{9B8DED86-7184-42F9-A1FF-BB9BD8408CE1}"/>
              </a:ext>
            </a:extLst>
          </p:cNvPr>
          <p:cNvSpPr txBox="1"/>
          <p:nvPr/>
        </p:nvSpPr>
        <p:spPr>
          <a:xfrm>
            <a:off x="54501" y="662092"/>
            <a:ext cx="5153340" cy="369332"/>
          </a:xfrm>
          <a:prstGeom prst="rect">
            <a:avLst/>
          </a:prstGeom>
          <a:noFill/>
        </p:spPr>
        <p:txBody>
          <a:bodyPr wrap="square">
            <a:spAutoFit/>
          </a:bodyPr>
          <a:lstStyle/>
          <a:p>
            <a:r>
              <a:rPr lang="en-US" dirty="0"/>
              <a:t>For example, let consider exponential distribution</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598EBBDF-8539-497B-BEC8-0D831B46B538}"/>
                  </a:ext>
                </a:extLst>
              </p:cNvPr>
              <p:cNvSpPr txBox="1"/>
              <p:nvPr/>
            </p:nvSpPr>
            <p:spPr>
              <a:xfrm>
                <a:off x="2699998" y="1206054"/>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82" name="TextBox 81">
                <a:extLst>
                  <a:ext uri="{FF2B5EF4-FFF2-40B4-BE49-F238E27FC236}">
                    <a16:creationId xmlns:a16="http://schemas.microsoft.com/office/drawing/2014/main" id="{598EBBDF-8539-497B-BEC8-0D831B46B538}"/>
                  </a:ext>
                </a:extLst>
              </p:cNvPr>
              <p:cNvSpPr txBox="1">
                <a:spLocks noRot="1" noChangeAspect="1" noMove="1" noResize="1" noEditPoints="1" noAdjustHandles="1" noChangeArrowheads="1" noChangeShapeType="1" noTextEdit="1"/>
              </p:cNvSpPr>
              <p:nvPr/>
            </p:nvSpPr>
            <p:spPr>
              <a:xfrm>
                <a:off x="2699998" y="1206054"/>
                <a:ext cx="2689511" cy="382605"/>
              </a:xfrm>
              <a:prstGeom prst="rect">
                <a:avLst/>
              </a:prstGeom>
              <a:blipFill>
                <a:blip r:embed="rId4"/>
                <a:stretch>
                  <a:fillRect b="-158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D63FAA53-E16F-458D-92B7-B5255A233405}"/>
                  </a:ext>
                </a:extLst>
              </p:cNvPr>
              <p:cNvSpPr txBox="1"/>
              <p:nvPr/>
            </p:nvSpPr>
            <p:spPr>
              <a:xfrm>
                <a:off x="1836455" y="1730432"/>
                <a:ext cx="6742772" cy="904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1" dirty="0"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𝑥</m:t>
                          </m:r>
                        </m:sup>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𝑑𝑦</m:t>
                          </m:r>
                        </m:e>
                      </m:nary>
                      <m:r>
                        <a:rPr lang="en-US" b="0" i="1" smtClean="0">
                          <a:latin typeface="Cambria Math" panose="02040503050406030204" pitchFamily="18" charset="0"/>
                        </a:rPr>
                        <m:t>=</m:t>
                      </m:r>
                      <m:nary>
                        <m:naryPr>
                          <m:limLoc m:val="undOv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𝑥</m:t>
                          </m:r>
                        </m:sup>
                        <m:e>
                          <m:r>
                            <a:rPr lang="en-US" i="1" dirty="0">
                              <a:latin typeface="Cambria Math" panose="02040503050406030204" pitchFamily="18" charset="0"/>
                              <a:ea typeface="Cambria Math" panose="02040503050406030204" pitchFamily="18" charset="0"/>
                            </a:rPr>
                            <m:t>𝜆</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𝑦</m:t>
                              </m:r>
                            </m:sup>
                          </m:sSup>
                          <m:r>
                            <a:rPr lang="en-US" i="1">
                              <a:latin typeface="Cambria Math" panose="02040503050406030204" pitchFamily="18" charset="0"/>
                            </a:rPr>
                            <m:t>𝑑𝑦</m:t>
                          </m:r>
                        </m:e>
                      </m:nary>
                      <m:r>
                        <a:rPr lang="en-US" b="0" i="1" smtClean="0">
                          <a:latin typeface="Cambria Math" panose="02040503050406030204" pitchFamily="18" charset="0"/>
                        </a:rPr>
                        <m:t>=</m:t>
                      </m:r>
                    </m:oMath>
                  </m:oMathPara>
                </a14:m>
                <a:endParaRPr lang="ru-RU" dirty="0"/>
              </a:p>
            </p:txBody>
          </p:sp>
        </mc:Choice>
        <mc:Fallback xmlns="">
          <p:sp>
            <p:nvSpPr>
              <p:cNvPr id="99" name="TextBox 98">
                <a:extLst>
                  <a:ext uri="{FF2B5EF4-FFF2-40B4-BE49-F238E27FC236}">
                    <a16:creationId xmlns:a16="http://schemas.microsoft.com/office/drawing/2014/main" id="{D63FAA53-E16F-458D-92B7-B5255A233405}"/>
                  </a:ext>
                </a:extLst>
              </p:cNvPr>
              <p:cNvSpPr txBox="1">
                <a:spLocks noRot="1" noChangeAspect="1" noMove="1" noResize="1" noEditPoints="1" noAdjustHandles="1" noChangeArrowheads="1" noChangeShapeType="1" noTextEdit="1"/>
              </p:cNvSpPr>
              <p:nvPr/>
            </p:nvSpPr>
            <p:spPr>
              <a:xfrm>
                <a:off x="1836455" y="1730432"/>
                <a:ext cx="6742772" cy="904543"/>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50978BC0-F047-4CAF-A1AF-5E04CDFE224A}"/>
                  </a:ext>
                </a:extLst>
              </p:cNvPr>
              <p:cNvSpPr txBox="1"/>
              <p:nvPr/>
            </p:nvSpPr>
            <p:spPr>
              <a:xfrm>
                <a:off x="-622572" y="3394238"/>
                <a:ext cx="6742772" cy="9045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nary>
                        <m:naryPr>
                          <m:limLoc m:val="undOv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𝑥</m:t>
                          </m:r>
                        </m:sup>
                        <m:e>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𝑦</m:t>
                              </m:r>
                            </m:sup>
                          </m:sSup>
                          <m:r>
                            <a:rPr lang="en-US" i="1">
                              <a:latin typeface="Cambria Math" panose="02040503050406030204" pitchFamily="18" charset="0"/>
                            </a:rPr>
                            <m:t>𝑑𝑦</m:t>
                          </m:r>
                        </m:e>
                      </m:nary>
                      <m:r>
                        <a:rPr lang="en-US" b="0" i="1"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f>
                        <m:fPr>
                          <m:ctrlPr>
                            <a:rPr lang="en-US" i="1" dirty="0"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𝑦</m:t>
                              </m:r>
                            </m:sup>
                          </m:sSup>
                        </m:num>
                        <m:den>
                          <m:r>
                            <a:rPr lang="en-US" i="1" dirty="0">
                              <a:latin typeface="Cambria Math" panose="02040503050406030204" pitchFamily="18" charset="0"/>
                              <a:ea typeface="Cambria Math" panose="02040503050406030204" pitchFamily="18" charset="0"/>
                            </a:rPr>
                            <m:t>𝜆</m:t>
                          </m:r>
                        </m:den>
                      </m:f>
                      <m:sSubSup>
                        <m:sSubSupPr>
                          <m:ctrlPr>
                            <a:rPr lang="en-US" b="0" i="1" dirty="0" smtClean="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m:t>
                          </m:r>
                        </m:e>
                        <m:sub>
                          <m:r>
                            <a:rPr lang="en-US" b="0" i="1" dirty="0" smtClean="0">
                              <a:latin typeface="Cambria Math" panose="02040503050406030204" pitchFamily="18" charset="0"/>
                              <a:ea typeface="Cambria Math" panose="02040503050406030204" pitchFamily="18" charset="0"/>
                            </a:rPr>
                            <m:t>0</m:t>
                          </m:r>
                        </m:sub>
                        <m:sup>
                          <m:r>
                            <a:rPr lang="en-US" b="0" i="1" dirty="0" smtClean="0">
                              <a:latin typeface="Cambria Math" panose="02040503050406030204" pitchFamily="18" charset="0"/>
                              <a:ea typeface="Cambria Math" panose="02040503050406030204" pitchFamily="18" charset="0"/>
                            </a:rPr>
                            <m:t>𝑥</m:t>
                          </m:r>
                        </m:sup>
                      </m:sSubSup>
                      <m:r>
                        <a:rPr lang="en-US" b="0" i="1" dirty="0" smtClean="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oMath>
                  </m:oMathPara>
                </a14:m>
                <a:endParaRPr lang="ru-RU" dirty="0"/>
              </a:p>
            </p:txBody>
          </p:sp>
        </mc:Choice>
        <mc:Fallback xmlns="">
          <p:sp>
            <p:nvSpPr>
              <p:cNvPr id="100" name="TextBox 99">
                <a:extLst>
                  <a:ext uri="{FF2B5EF4-FFF2-40B4-BE49-F238E27FC236}">
                    <a16:creationId xmlns:a16="http://schemas.microsoft.com/office/drawing/2014/main" id="{50978BC0-F047-4CAF-A1AF-5E04CDFE224A}"/>
                  </a:ext>
                </a:extLst>
              </p:cNvPr>
              <p:cNvSpPr txBox="1">
                <a:spLocks noRot="1" noChangeAspect="1" noMove="1" noResize="1" noEditPoints="1" noAdjustHandles="1" noChangeArrowheads="1" noChangeShapeType="1" noTextEdit="1"/>
              </p:cNvSpPr>
              <p:nvPr/>
            </p:nvSpPr>
            <p:spPr>
              <a:xfrm>
                <a:off x="-622572" y="3394238"/>
                <a:ext cx="6742772" cy="904543"/>
              </a:xfrm>
              <a:prstGeom prst="rect">
                <a:avLst/>
              </a:prstGeom>
              <a:blipFill>
                <a:blip r:embed="rId6"/>
                <a:stretch>
                  <a:fillRect/>
                </a:stretch>
              </a:blipFill>
            </p:spPr>
            <p:txBody>
              <a:bodyPr/>
              <a:lstStyle/>
              <a:p>
                <a:r>
                  <a:rPr lang="ru-RU">
                    <a:noFill/>
                  </a:rPr>
                  <a:t> </a:t>
                </a:r>
              </a:p>
            </p:txBody>
          </p:sp>
        </mc:Fallback>
      </mc:AlternateContent>
      <p:pic>
        <p:nvPicPr>
          <p:cNvPr id="102" name="Рисунок 101">
            <a:extLst>
              <a:ext uri="{FF2B5EF4-FFF2-40B4-BE49-F238E27FC236}">
                <a16:creationId xmlns:a16="http://schemas.microsoft.com/office/drawing/2014/main" id="{59E750D9-47A9-4403-BF94-CB683C2A1F86}"/>
              </a:ext>
            </a:extLst>
          </p:cNvPr>
          <p:cNvPicPr>
            <a:picLocks noChangeAspect="1"/>
          </p:cNvPicPr>
          <p:nvPr/>
        </p:nvPicPr>
        <p:blipFill>
          <a:blip r:embed="rId7"/>
          <a:stretch>
            <a:fillRect/>
          </a:stretch>
        </p:blipFill>
        <p:spPr>
          <a:xfrm>
            <a:off x="5904239" y="2603696"/>
            <a:ext cx="2896136" cy="2382084"/>
          </a:xfrm>
          <a:prstGeom prst="rect">
            <a:avLst/>
          </a:prstGeom>
        </p:spPr>
      </p:pic>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C2758320-697E-4A74-9139-BFA3166CB00F}"/>
                  </a:ext>
                </a:extLst>
              </p:cNvPr>
              <p:cNvSpPr txBox="1"/>
              <p:nvPr/>
            </p:nvSpPr>
            <p:spPr>
              <a:xfrm>
                <a:off x="510164" y="4412758"/>
                <a:ext cx="3111102" cy="382284"/>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oMath>
                </a14:m>
                <a:endParaRPr lang="ru-RU" dirty="0"/>
              </a:p>
            </p:txBody>
          </p:sp>
        </mc:Choice>
        <mc:Fallback xmlns="">
          <p:sp>
            <p:nvSpPr>
              <p:cNvPr id="104" name="TextBox 103">
                <a:extLst>
                  <a:ext uri="{FF2B5EF4-FFF2-40B4-BE49-F238E27FC236}">
                    <a16:creationId xmlns:a16="http://schemas.microsoft.com/office/drawing/2014/main" id="{C2758320-697E-4A74-9139-BFA3166CB00F}"/>
                  </a:ext>
                </a:extLst>
              </p:cNvPr>
              <p:cNvSpPr txBox="1">
                <a:spLocks noRot="1" noChangeAspect="1" noMove="1" noResize="1" noEditPoints="1" noAdjustHandles="1" noChangeArrowheads="1" noChangeShapeType="1" noTextEdit="1"/>
              </p:cNvSpPr>
              <p:nvPr/>
            </p:nvSpPr>
            <p:spPr>
              <a:xfrm>
                <a:off x="510164" y="4412758"/>
                <a:ext cx="3111102" cy="382284"/>
              </a:xfrm>
              <a:prstGeom prst="rect">
                <a:avLst/>
              </a:prstGeom>
              <a:blipFill>
                <a:blip r:embed="rId8"/>
                <a:stretch>
                  <a:fillRect t="-4762" b="-25397"/>
                </a:stretch>
              </a:blipFill>
            </p:spPr>
            <p:txBody>
              <a:bodyPr/>
              <a:lstStyle/>
              <a:p>
                <a:r>
                  <a:rPr lang="ru-RU">
                    <a:noFill/>
                  </a:rPr>
                  <a:t> </a:t>
                </a:r>
              </a:p>
            </p:txBody>
          </p:sp>
        </mc:Fallback>
      </mc:AlternateContent>
      <p:grpSp>
        <p:nvGrpSpPr>
          <p:cNvPr id="40" name="Группа 39">
            <a:extLst>
              <a:ext uri="{FF2B5EF4-FFF2-40B4-BE49-F238E27FC236}">
                <a16:creationId xmlns:a16="http://schemas.microsoft.com/office/drawing/2014/main" id="{DC0C96AE-4100-4727-B925-6A62C4F2A1F8}"/>
              </a:ext>
            </a:extLst>
          </p:cNvPr>
          <p:cNvGrpSpPr/>
          <p:nvPr/>
        </p:nvGrpSpPr>
        <p:grpSpPr>
          <a:xfrm>
            <a:off x="608681" y="1523174"/>
            <a:ext cx="459720" cy="1479240"/>
            <a:chOff x="608681" y="1523174"/>
            <a:chExt cx="459720" cy="1479240"/>
          </a:xfrm>
        </p:grpSpPr>
        <mc:AlternateContent xmlns:mc="http://schemas.openxmlformats.org/markup-compatibility/2006" xmlns:p14="http://schemas.microsoft.com/office/powerpoint/2010/main">
          <mc:Choice Requires="p14">
            <p:contentPart p14:bwMode="auto" r:id="rId9">
              <p14:nvContentPartPr>
                <p14:cNvPr id="25" name="Рукописный ввод 24">
                  <a:extLst>
                    <a:ext uri="{FF2B5EF4-FFF2-40B4-BE49-F238E27FC236}">
                      <a16:creationId xmlns:a16="http://schemas.microsoft.com/office/drawing/2014/main" id="{037BB919-4307-4DCD-B53E-CE6473E22DEB}"/>
                    </a:ext>
                  </a:extLst>
                </p14:cNvPr>
                <p14:cNvContentPartPr/>
                <p14:nvPr/>
              </p14:nvContentPartPr>
              <p14:xfrm>
                <a:off x="1045361" y="2576894"/>
                <a:ext cx="23040" cy="425520"/>
              </p14:xfrm>
            </p:contentPart>
          </mc:Choice>
          <mc:Fallback xmlns="">
            <p:pic>
              <p:nvPicPr>
                <p:cNvPr id="25" name="Рукописный ввод 24">
                  <a:extLst>
                    <a:ext uri="{FF2B5EF4-FFF2-40B4-BE49-F238E27FC236}">
                      <a16:creationId xmlns:a16="http://schemas.microsoft.com/office/drawing/2014/main" id="{037BB919-4307-4DCD-B53E-CE6473E22DEB}"/>
                    </a:ext>
                  </a:extLst>
                </p:cNvPr>
                <p:cNvPicPr/>
                <p:nvPr/>
              </p:nvPicPr>
              <p:blipFill>
                <a:blip r:embed="rId10"/>
                <a:stretch>
                  <a:fillRect/>
                </a:stretch>
              </p:blipFill>
              <p:spPr>
                <a:xfrm>
                  <a:off x="1036361" y="2567894"/>
                  <a:ext cx="406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Рукописный ввод 25">
                  <a:extLst>
                    <a:ext uri="{FF2B5EF4-FFF2-40B4-BE49-F238E27FC236}">
                      <a16:creationId xmlns:a16="http://schemas.microsoft.com/office/drawing/2014/main" id="{9A99312A-7E9A-41A2-97F2-83F573D8EBDA}"/>
                    </a:ext>
                  </a:extLst>
                </p14:cNvPr>
                <p14:cNvContentPartPr/>
                <p14:nvPr/>
              </p14:nvContentPartPr>
              <p14:xfrm>
                <a:off x="632801" y="2900534"/>
                <a:ext cx="77040" cy="82440"/>
              </p14:xfrm>
            </p:contentPart>
          </mc:Choice>
          <mc:Fallback xmlns="">
            <p:pic>
              <p:nvPicPr>
                <p:cNvPr id="26" name="Рукописный ввод 25">
                  <a:extLst>
                    <a:ext uri="{FF2B5EF4-FFF2-40B4-BE49-F238E27FC236}">
                      <a16:creationId xmlns:a16="http://schemas.microsoft.com/office/drawing/2014/main" id="{9A99312A-7E9A-41A2-97F2-83F573D8EBDA}"/>
                    </a:ext>
                  </a:extLst>
                </p:cNvPr>
                <p:cNvPicPr/>
                <p:nvPr/>
              </p:nvPicPr>
              <p:blipFill>
                <a:blip r:embed="rId12"/>
                <a:stretch>
                  <a:fillRect/>
                </a:stretch>
              </p:blipFill>
              <p:spPr>
                <a:xfrm>
                  <a:off x="624161" y="2891894"/>
                  <a:ext cx="94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Рукописный ввод 26">
                  <a:extLst>
                    <a:ext uri="{FF2B5EF4-FFF2-40B4-BE49-F238E27FC236}">
                      <a16:creationId xmlns:a16="http://schemas.microsoft.com/office/drawing/2014/main" id="{01D03D74-010D-4450-AEA9-F312945EF258}"/>
                    </a:ext>
                  </a:extLst>
                </p14:cNvPr>
                <p14:cNvContentPartPr/>
                <p14:nvPr/>
              </p14:nvContentPartPr>
              <p14:xfrm>
                <a:off x="627401" y="2796494"/>
                <a:ext cx="155520" cy="168480"/>
              </p14:xfrm>
            </p:contentPart>
          </mc:Choice>
          <mc:Fallback xmlns="">
            <p:pic>
              <p:nvPicPr>
                <p:cNvPr id="27" name="Рукописный ввод 26">
                  <a:extLst>
                    <a:ext uri="{FF2B5EF4-FFF2-40B4-BE49-F238E27FC236}">
                      <a16:creationId xmlns:a16="http://schemas.microsoft.com/office/drawing/2014/main" id="{01D03D74-010D-4450-AEA9-F312945EF258}"/>
                    </a:ext>
                  </a:extLst>
                </p:cNvPr>
                <p:cNvPicPr/>
                <p:nvPr/>
              </p:nvPicPr>
              <p:blipFill>
                <a:blip r:embed="rId14"/>
                <a:stretch>
                  <a:fillRect/>
                </a:stretch>
              </p:blipFill>
              <p:spPr>
                <a:xfrm>
                  <a:off x="618401" y="2787854"/>
                  <a:ext cx="1731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Рукописный ввод 27">
                  <a:extLst>
                    <a:ext uri="{FF2B5EF4-FFF2-40B4-BE49-F238E27FC236}">
                      <a16:creationId xmlns:a16="http://schemas.microsoft.com/office/drawing/2014/main" id="{056537FB-2A37-4E09-BE80-5DB8DC3F887C}"/>
                    </a:ext>
                  </a:extLst>
                </p14:cNvPr>
                <p14:cNvContentPartPr/>
                <p14:nvPr/>
              </p14:nvContentPartPr>
              <p14:xfrm>
                <a:off x="619841" y="2663654"/>
                <a:ext cx="288720" cy="291600"/>
              </p14:xfrm>
            </p:contentPart>
          </mc:Choice>
          <mc:Fallback xmlns="">
            <p:pic>
              <p:nvPicPr>
                <p:cNvPr id="28" name="Рукописный ввод 27">
                  <a:extLst>
                    <a:ext uri="{FF2B5EF4-FFF2-40B4-BE49-F238E27FC236}">
                      <a16:creationId xmlns:a16="http://schemas.microsoft.com/office/drawing/2014/main" id="{056537FB-2A37-4E09-BE80-5DB8DC3F887C}"/>
                    </a:ext>
                  </a:extLst>
                </p:cNvPr>
                <p:cNvPicPr/>
                <p:nvPr/>
              </p:nvPicPr>
              <p:blipFill>
                <a:blip r:embed="rId16"/>
                <a:stretch>
                  <a:fillRect/>
                </a:stretch>
              </p:blipFill>
              <p:spPr>
                <a:xfrm>
                  <a:off x="611201" y="2655014"/>
                  <a:ext cx="3063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Рукописный ввод 28">
                  <a:extLst>
                    <a:ext uri="{FF2B5EF4-FFF2-40B4-BE49-F238E27FC236}">
                      <a16:creationId xmlns:a16="http://schemas.microsoft.com/office/drawing/2014/main" id="{616181B2-A16F-48EE-B310-89155FDABF4B}"/>
                    </a:ext>
                  </a:extLst>
                </p14:cNvPr>
                <p14:cNvContentPartPr/>
                <p14:nvPr/>
              </p14:nvContentPartPr>
              <p14:xfrm>
                <a:off x="618761" y="2430014"/>
                <a:ext cx="345600" cy="417960"/>
              </p14:xfrm>
            </p:contentPart>
          </mc:Choice>
          <mc:Fallback xmlns="">
            <p:pic>
              <p:nvPicPr>
                <p:cNvPr id="29" name="Рукописный ввод 28">
                  <a:extLst>
                    <a:ext uri="{FF2B5EF4-FFF2-40B4-BE49-F238E27FC236}">
                      <a16:creationId xmlns:a16="http://schemas.microsoft.com/office/drawing/2014/main" id="{616181B2-A16F-48EE-B310-89155FDABF4B}"/>
                    </a:ext>
                  </a:extLst>
                </p:cNvPr>
                <p:cNvPicPr/>
                <p:nvPr/>
              </p:nvPicPr>
              <p:blipFill>
                <a:blip r:embed="rId18"/>
                <a:stretch>
                  <a:fillRect/>
                </a:stretch>
              </p:blipFill>
              <p:spPr>
                <a:xfrm>
                  <a:off x="609761" y="2421014"/>
                  <a:ext cx="3632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Рукописный ввод 29">
                  <a:extLst>
                    <a:ext uri="{FF2B5EF4-FFF2-40B4-BE49-F238E27FC236}">
                      <a16:creationId xmlns:a16="http://schemas.microsoft.com/office/drawing/2014/main" id="{4F6B8A23-B6D6-48E7-A824-D04E3B75EE2F}"/>
                    </a:ext>
                  </a:extLst>
                </p14:cNvPr>
                <p14:cNvContentPartPr/>
                <p14:nvPr/>
              </p14:nvContentPartPr>
              <p14:xfrm>
                <a:off x="652601" y="2275214"/>
                <a:ext cx="319320" cy="394920"/>
              </p14:xfrm>
            </p:contentPart>
          </mc:Choice>
          <mc:Fallback xmlns="">
            <p:pic>
              <p:nvPicPr>
                <p:cNvPr id="30" name="Рукописный ввод 29">
                  <a:extLst>
                    <a:ext uri="{FF2B5EF4-FFF2-40B4-BE49-F238E27FC236}">
                      <a16:creationId xmlns:a16="http://schemas.microsoft.com/office/drawing/2014/main" id="{4F6B8A23-B6D6-48E7-A824-D04E3B75EE2F}"/>
                    </a:ext>
                  </a:extLst>
                </p:cNvPr>
                <p:cNvPicPr/>
                <p:nvPr/>
              </p:nvPicPr>
              <p:blipFill>
                <a:blip r:embed="rId20"/>
                <a:stretch>
                  <a:fillRect/>
                </a:stretch>
              </p:blipFill>
              <p:spPr>
                <a:xfrm>
                  <a:off x="643601" y="2266574"/>
                  <a:ext cx="33696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Рукописный ввод 30">
                  <a:extLst>
                    <a:ext uri="{FF2B5EF4-FFF2-40B4-BE49-F238E27FC236}">
                      <a16:creationId xmlns:a16="http://schemas.microsoft.com/office/drawing/2014/main" id="{D0B3FDA5-22B1-4891-B3D3-30F2EEC17BFD}"/>
                    </a:ext>
                  </a:extLst>
                </p14:cNvPr>
                <p14:cNvContentPartPr/>
                <p14:nvPr/>
              </p14:nvContentPartPr>
              <p14:xfrm>
                <a:off x="673481" y="2151734"/>
                <a:ext cx="258480" cy="288360"/>
              </p14:xfrm>
            </p:contentPart>
          </mc:Choice>
          <mc:Fallback xmlns="">
            <p:pic>
              <p:nvPicPr>
                <p:cNvPr id="31" name="Рукописный ввод 30">
                  <a:extLst>
                    <a:ext uri="{FF2B5EF4-FFF2-40B4-BE49-F238E27FC236}">
                      <a16:creationId xmlns:a16="http://schemas.microsoft.com/office/drawing/2014/main" id="{D0B3FDA5-22B1-4891-B3D3-30F2EEC17BFD}"/>
                    </a:ext>
                  </a:extLst>
                </p:cNvPr>
                <p:cNvPicPr/>
                <p:nvPr/>
              </p:nvPicPr>
              <p:blipFill>
                <a:blip r:embed="rId22"/>
                <a:stretch>
                  <a:fillRect/>
                </a:stretch>
              </p:blipFill>
              <p:spPr>
                <a:xfrm>
                  <a:off x="664481" y="2143094"/>
                  <a:ext cx="2761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Рукописный ввод 31">
                  <a:extLst>
                    <a:ext uri="{FF2B5EF4-FFF2-40B4-BE49-F238E27FC236}">
                      <a16:creationId xmlns:a16="http://schemas.microsoft.com/office/drawing/2014/main" id="{51CFE2EF-8A8C-4F06-962A-2A5AD35E07A7}"/>
                    </a:ext>
                  </a:extLst>
                </p14:cNvPr>
                <p14:cNvContentPartPr/>
                <p14:nvPr/>
              </p14:nvContentPartPr>
              <p14:xfrm>
                <a:off x="647921" y="2008814"/>
                <a:ext cx="153360" cy="147960"/>
              </p14:xfrm>
            </p:contentPart>
          </mc:Choice>
          <mc:Fallback xmlns="">
            <p:pic>
              <p:nvPicPr>
                <p:cNvPr id="32" name="Рукописный ввод 31">
                  <a:extLst>
                    <a:ext uri="{FF2B5EF4-FFF2-40B4-BE49-F238E27FC236}">
                      <a16:creationId xmlns:a16="http://schemas.microsoft.com/office/drawing/2014/main" id="{51CFE2EF-8A8C-4F06-962A-2A5AD35E07A7}"/>
                    </a:ext>
                  </a:extLst>
                </p:cNvPr>
                <p:cNvPicPr/>
                <p:nvPr/>
              </p:nvPicPr>
              <p:blipFill>
                <a:blip r:embed="rId24"/>
                <a:stretch>
                  <a:fillRect/>
                </a:stretch>
              </p:blipFill>
              <p:spPr>
                <a:xfrm>
                  <a:off x="639281" y="1999814"/>
                  <a:ext cx="1710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Рукописный ввод 32">
                  <a:extLst>
                    <a:ext uri="{FF2B5EF4-FFF2-40B4-BE49-F238E27FC236}">
                      <a16:creationId xmlns:a16="http://schemas.microsoft.com/office/drawing/2014/main" id="{0E031064-7526-4AA9-BE19-C8A960BF7F2C}"/>
                    </a:ext>
                  </a:extLst>
                </p14:cNvPr>
                <p14:cNvContentPartPr/>
                <p14:nvPr/>
              </p14:nvContentPartPr>
              <p14:xfrm>
                <a:off x="618401" y="1830614"/>
                <a:ext cx="111960" cy="97920"/>
              </p14:xfrm>
            </p:contentPart>
          </mc:Choice>
          <mc:Fallback xmlns="">
            <p:pic>
              <p:nvPicPr>
                <p:cNvPr id="33" name="Рукописный ввод 32">
                  <a:extLst>
                    <a:ext uri="{FF2B5EF4-FFF2-40B4-BE49-F238E27FC236}">
                      <a16:creationId xmlns:a16="http://schemas.microsoft.com/office/drawing/2014/main" id="{0E031064-7526-4AA9-BE19-C8A960BF7F2C}"/>
                    </a:ext>
                  </a:extLst>
                </p:cNvPr>
                <p:cNvPicPr/>
                <p:nvPr/>
              </p:nvPicPr>
              <p:blipFill>
                <a:blip r:embed="rId26"/>
                <a:stretch>
                  <a:fillRect/>
                </a:stretch>
              </p:blipFill>
              <p:spPr>
                <a:xfrm>
                  <a:off x="609401" y="1821974"/>
                  <a:ext cx="129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Рукописный ввод 34">
                  <a:extLst>
                    <a:ext uri="{FF2B5EF4-FFF2-40B4-BE49-F238E27FC236}">
                      <a16:creationId xmlns:a16="http://schemas.microsoft.com/office/drawing/2014/main" id="{2D9DC9AD-844F-4427-83AE-5723C25B6D3E}"/>
                    </a:ext>
                  </a:extLst>
                </p14:cNvPr>
                <p14:cNvContentPartPr/>
                <p14:nvPr/>
              </p14:nvContentPartPr>
              <p14:xfrm>
                <a:off x="640001" y="1712174"/>
                <a:ext cx="52920" cy="50400"/>
              </p14:xfrm>
            </p:contentPart>
          </mc:Choice>
          <mc:Fallback xmlns="">
            <p:pic>
              <p:nvPicPr>
                <p:cNvPr id="35" name="Рукописный ввод 34">
                  <a:extLst>
                    <a:ext uri="{FF2B5EF4-FFF2-40B4-BE49-F238E27FC236}">
                      <a16:creationId xmlns:a16="http://schemas.microsoft.com/office/drawing/2014/main" id="{2D9DC9AD-844F-4427-83AE-5723C25B6D3E}"/>
                    </a:ext>
                  </a:extLst>
                </p:cNvPr>
                <p:cNvPicPr/>
                <p:nvPr/>
              </p:nvPicPr>
              <p:blipFill>
                <a:blip r:embed="rId28"/>
                <a:stretch>
                  <a:fillRect/>
                </a:stretch>
              </p:blipFill>
              <p:spPr>
                <a:xfrm>
                  <a:off x="631001" y="1703534"/>
                  <a:ext cx="705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Рукописный ввод 35">
                  <a:extLst>
                    <a:ext uri="{FF2B5EF4-FFF2-40B4-BE49-F238E27FC236}">
                      <a16:creationId xmlns:a16="http://schemas.microsoft.com/office/drawing/2014/main" id="{C234B401-2F65-472F-8B41-CC283A914443}"/>
                    </a:ext>
                  </a:extLst>
                </p14:cNvPr>
                <p14:cNvContentPartPr/>
                <p14:nvPr/>
              </p14:nvContentPartPr>
              <p14:xfrm>
                <a:off x="608681" y="1600574"/>
                <a:ext cx="67320" cy="62280"/>
              </p14:xfrm>
            </p:contentPart>
          </mc:Choice>
          <mc:Fallback xmlns="">
            <p:pic>
              <p:nvPicPr>
                <p:cNvPr id="36" name="Рукописный ввод 35">
                  <a:extLst>
                    <a:ext uri="{FF2B5EF4-FFF2-40B4-BE49-F238E27FC236}">
                      <a16:creationId xmlns:a16="http://schemas.microsoft.com/office/drawing/2014/main" id="{C234B401-2F65-472F-8B41-CC283A914443}"/>
                    </a:ext>
                  </a:extLst>
                </p:cNvPr>
                <p:cNvPicPr/>
                <p:nvPr/>
              </p:nvPicPr>
              <p:blipFill>
                <a:blip r:embed="rId30"/>
                <a:stretch>
                  <a:fillRect/>
                </a:stretch>
              </p:blipFill>
              <p:spPr>
                <a:xfrm>
                  <a:off x="600041" y="1591934"/>
                  <a:ext cx="849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7" name="Рукописный ввод 36">
                  <a:extLst>
                    <a:ext uri="{FF2B5EF4-FFF2-40B4-BE49-F238E27FC236}">
                      <a16:creationId xmlns:a16="http://schemas.microsoft.com/office/drawing/2014/main" id="{375EFA49-A06D-489D-90DC-E7FB1AD7F9BF}"/>
                    </a:ext>
                  </a:extLst>
                </p14:cNvPr>
                <p14:cNvContentPartPr/>
                <p14:nvPr/>
              </p14:nvContentPartPr>
              <p14:xfrm>
                <a:off x="615881" y="1523174"/>
                <a:ext cx="47880" cy="60480"/>
              </p14:xfrm>
            </p:contentPart>
          </mc:Choice>
          <mc:Fallback xmlns="">
            <p:pic>
              <p:nvPicPr>
                <p:cNvPr id="37" name="Рукописный ввод 36">
                  <a:extLst>
                    <a:ext uri="{FF2B5EF4-FFF2-40B4-BE49-F238E27FC236}">
                      <a16:creationId xmlns:a16="http://schemas.microsoft.com/office/drawing/2014/main" id="{375EFA49-A06D-489D-90DC-E7FB1AD7F9BF}"/>
                    </a:ext>
                  </a:extLst>
                </p:cNvPr>
                <p:cNvPicPr/>
                <p:nvPr/>
              </p:nvPicPr>
              <p:blipFill>
                <a:blip r:embed="rId32"/>
                <a:stretch>
                  <a:fillRect/>
                </a:stretch>
              </p:blipFill>
              <p:spPr>
                <a:xfrm>
                  <a:off x="606881" y="1514174"/>
                  <a:ext cx="65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Рукописный ввод 37">
                  <a:extLst>
                    <a:ext uri="{FF2B5EF4-FFF2-40B4-BE49-F238E27FC236}">
                      <a16:creationId xmlns:a16="http://schemas.microsoft.com/office/drawing/2014/main" id="{5BB0C327-114A-4FE6-8C02-03DBC0DBAD5F}"/>
                    </a:ext>
                  </a:extLst>
                </p14:cNvPr>
                <p14:cNvContentPartPr/>
                <p14:nvPr/>
              </p14:nvContentPartPr>
              <p14:xfrm>
                <a:off x="943481" y="2796494"/>
                <a:ext cx="79200" cy="104760"/>
              </p14:xfrm>
            </p:contentPart>
          </mc:Choice>
          <mc:Fallback xmlns="">
            <p:pic>
              <p:nvPicPr>
                <p:cNvPr id="38" name="Рукописный ввод 37">
                  <a:extLst>
                    <a:ext uri="{FF2B5EF4-FFF2-40B4-BE49-F238E27FC236}">
                      <a16:creationId xmlns:a16="http://schemas.microsoft.com/office/drawing/2014/main" id="{5BB0C327-114A-4FE6-8C02-03DBC0DBAD5F}"/>
                    </a:ext>
                  </a:extLst>
                </p:cNvPr>
                <p:cNvPicPr/>
                <p:nvPr/>
              </p:nvPicPr>
              <p:blipFill>
                <a:blip r:embed="rId34"/>
                <a:stretch>
                  <a:fillRect/>
                </a:stretch>
              </p:blipFill>
              <p:spPr>
                <a:xfrm>
                  <a:off x="934841" y="2787854"/>
                  <a:ext cx="968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Рукописный ввод 38">
                  <a:extLst>
                    <a:ext uri="{FF2B5EF4-FFF2-40B4-BE49-F238E27FC236}">
                      <a16:creationId xmlns:a16="http://schemas.microsoft.com/office/drawing/2014/main" id="{99498CED-0D15-4D5B-8E87-DCCFF35CAC55}"/>
                    </a:ext>
                  </a:extLst>
                </p14:cNvPr>
                <p14:cNvContentPartPr/>
                <p14:nvPr/>
              </p14:nvContentPartPr>
              <p14:xfrm>
                <a:off x="938801" y="2594894"/>
                <a:ext cx="84960" cy="147240"/>
              </p14:xfrm>
            </p:contentPart>
          </mc:Choice>
          <mc:Fallback xmlns="">
            <p:pic>
              <p:nvPicPr>
                <p:cNvPr id="39" name="Рукописный ввод 38">
                  <a:extLst>
                    <a:ext uri="{FF2B5EF4-FFF2-40B4-BE49-F238E27FC236}">
                      <a16:creationId xmlns:a16="http://schemas.microsoft.com/office/drawing/2014/main" id="{99498CED-0D15-4D5B-8E87-DCCFF35CAC55}"/>
                    </a:ext>
                  </a:extLst>
                </p:cNvPr>
                <p:cNvPicPr/>
                <p:nvPr/>
              </p:nvPicPr>
              <p:blipFill>
                <a:blip r:embed="rId36"/>
                <a:stretch>
                  <a:fillRect/>
                </a:stretch>
              </p:blipFill>
              <p:spPr>
                <a:xfrm>
                  <a:off x="930161" y="2585894"/>
                  <a:ext cx="102600" cy="164880"/>
                </a:xfrm>
                <a:prstGeom prst="rect">
                  <a:avLst/>
                </a:prstGeom>
              </p:spPr>
            </p:pic>
          </mc:Fallback>
        </mc:AlternateContent>
      </p:grpSp>
      <p:grpSp>
        <p:nvGrpSpPr>
          <p:cNvPr id="44" name="Группа 43">
            <a:extLst>
              <a:ext uri="{FF2B5EF4-FFF2-40B4-BE49-F238E27FC236}">
                <a16:creationId xmlns:a16="http://schemas.microsoft.com/office/drawing/2014/main" id="{9786F963-6DA6-4482-9E36-E35499023C0D}"/>
              </a:ext>
            </a:extLst>
          </p:cNvPr>
          <p:cNvGrpSpPr/>
          <p:nvPr/>
        </p:nvGrpSpPr>
        <p:grpSpPr>
          <a:xfrm>
            <a:off x="6356801" y="3129494"/>
            <a:ext cx="499680" cy="1564200"/>
            <a:chOff x="6356801" y="3129494"/>
            <a:chExt cx="499680" cy="1564200"/>
          </a:xfrm>
        </p:grpSpPr>
        <mc:AlternateContent xmlns:mc="http://schemas.openxmlformats.org/markup-compatibility/2006" xmlns:p14="http://schemas.microsoft.com/office/powerpoint/2010/main">
          <mc:Choice Requires="p14">
            <p:contentPart p14:bwMode="auto" r:id="rId37">
              <p14:nvContentPartPr>
                <p14:cNvPr id="42" name="Рукописный ввод 41">
                  <a:extLst>
                    <a:ext uri="{FF2B5EF4-FFF2-40B4-BE49-F238E27FC236}">
                      <a16:creationId xmlns:a16="http://schemas.microsoft.com/office/drawing/2014/main" id="{32DA6565-5BEB-412A-8DE2-582E293B3DB6}"/>
                    </a:ext>
                  </a:extLst>
                </p14:cNvPr>
                <p14:cNvContentPartPr/>
                <p14:nvPr/>
              </p14:nvContentPartPr>
              <p14:xfrm>
                <a:off x="6824441" y="3156134"/>
                <a:ext cx="32040" cy="1537560"/>
              </p14:xfrm>
            </p:contentPart>
          </mc:Choice>
          <mc:Fallback xmlns="">
            <p:pic>
              <p:nvPicPr>
                <p:cNvPr id="42" name="Рукописный ввод 41">
                  <a:extLst>
                    <a:ext uri="{FF2B5EF4-FFF2-40B4-BE49-F238E27FC236}">
                      <a16:creationId xmlns:a16="http://schemas.microsoft.com/office/drawing/2014/main" id="{32DA6565-5BEB-412A-8DE2-582E293B3DB6}"/>
                    </a:ext>
                  </a:extLst>
                </p:cNvPr>
                <p:cNvPicPr/>
                <p:nvPr/>
              </p:nvPicPr>
              <p:blipFill>
                <a:blip r:embed="rId38"/>
                <a:stretch>
                  <a:fillRect/>
                </a:stretch>
              </p:blipFill>
              <p:spPr>
                <a:xfrm>
                  <a:off x="6815801" y="3147134"/>
                  <a:ext cx="49680" cy="1555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Рукописный ввод 42">
                  <a:extLst>
                    <a:ext uri="{FF2B5EF4-FFF2-40B4-BE49-F238E27FC236}">
                      <a16:creationId xmlns:a16="http://schemas.microsoft.com/office/drawing/2014/main" id="{8CD8DD0D-0C99-4C4E-805C-51BB730E960B}"/>
                    </a:ext>
                  </a:extLst>
                </p14:cNvPr>
                <p14:cNvContentPartPr/>
                <p14:nvPr/>
              </p14:nvContentPartPr>
              <p14:xfrm>
                <a:off x="6356801" y="3129494"/>
                <a:ext cx="471600" cy="21240"/>
              </p14:xfrm>
            </p:contentPart>
          </mc:Choice>
          <mc:Fallback xmlns="">
            <p:pic>
              <p:nvPicPr>
                <p:cNvPr id="43" name="Рукописный ввод 42">
                  <a:extLst>
                    <a:ext uri="{FF2B5EF4-FFF2-40B4-BE49-F238E27FC236}">
                      <a16:creationId xmlns:a16="http://schemas.microsoft.com/office/drawing/2014/main" id="{8CD8DD0D-0C99-4C4E-805C-51BB730E960B}"/>
                    </a:ext>
                  </a:extLst>
                </p:cNvPr>
                <p:cNvPicPr/>
                <p:nvPr/>
              </p:nvPicPr>
              <p:blipFill>
                <a:blip r:embed="rId40"/>
                <a:stretch>
                  <a:fillRect/>
                </a:stretch>
              </p:blipFill>
              <p:spPr>
                <a:xfrm>
                  <a:off x="6347801" y="3120494"/>
                  <a:ext cx="489240" cy="38880"/>
                </a:xfrm>
                <a:prstGeom prst="rect">
                  <a:avLst/>
                </a:prstGeom>
              </p:spPr>
            </p:pic>
          </mc:Fallback>
        </mc:AlternateContent>
      </p:grpSp>
    </p:spTree>
    <p:extLst>
      <p:ext uri="{BB962C8B-B14F-4D97-AF65-F5344CB8AC3E}">
        <p14:creationId xmlns:p14="http://schemas.microsoft.com/office/powerpoint/2010/main" val="945441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grpSp>
        <p:nvGrpSpPr>
          <p:cNvPr id="41" name="Группа 40">
            <a:extLst>
              <a:ext uri="{FF2B5EF4-FFF2-40B4-BE49-F238E27FC236}">
                <a16:creationId xmlns:a16="http://schemas.microsoft.com/office/drawing/2014/main" id="{8DB1D312-DB78-4AF8-95DD-7EC97AF64E7F}"/>
              </a:ext>
            </a:extLst>
          </p:cNvPr>
          <p:cNvGrpSpPr/>
          <p:nvPr/>
        </p:nvGrpSpPr>
        <p:grpSpPr>
          <a:xfrm>
            <a:off x="163494" y="745142"/>
            <a:ext cx="1364411" cy="1370861"/>
            <a:chOff x="101051" y="1531089"/>
            <a:chExt cx="1929278" cy="1938399"/>
          </a:xfrm>
        </p:grpSpPr>
        <mc:AlternateContent xmlns:mc="http://schemas.openxmlformats.org/markup-compatibility/2006" xmlns:p14="http://schemas.microsoft.com/office/powerpoint/2010/main">
          <mc:Choice Requires="p14">
            <p:contentPart p14:bwMode="auto" r:id="rId3">
              <p14:nvContentPartPr>
                <p14:cNvPr id="45" name="Рукописный ввод 44">
                  <a:extLst>
                    <a:ext uri="{FF2B5EF4-FFF2-40B4-BE49-F238E27FC236}">
                      <a16:creationId xmlns:a16="http://schemas.microsoft.com/office/drawing/2014/main" id="{20DA4C59-D103-4C10-B33B-A5472AA1D046}"/>
                    </a:ext>
                  </a:extLst>
                </p14:cNvPr>
                <p14:cNvContentPartPr/>
                <p14:nvPr/>
              </p14:nvContentPartPr>
              <p14:xfrm>
                <a:off x="450843" y="3355368"/>
                <a:ext cx="67320" cy="86040"/>
              </p14:xfrm>
            </p:contentPart>
          </mc:Choice>
          <mc:Fallback xmlns="">
            <p:pic>
              <p:nvPicPr>
                <p:cNvPr id="45" name="Рукописный ввод 44">
                  <a:extLst>
                    <a:ext uri="{FF2B5EF4-FFF2-40B4-BE49-F238E27FC236}">
                      <a16:creationId xmlns:a16="http://schemas.microsoft.com/office/drawing/2014/main" id="{20DA4C59-D103-4C10-B33B-A5472AA1D046}"/>
                    </a:ext>
                  </a:extLst>
                </p:cNvPr>
                <p:cNvPicPr/>
                <p:nvPr/>
              </p:nvPicPr>
              <p:blipFill>
                <a:blip r:embed="rId40"/>
                <a:stretch>
                  <a:fillRect/>
                </a:stretch>
              </p:blipFill>
              <p:spPr>
                <a:xfrm>
                  <a:off x="438189" y="3342640"/>
                  <a:ext cx="92122" cy="11098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6" name="Рукописный ввод 45">
                  <a:extLst>
                    <a:ext uri="{FF2B5EF4-FFF2-40B4-BE49-F238E27FC236}">
                      <a16:creationId xmlns:a16="http://schemas.microsoft.com/office/drawing/2014/main" id="{C6E9DEFF-F094-4B76-BDE0-D983275A8921}"/>
                    </a:ext>
                  </a:extLst>
                </p14:cNvPr>
                <p14:cNvContentPartPr/>
                <p14:nvPr/>
              </p14:nvContentPartPr>
              <p14:xfrm>
                <a:off x="531123" y="3439608"/>
                <a:ext cx="2520" cy="29880"/>
              </p14:xfrm>
            </p:contentPart>
          </mc:Choice>
          <mc:Fallback xmlns="">
            <p:pic>
              <p:nvPicPr>
                <p:cNvPr id="46" name="Рукописный ввод 45">
                  <a:extLst>
                    <a:ext uri="{FF2B5EF4-FFF2-40B4-BE49-F238E27FC236}">
                      <a16:creationId xmlns:a16="http://schemas.microsoft.com/office/drawing/2014/main" id="{C6E9DEFF-F094-4B76-BDE0-D983275A8921}"/>
                    </a:ext>
                  </a:extLst>
                </p:cNvPr>
                <p:cNvPicPr/>
                <p:nvPr/>
              </p:nvPicPr>
              <p:blipFill>
                <a:blip r:embed="rId42"/>
                <a:stretch>
                  <a:fillRect/>
                </a:stretch>
              </p:blipFill>
              <p:spPr>
                <a:xfrm>
                  <a:off x="519027" y="3426947"/>
                  <a:ext cx="27216" cy="54696"/>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Рукописный ввод 46">
                  <a:extLst>
                    <a:ext uri="{FF2B5EF4-FFF2-40B4-BE49-F238E27FC236}">
                      <a16:creationId xmlns:a16="http://schemas.microsoft.com/office/drawing/2014/main" id="{962C5ED5-F66C-42FB-AC79-329DC6019504}"/>
                    </a:ext>
                  </a:extLst>
                </p14:cNvPr>
                <p14:cNvContentPartPr/>
                <p14:nvPr/>
              </p14:nvContentPartPr>
              <p14:xfrm>
                <a:off x="557403" y="3369768"/>
                <a:ext cx="83160" cy="79920"/>
              </p14:xfrm>
            </p:contentPart>
          </mc:Choice>
          <mc:Fallback xmlns="">
            <p:pic>
              <p:nvPicPr>
                <p:cNvPr id="47" name="Рукописный ввод 46">
                  <a:extLst>
                    <a:ext uri="{FF2B5EF4-FFF2-40B4-BE49-F238E27FC236}">
                      <a16:creationId xmlns:a16="http://schemas.microsoft.com/office/drawing/2014/main" id="{962C5ED5-F66C-42FB-AC79-329DC6019504}"/>
                    </a:ext>
                  </a:extLst>
                </p:cNvPr>
                <p:cNvPicPr/>
                <p:nvPr/>
              </p:nvPicPr>
              <p:blipFill>
                <a:blip r:embed="rId44"/>
                <a:stretch>
                  <a:fillRect/>
                </a:stretch>
              </p:blipFill>
              <p:spPr>
                <a:xfrm>
                  <a:off x="544726" y="3357122"/>
                  <a:ext cx="108007" cy="104705"/>
                </a:xfrm>
                <a:prstGeom prst="rect">
                  <a:avLst/>
                </a:prstGeom>
              </p:spPr>
            </p:pic>
          </mc:Fallback>
        </mc:AlternateContent>
        <p:grpSp>
          <p:nvGrpSpPr>
            <p:cNvPr id="48" name="Группа 47">
              <a:extLst>
                <a:ext uri="{FF2B5EF4-FFF2-40B4-BE49-F238E27FC236}">
                  <a16:creationId xmlns:a16="http://schemas.microsoft.com/office/drawing/2014/main" id="{CC72C351-EBEF-469A-8975-C861A05ACEA8}"/>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45">
                <p14:nvContentPartPr>
                  <p14:cNvPr id="98" name="Рукописный ввод 97">
                    <a:extLst>
                      <a:ext uri="{FF2B5EF4-FFF2-40B4-BE49-F238E27FC236}">
                        <a16:creationId xmlns:a16="http://schemas.microsoft.com/office/drawing/2014/main" id="{65E36525-1FA5-4C49-87C1-702F2AF39972}"/>
                      </a:ext>
                    </a:extLst>
                  </p14:cNvPr>
                  <p14:cNvContentPartPr/>
                  <p14:nvPr/>
                </p14:nvContentPartPr>
                <p14:xfrm>
                  <a:off x="514563" y="3225768"/>
                  <a:ext cx="22320" cy="59760"/>
                </p14:xfrm>
              </p:contentPart>
            </mc:Choice>
            <mc:Fallback xmlns="">
              <p:pic>
                <p:nvPicPr>
                  <p:cNvPr id="98" name="Рукописный ввод 97">
                    <a:extLst>
                      <a:ext uri="{FF2B5EF4-FFF2-40B4-BE49-F238E27FC236}">
                        <a16:creationId xmlns:a16="http://schemas.microsoft.com/office/drawing/2014/main" id="{65E36525-1FA5-4C49-87C1-702F2AF39972}"/>
                      </a:ext>
                    </a:extLst>
                  </p:cNvPr>
                  <p:cNvPicPr/>
                  <p:nvPr/>
                </p:nvPicPr>
                <p:blipFill>
                  <a:blip r:embed="rId46"/>
                  <a:stretch>
                    <a:fillRect/>
                  </a:stretch>
                </p:blipFill>
                <p:spPr>
                  <a:xfrm>
                    <a:off x="502388" y="3213510"/>
                    <a:ext cx="47176" cy="84788"/>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1" name="Рукописный ввод 100">
                    <a:extLst>
                      <a:ext uri="{FF2B5EF4-FFF2-40B4-BE49-F238E27FC236}">
                        <a16:creationId xmlns:a16="http://schemas.microsoft.com/office/drawing/2014/main" id="{2572CA3D-4DE0-42B2-9C61-A5338512F584}"/>
                      </a:ext>
                    </a:extLst>
                  </p14:cNvPr>
                  <p14:cNvContentPartPr/>
                  <p14:nvPr/>
                </p14:nvContentPartPr>
                <p14:xfrm>
                  <a:off x="512403" y="3236208"/>
                  <a:ext cx="41400" cy="43920"/>
                </p14:xfrm>
              </p:contentPart>
            </mc:Choice>
            <mc:Fallback xmlns="">
              <p:pic>
                <p:nvPicPr>
                  <p:cNvPr id="101" name="Рукописный ввод 100">
                    <a:extLst>
                      <a:ext uri="{FF2B5EF4-FFF2-40B4-BE49-F238E27FC236}">
                        <a16:creationId xmlns:a16="http://schemas.microsoft.com/office/drawing/2014/main" id="{2572CA3D-4DE0-42B2-9C61-A5338512F584}"/>
                      </a:ext>
                    </a:extLst>
                  </p:cNvPr>
                  <p:cNvPicPr/>
                  <p:nvPr/>
                </p:nvPicPr>
                <p:blipFill>
                  <a:blip r:embed="rId48"/>
                  <a:stretch>
                    <a:fillRect/>
                  </a:stretch>
                </p:blipFill>
                <p:spPr>
                  <a:xfrm>
                    <a:off x="499781" y="3223587"/>
                    <a:ext cx="66139" cy="68657"/>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3" name="Рукописный ввод 102">
                    <a:extLst>
                      <a:ext uri="{FF2B5EF4-FFF2-40B4-BE49-F238E27FC236}">
                        <a16:creationId xmlns:a16="http://schemas.microsoft.com/office/drawing/2014/main" id="{3C6D49E1-B5C3-49CE-BB3B-073B7154E250}"/>
                      </a:ext>
                    </a:extLst>
                  </p14:cNvPr>
                  <p14:cNvContentPartPr/>
                  <p14:nvPr/>
                </p14:nvContentPartPr>
                <p14:xfrm>
                  <a:off x="533643" y="3180048"/>
                  <a:ext cx="4680" cy="31320"/>
                </p14:xfrm>
              </p:contentPart>
            </mc:Choice>
            <mc:Fallback xmlns="">
              <p:pic>
                <p:nvPicPr>
                  <p:cNvPr id="103" name="Рукописный ввод 102">
                    <a:extLst>
                      <a:ext uri="{FF2B5EF4-FFF2-40B4-BE49-F238E27FC236}">
                        <a16:creationId xmlns:a16="http://schemas.microsoft.com/office/drawing/2014/main" id="{3C6D49E1-B5C3-49CE-BB3B-073B7154E250}"/>
                      </a:ext>
                    </a:extLst>
                  </p:cNvPr>
                  <p:cNvPicPr/>
                  <p:nvPr/>
                </p:nvPicPr>
                <p:blipFill>
                  <a:blip r:embed="rId50"/>
                  <a:stretch>
                    <a:fillRect/>
                  </a:stretch>
                </p:blipFill>
                <p:spPr>
                  <a:xfrm>
                    <a:off x="520643" y="3167924"/>
                    <a:ext cx="30160" cy="5607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49" name="Рукописный ввод 48">
                  <a:extLst>
                    <a:ext uri="{FF2B5EF4-FFF2-40B4-BE49-F238E27FC236}">
                      <a16:creationId xmlns:a16="http://schemas.microsoft.com/office/drawing/2014/main" id="{F8BEAD4F-BF38-469E-ABFD-CCB592CF7396}"/>
                    </a:ext>
                  </a:extLst>
                </p14:cNvPr>
                <p14:cNvContentPartPr/>
                <p14:nvPr/>
              </p14:nvContentPartPr>
              <p14:xfrm>
                <a:off x="540483" y="3065208"/>
                <a:ext cx="5040" cy="35280"/>
              </p14:xfrm>
            </p:contentPart>
          </mc:Choice>
          <mc:Fallback xmlns="">
            <p:pic>
              <p:nvPicPr>
                <p:cNvPr id="49" name="Рукописный ввод 48">
                  <a:extLst>
                    <a:ext uri="{FF2B5EF4-FFF2-40B4-BE49-F238E27FC236}">
                      <a16:creationId xmlns:a16="http://schemas.microsoft.com/office/drawing/2014/main" id="{F8BEAD4F-BF38-469E-ABFD-CCB592CF7396}"/>
                    </a:ext>
                  </a:extLst>
                </p:cNvPr>
                <p:cNvPicPr/>
                <p:nvPr/>
              </p:nvPicPr>
              <p:blipFill>
                <a:blip r:embed="rId52"/>
                <a:stretch>
                  <a:fillRect/>
                </a:stretch>
              </p:blipFill>
              <p:spPr>
                <a:xfrm>
                  <a:off x="527883" y="3052425"/>
                  <a:ext cx="29736" cy="6033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Рукописный ввод 49">
                  <a:extLst>
                    <a:ext uri="{FF2B5EF4-FFF2-40B4-BE49-F238E27FC236}">
                      <a16:creationId xmlns:a16="http://schemas.microsoft.com/office/drawing/2014/main" id="{3B8E4B79-9D1C-4E4F-A019-8D96CCED2504}"/>
                    </a:ext>
                  </a:extLst>
                </p14:cNvPr>
                <p14:cNvContentPartPr/>
                <p14:nvPr/>
              </p14:nvContentPartPr>
              <p14:xfrm>
                <a:off x="540483" y="2927328"/>
                <a:ext cx="3240" cy="39240"/>
              </p14:xfrm>
            </p:contentPart>
          </mc:Choice>
          <mc:Fallback xmlns="">
            <p:pic>
              <p:nvPicPr>
                <p:cNvPr id="50" name="Рукописный ввод 49">
                  <a:extLst>
                    <a:ext uri="{FF2B5EF4-FFF2-40B4-BE49-F238E27FC236}">
                      <a16:creationId xmlns:a16="http://schemas.microsoft.com/office/drawing/2014/main" id="{3B8E4B79-9D1C-4E4F-A019-8D96CCED2504}"/>
                    </a:ext>
                  </a:extLst>
                </p:cNvPr>
                <p:cNvPicPr/>
                <p:nvPr/>
              </p:nvPicPr>
              <p:blipFill>
                <a:blip r:embed="rId54"/>
                <a:stretch>
                  <a:fillRect/>
                </a:stretch>
              </p:blipFill>
              <p:spPr>
                <a:xfrm>
                  <a:off x="528912" y="2914588"/>
                  <a:ext cx="25920" cy="6421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Рукописный ввод 50">
                  <a:extLst>
                    <a:ext uri="{FF2B5EF4-FFF2-40B4-BE49-F238E27FC236}">
                      <a16:creationId xmlns:a16="http://schemas.microsoft.com/office/drawing/2014/main" id="{4EF6F800-AB4A-4909-AA31-DA0E6F33E70F}"/>
                    </a:ext>
                  </a:extLst>
                </p14:cNvPr>
                <p14:cNvContentPartPr/>
                <p14:nvPr/>
              </p14:nvContentPartPr>
              <p14:xfrm>
                <a:off x="540843" y="2772888"/>
                <a:ext cx="3600" cy="40320"/>
              </p14:xfrm>
            </p:contentPart>
          </mc:Choice>
          <mc:Fallback xmlns="">
            <p:pic>
              <p:nvPicPr>
                <p:cNvPr id="51" name="Рукописный ввод 50">
                  <a:extLst>
                    <a:ext uri="{FF2B5EF4-FFF2-40B4-BE49-F238E27FC236}">
                      <a16:creationId xmlns:a16="http://schemas.microsoft.com/office/drawing/2014/main" id="{4EF6F800-AB4A-4909-AA31-DA0E6F33E70F}"/>
                    </a:ext>
                  </a:extLst>
                </p:cNvPr>
                <p:cNvPicPr/>
                <p:nvPr/>
              </p:nvPicPr>
              <p:blipFill>
                <a:blip r:embed="rId56"/>
                <a:stretch>
                  <a:fillRect/>
                </a:stretch>
              </p:blipFill>
              <p:spPr>
                <a:xfrm>
                  <a:off x="527986" y="2760792"/>
                  <a:ext cx="28800" cy="65016"/>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Рукописный ввод 51">
                  <a:extLst>
                    <a:ext uri="{FF2B5EF4-FFF2-40B4-BE49-F238E27FC236}">
                      <a16:creationId xmlns:a16="http://schemas.microsoft.com/office/drawing/2014/main" id="{573BDE7B-C6F4-4504-8EC8-0396D642ECAC}"/>
                    </a:ext>
                  </a:extLst>
                </p14:cNvPr>
                <p14:cNvContentPartPr/>
                <p14:nvPr/>
              </p14:nvContentPartPr>
              <p14:xfrm>
                <a:off x="543723" y="2635008"/>
                <a:ext cx="11880" cy="56880"/>
              </p14:xfrm>
            </p:contentPart>
          </mc:Choice>
          <mc:Fallback xmlns="">
            <p:pic>
              <p:nvPicPr>
                <p:cNvPr id="52" name="Рукописный ввод 51">
                  <a:extLst>
                    <a:ext uri="{FF2B5EF4-FFF2-40B4-BE49-F238E27FC236}">
                      <a16:creationId xmlns:a16="http://schemas.microsoft.com/office/drawing/2014/main" id="{573BDE7B-C6F4-4504-8EC8-0396D642ECAC}"/>
                    </a:ext>
                  </a:extLst>
                </p:cNvPr>
                <p:cNvPicPr/>
                <p:nvPr/>
              </p:nvPicPr>
              <p:blipFill>
                <a:blip r:embed="rId58"/>
                <a:stretch>
                  <a:fillRect/>
                </a:stretch>
              </p:blipFill>
              <p:spPr>
                <a:xfrm>
                  <a:off x="530810" y="2622312"/>
                  <a:ext cx="37190" cy="81765"/>
                </a:xfrm>
                <a:prstGeom prst="rect">
                  <a:avLst/>
                </a:prstGeom>
              </p:spPr>
            </p:pic>
          </mc:Fallback>
        </mc:AlternateContent>
        <p:grpSp>
          <p:nvGrpSpPr>
            <p:cNvPr id="53" name="Группа 52">
              <a:extLst>
                <a:ext uri="{FF2B5EF4-FFF2-40B4-BE49-F238E27FC236}">
                  <a16:creationId xmlns:a16="http://schemas.microsoft.com/office/drawing/2014/main" id="{0D68C25F-4959-42F3-9138-64B77207D8C0}"/>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59">
                <p14:nvContentPartPr>
                  <p14:cNvPr id="96" name="Рукописный ввод 95">
                    <a:extLst>
                      <a:ext uri="{FF2B5EF4-FFF2-40B4-BE49-F238E27FC236}">
                        <a16:creationId xmlns:a16="http://schemas.microsoft.com/office/drawing/2014/main" id="{EFBEB65C-C77C-4768-A1C8-39803E8C60A8}"/>
                      </a:ext>
                    </a:extLst>
                  </p14:cNvPr>
                  <p14:cNvContentPartPr/>
                  <p14:nvPr/>
                </p14:nvContentPartPr>
                <p14:xfrm>
                  <a:off x="554523" y="2519448"/>
                  <a:ext cx="3240" cy="36360"/>
                </p14:xfrm>
              </p:contentPart>
            </mc:Choice>
            <mc:Fallback xmlns="">
              <p:pic>
                <p:nvPicPr>
                  <p:cNvPr id="96" name="Рукописный ввод 95">
                    <a:extLst>
                      <a:ext uri="{FF2B5EF4-FFF2-40B4-BE49-F238E27FC236}">
                        <a16:creationId xmlns:a16="http://schemas.microsoft.com/office/drawing/2014/main" id="{EFBEB65C-C77C-4768-A1C8-39803E8C60A8}"/>
                      </a:ext>
                    </a:extLst>
                  </p:cNvPr>
                  <p:cNvPicPr/>
                  <p:nvPr/>
                </p:nvPicPr>
                <p:blipFill>
                  <a:blip r:embed="rId60"/>
                  <a:stretch>
                    <a:fillRect/>
                  </a:stretch>
                </p:blipFill>
                <p:spPr>
                  <a:xfrm>
                    <a:off x="541023" y="2506823"/>
                    <a:ext cx="29700" cy="6110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7" name="Рукописный ввод 96">
                    <a:extLst>
                      <a:ext uri="{FF2B5EF4-FFF2-40B4-BE49-F238E27FC236}">
                        <a16:creationId xmlns:a16="http://schemas.microsoft.com/office/drawing/2014/main" id="{46CBD30D-FB37-4EA0-B76E-39EED65F7AFE}"/>
                      </a:ext>
                    </a:extLst>
                  </p14:cNvPr>
                  <p14:cNvContentPartPr/>
                  <p14:nvPr/>
                </p14:nvContentPartPr>
                <p14:xfrm>
                  <a:off x="537963" y="2470488"/>
                  <a:ext cx="37440" cy="43560"/>
                </p14:xfrm>
              </p:contentPart>
            </mc:Choice>
            <mc:Fallback xmlns="">
              <p:pic>
                <p:nvPicPr>
                  <p:cNvPr id="97" name="Рукописный ввод 96">
                    <a:extLst>
                      <a:ext uri="{FF2B5EF4-FFF2-40B4-BE49-F238E27FC236}">
                        <a16:creationId xmlns:a16="http://schemas.microsoft.com/office/drawing/2014/main" id="{46CBD30D-FB37-4EA0-B76E-39EED65F7AFE}"/>
                      </a:ext>
                    </a:extLst>
                  </p:cNvPr>
                  <p:cNvPicPr/>
                  <p:nvPr/>
                </p:nvPicPr>
                <p:blipFill>
                  <a:blip r:embed="rId62"/>
                  <a:stretch>
                    <a:fillRect/>
                  </a:stretch>
                </p:blipFill>
                <p:spPr>
                  <a:xfrm>
                    <a:off x="525314" y="2457825"/>
                    <a:ext cx="62231" cy="68379"/>
                  </a:xfrm>
                  <a:prstGeom prst="rect">
                    <a:avLst/>
                  </a:prstGeom>
                </p:spPr>
              </p:pic>
            </mc:Fallback>
          </mc:AlternateContent>
        </p:grpSp>
        <p:grpSp>
          <p:nvGrpSpPr>
            <p:cNvPr id="54" name="Группа 53">
              <a:extLst>
                <a:ext uri="{FF2B5EF4-FFF2-40B4-BE49-F238E27FC236}">
                  <a16:creationId xmlns:a16="http://schemas.microsoft.com/office/drawing/2014/main" id="{DAE77557-DCC6-4C62-B431-69D1BA405B0C}"/>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63">
                <p14:nvContentPartPr>
                  <p14:cNvPr id="90" name="Рукописный ввод 89">
                    <a:extLst>
                      <a:ext uri="{FF2B5EF4-FFF2-40B4-BE49-F238E27FC236}">
                        <a16:creationId xmlns:a16="http://schemas.microsoft.com/office/drawing/2014/main" id="{A15BFA24-6346-43C6-BF94-CFEF8EFE4020}"/>
                      </a:ext>
                    </a:extLst>
                  </p14:cNvPr>
                  <p14:cNvContentPartPr/>
                  <p14:nvPr/>
                </p14:nvContentPartPr>
                <p14:xfrm>
                  <a:off x="1249323" y="3216048"/>
                  <a:ext cx="19440" cy="60480"/>
                </p14:xfrm>
              </p:contentPart>
            </mc:Choice>
            <mc:Fallback xmlns="">
              <p:pic>
                <p:nvPicPr>
                  <p:cNvPr id="90" name="Рукописный ввод 89">
                    <a:extLst>
                      <a:ext uri="{FF2B5EF4-FFF2-40B4-BE49-F238E27FC236}">
                        <a16:creationId xmlns:a16="http://schemas.microsoft.com/office/drawing/2014/main" id="{A15BFA24-6346-43C6-BF94-CFEF8EFE4020}"/>
                      </a:ext>
                    </a:extLst>
                  </p:cNvPr>
                  <p:cNvPicPr/>
                  <p:nvPr/>
                </p:nvPicPr>
                <p:blipFill>
                  <a:blip r:embed="rId64"/>
                  <a:stretch>
                    <a:fillRect/>
                  </a:stretch>
                </p:blipFill>
                <p:spPr>
                  <a:xfrm>
                    <a:off x="1236534" y="3203342"/>
                    <a:ext cx="44507" cy="8538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1" name="Рукописный ввод 90">
                    <a:extLst>
                      <a:ext uri="{FF2B5EF4-FFF2-40B4-BE49-F238E27FC236}">
                        <a16:creationId xmlns:a16="http://schemas.microsoft.com/office/drawing/2014/main" id="{BADDA71C-253F-4C02-92AE-9477B3C939BE}"/>
                      </a:ext>
                    </a:extLst>
                  </p14:cNvPr>
                  <p14:cNvContentPartPr/>
                  <p14:nvPr/>
                </p14:nvContentPartPr>
                <p14:xfrm>
                  <a:off x="1227363" y="3230088"/>
                  <a:ext cx="41400" cy="35280"/>
                </p14:xfrm>
              </p:contentPart>
            </mc:Choice>
            <mc:Fallback xmlns="">
              <p:pic>
                <p:nvPicPr>
                  <p:cNvPr id="91" name="Рукописный ввод 90">
                    <a:extLst>
                      <a:ext uri="{FF2B5EF4-FFF2-40B4-BE49-F238E27FC236}">
                        <a16:creationId xmlns:a16="http://schemas.microsoft.com/office/drawing/2014/main" id="{BADDA71C-253F-4C02-92AE-9477B3C939BE}"/>
                      </a:ext>
                    </a:extLst>
                  </p:cNvPr>
                  <p:cNvPicPr/>
                  <p:nvPr/>
                </p:nvPicPr>
                <p:blipFill>
                  <a:blip r:embed="rId66"/>
                  <a:stretch>
                    <a:fillRect/>
                  </a:stretch>
                </p:blipFill>
                <p:spPr>
                  <a:xfrm>
                    <a:off x="1215246" y="3217488"/>
                    <a:ext cx="66139" cy="5997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Рукописный ввод 91">
                    <a:extLst>
                      <a:ext uri="{FF2B5EF4-FFF2-40B4-BE49-F238E27FC236}">
                        <a16:creationId xmlns:a16="http://schemas.microsoft.com/office/drawing/2014/main" id="{0FD4B500-F246-4B8E-A792-85F3AE9A0937}"/>
                      </a:ext>
                    </a:extLst>
                  </p14:cNvPr>
                  <p14:cNvContentPartPr/>
                  <p14:nvPr/>
                </p14:nvContentPartPr>
                <p14:xfrm>
                  <a:off x="1183443" y="3342408"/>
                  <a:ext cx="65520" cy="75960"/>
                </p14:xfrm>
              </p:contentPart>
            </mc:Choice>
            <mc:Fallback xmlns="">
              <p:pic>
                <p:nvPicPr>
                  <p:cNvPr id="92" name="Рукописный ввод 91">
                    <a:extLst>
                      <a:ext uri="{FF2B5EF4-FFF2-40B4-BE49-F238E27FC236}">
                        <a16:creationId xmlns:a16="http://schemas.microsoft.com/office/drawing/2014/main" id="{0FD4B500-F246-4B8E-A792-85F3AE9A0937}"/>
                      </a:ext>
                    </a:extLst>
                  </p:cNvPr>
                  <p:cNvPicPr/>
                  <p:nvPr/>
                </p:nvPicPr>
                <p:blipFill>
                  <a:blip r:embed="rId68"/>
                  <a:stretch>
                    <a:fillRect/>
                  </a:stretch>
                </p:blipFill>
                <p:spPr>
                  <a:xfrm>
                    <a:off x="1170745" y="3330173"/>
                    <a:ext cx="90407" cy="1009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3" name="Рукописный ввод 92">
                    <a:extLst>
                      <a:ext uri="{FF2B5EF4-FFF2-40B4-BE49-F238E27FC236}">
                        <a16:creationId xmlns:a16="http://schemas.microsoft.com/office/drawing/2014/main" id="{AC21CD26-AC50-4A71-96BB-D667CF46E513}"/>
                      </a:ext>
                    </a:extLst>
                  </p14:cNvPr>
                  <p14:cNvContentPartPr/>
                  <p14:nvPr/>
                </p14:nvContentPartPr>
                <p14:xfrm>
                  <a:off x="1278123" y="3409368"/>
                  <a:ext cx="6840" cy="27000"/>
                </p14:xfrm>
              </p:contentPart>
            </mc:Choice>
            <mc:Fallback xmlns="">
              <p:pic>
                <p:nvPicPr>
                  <p:cNvPr id="93" name="Рукописный ввод 92">
                    <a:extLst>
                      <a:ext uri="{FF2B5EF4-FFF2-40B4-BE49-F238E27FC236}">
                        <a16:creationId xmlns:a16="http://schemas.microsoft.com/office/drawing/2014/main" id="{AC21CD26-AC50-4A71-96BB-D667CF46E513}"/>
                      </a:ext>
                    </a:extLst>
                  </p:cNvPr>
                  <p:cNvPicPr/>
                  <p:nvPr/>
                </p:nvPicPr>
                <p:blipFill>
                  <a:blip r:embed="rId70"/>
                  <a:stretch>
                    <a:fillRect/>
                  </a:stretch>
                </p:blipFill>
                <p:spPr>
                  <a:xfrm>
                    <a:off x="1266397" y="3397142"/>
                    <a:ext cx="30780" cy="5196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4" name="Рукописный ввод 93">
                    <a:extLst>
                      <a:ext uri="{FF2B5EF4-FFF2-40B4-BE49-F238E27FC236}">
                        <a16:creationId xmlns:a16="http://schemas.microsoft.com/office/drawing/2014/main" id="{5119456E-629D-4D84-86C3-7C34CD5DDFE5}"/>
                      </a:ext>
                    </a:extLst>
                  </p14:cNvPr>
                  <p14:cNvContentPartPr/>
                  <p14:nvPr/>
                </p14:nvContentPartPr>
                <p14:xfrm>
                  <a:off x="1311963" y="3312888"/>
                  <a:ext cx="48240" cy="104400"/>
                </p14:xfrm>
              </p:contentPart>
            </mc:Choice>
            <mc:Fallback xmlns="">
              <p:pic>
                <p:nvPicPr>
                  <p:cNvPr id="94" name="Рукописный ввод 93">
                    <a:extLst>
                      <a:ext uri="{FF2B5EF4-FFF2-40B4-BE49-F238E27FC236}">
                        <a16:creationId xmlns:a16="http://schemas.microsoft.com/office/drawing/2014/main" id="{5119456E-629D-4D84-86C3-7C34CD5DDFE5}"/>
                      </a:ext>
                    </a:extLst>
                  </p:cNvPr>
                  <p:cNvPicPr/>
                  <p:nvPr/>
                </p:nvPicPr>
                <p:blipFill>
                  <a:blip r:embed="rId72"/>
                  <a:stretch>
                    <a:fillRect/>
                  </a:stretch>
                </p:blipFill>
                <p:spPr>
                  <a:xfrm>
                    <a:off x="1299268" y="3300156"/>
                    <a:ext cx="73122" cy="129354"/>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5" name="Рукописный ввод 94">
                    <a:extLst>
                      <a:ext uri="{FF2B5EF4-FFF2-40B4-BE49-F238E27FC236}">
                        <a16:creationId xmlns:a16="http://schemas.microsoft.com/office/drawing/2014/main" id="{EB4350D9-00C5-425D-BE62-2E30D1B6A3A8}"/>
                      </a:ext>
                    </a:extLst>
                  </p14:cNvPr>
                  <p14:cNvContentPartPr/>
                  <p14:nvPr/>
                </p14:nvContentPartPr>
                <p14:xfrm>
                  <a:off x="1259043" y="3162408"/>
                  <a:ext cx="3600" cy="34560"/>
                </p14:xfrm>
              </p:contentPart>
            </mc:Choice>
            <mc:Fallback xmlns="">
              <p:pic>
                <p:nvPicPr>
                  <p:cNvPr id="95" name="Рукописный ввод 94">
                    <a:extLst>
                      <a:ext uri="{FF2B5EF4-FFF2-40B4-BE49-F238E27FC236}">
                        <a16:creationId xmlns:a16="http://schemas.microsoft.com/office/drawing/2014/main" id="{EB4350D9-00C5-425D-BE62-2E30D1B6A3A8}"/>
                      </a:ext>
                    </a:extLst>
                  </p:cNvPr>
                  <p:cNvPicPr/>
                  <p:nvPr/>
                </p:nvPicPr>
                <p:blipFill>
                  <a:blip r:embed="rId74"/>
                  <a:stretch>
                    <a:fillRect/>
                  </a:stretch>
                </p:blipFill>
                <p:spPr>
                  <a:xfrm>
                    <a:off x="1246186" y="3149702"/>
                    <a:ext cx="28800" cy="594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55" name="Рукописный ввод 54">
                  <a:extLst>
                    <a:ext uri="{FF2B5EF4-FFF2-40B4-BE49-F238E27FC236}">
                      <a16:creationId xmlns:a16="http://schemas.microsoft.com/office/drawing/2014/main" id="{81475146-C7A4-4421-9B68-ECE68302AC63}"/>
                    </a:ext>
                  </a:extLst>
                </p14:cNvPr>
                <p14:cNvContentPartPr/>
                <p14:nvPr/>
              </p14:nvContentPartPr>
              <p14:xfrm>
                <a:off x="1258683" y="3037848"/>
                <a:ext cx="2160" cy="16560"/>
              </p14:xfrm>
            </p:contentPart>
          </mc:Choice>
          <mc:Fallback xmlns="">
            <p:pic>
              <p:nvPicPr>
                <p:cNvPr id="55" name="Рукописный ввод 54">
                  <a:extLst>
                    <a:ext uri="{FF2B5EF4-FFF2-40B4-BE49-F238E27FC236}">
                      <a16:creationId xmlns:a16="http://schemas.microsoft.com/office/drawing/2014/main" id="{81475146-C7A4-4421-9B68-ECE68302AC63}"/>
                    </a:ext>
                  </a:extLst>
                </p:cNvPr>
                <p:cNvPicPr/>
                <p:nvPr/>
              </p:nvPicPr>
              <p:blipFill>
                <a:blip r:embed="rId76"/>
                <a:stretch>
                  <a:fillRect/>
                </a:stretch>
              </p:blipFill>
              <p:spPr>
                <a:xfrm>
                  <a:off x="1248315" y="3025804"/>
                  <a:ext cx="23328" cy="41149"/>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Рукописный ввод 55">
                  <a:extLst>
                    <a:ext uri="{FF2B5EF4-FFF2-40B4-BE49-F238E27FC236}">
                      <a16:creationId xmlns:a16="http://schemas.microsoft.com/office/drawing/2014/main" id="{271A15CC-9051-4721-B0E9-8EE7C616530D}"/>
                    </a:ext>
                  </a:extLst>
                </p14:cNvPr>
                <p14:cNvContentPartPr/>
                <p14:nvPr/>
              </p14:nvContentPartPr>
              <p14:xfrm>
                <a:off x="1259043" y="2907168"/>
                <a:ext cx="2520" cy="40680"/>
              </p14:xfrm>
            </p:contentPart>
          </mc:Choice>
          <mc:Fallback xmlns="">
            <p:pic>
              <p:nvPicPr>
                <p:cNvPr id="56" name="Рукописный ввод 55">
                  <a:extLst>
                    <a:ext uri="{FF2B5EF4-FFF2-40B4-BE49-F238E27FC236}">
                      <a16:creationId xmlns:a16="http://schemas.microsoft.com/office/drawing/2014/main" id="{271A15CC-9051-4721-B0E9-8EE7C616530D}"/>
                    </a:ext>
                  </a:extLst>
                </p:cNvPr>
                <p:cNvPicPr/>
                <p:nvPr/>
              </p:nvPicPr>
              <p:blipFill>
                <a:blip r:embed="rId78"/>
                <a:stretch>
                  <a:fillRect/>
                </a:stretch>
              </p:blipFill>
              <p:spPr>
                <a:xfrm>
                  <a:off x="1246443" y="2894964"/>
                  <a:ext cx="27216" cy="65597"/>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Рукописный ввод 56">
                  <a:extLst>
                    <a:ext uri="{FF2B5EF4-FFF2-40B4-BE49-F238E27FC236}">
                      <a16:creationId xmlns:a16="http://schemas.microsoft.com/office/drawing/2014/main" id="{ABD12123-C0BA-4C25-95FB-7AD9C7684A89}"/>
                    </a:ext>
                  </a:extLst>
                </p14:cNvPr>
                <p14:cNvContentPartPr/>
                <p14:nvPr/>
              </p14:nvContentPartPr>
              <p14:xfrm>
                <a:off x="1259763" y="2728248"/>
                <a:ext cx="7920" cy="50400"/>
              </p14:xfrm>
            </p:contentPart>
          </mc:Choice>
          <mc:Fallback xmlns="">
            <p:pic>
              <p:nvPicPr>
                <p:cNvPr id="57" name="Рукописный ввод 56">
                  <a:extLst>
                    <a:ext uri="{FF2B5EF4-FFF2-40B4-BE49-F238E27FC236}">
                      <a16:creationId xmlns:a16="http://schemas.microsoft.com/office/drawing/2014/main" id="{ABD12123-C0BA-4C25-95FB-7AD9C7684A89}"/>
                    </a:ext>
                  </a:extLst>
                </p:cNvPr>
                <p:cNvPicPr/>
                <p:nvPr/>
              </p:nvPicPr>
              <p:blipFill>
                <a:blip r:embed="rId80"/>
                <a:stretch>
                  <a:fillRect/>
                </a:stretch>
              </p:blipFill>
              <p:spPr>
                <a:xfrm>
                  <a:off x="1247883" y="2716030"/>
                  <a:ext cx="32175" cy="75345"/>
                </a:xfrm>
                <a:prstGeom prst="rect">
                  <a:avLst/>
                </a:prstGeom>
              </p:spPr>
            </p:pic>
          </mc:Fallback>
        </mc:AlternateContent>
        <p:grpSp>
          <p:nvGrpSpPr>
            <p:cNvPr id="58" name="Группа 57">
              <a:extLst>
                <a:ext uri="{FF2B5EF4-FFF2-40B4-BE49-F238E27FC236}">
                  <a16:creationId xmlns:a16="http://schemas.microsoft.com/office/drawing/2014/main" id="{AB41D512-4628-421E-9977-0870C519AA1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81">
                <p14:nvContentPartPr>
                  <p14:cNvPr id="87" name="Рукописный ввод 86">
                    <a:extLst>
                      <a:ext uri="{FF2B5EF4-FFF2-40B4-BE49-F238E27FC236}">
                        <a16:creationId xmlns:a16="http://schemas.microsoft.com/office/drawing/2014/main" id="{DB39A810-F684-4831-9A0E-6A92177ADD2E}"/>
                      </a:ext>
                    </a:extLst>
                  </p14:cNvPr>
                  <p14:cNvContentPartPr/>
                  <p14:nvPr/>
                </p14:nvContentPartPr>
                <p14:xfrm>
                  <a:off x="1262283" y="2565888"/>
                  <a:ext cx="10800" cy="59760"/>
                </p14:xfrm>
              </p:contentPart>
            </mc:Choice>
            <mc:Fallback xmlns="">
              <p:pic>
                <p:nvPicPr>
                  <p:cNvPr id="87" name="Рукописный ввод 86">
                    <a:extLst>
                      <a:ext uri="{FF2B5EF4-FFF2-40B4-BE49-F238E27FC236}">
                        <a16:creationId xmlns:a16="http://schemas.microsoft.com/office/drawing/2014/main" id="{DB39A810-F684-4831-9A0E-6A92177ADD2E}"/>
                      </a:ext>
                    </a:extLst>
                  </p:cNvPr>
                  <p:cNvPicPr/>
                  <p:nvPr/>
                </p:nvPicPr>
                <p:blipFill>
                  <a:blip r:embed="rId82"/>
                  <a:stretch>
                    <a:fillRect/>
                  </a:stretch>
                </p:blipFill>
                <p:spPr>
                  <a:xfrm>
                    <a:off x="1250501" y="2553227"/>
                    <a:ext cx="34855" cy="84576"/>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Рукописный ввод 87">
                    <a:extLst>
                      <a:ext uri="{FF2B5EF4-FFF2-40B4-BE49-F238E27FC236}">
                        <a16:creationId xmlns:a16="http://schemas.microsoft.com/office/drawing/2014/main" id="{A2D874F5-AE2C-4BA6-AD42-A4E07D8391DC}"/>
                      </a:ext>
                    </a:extLst>
                  </p14:cNvPr>
                  <p14:cNvContentPartPr/>
                  <p14:nvPr/>
                </p14:nvContentPartPr>
                <p14:xfrm>
                  <a:off x="1265883" y="2482728"/>
                  <a:ext cx="5040" cy="33480"/>
                </p14:xfrm>
              </p:contentPart>
            </mc:Choice>
            <mc:Fallback xmlns="">
              <p:pic>
                <p:nvPicPr>
                  <p:cNvPr id="88" name="Рукописный ввод 87">
                    <a:extLst>
                      <a:ext uri="{FF2B5EF4-FFF2-40B4-BE49-F238E27FC236}">
                        <a16:creationId xmlns:a16="http://schemas.microsoft.com/office/drawing/2014/main" id="{A2D874F5-AE2C-4BA6-AD42-A4E07D8391DC}"/>
                      </a:ext>
                    </a:extLst>
                  </p:cNvPr>
                  <p:cNvPicPr/>
                  <p:nvPr/>
                </p:nvPicPr>
                <p:blipFill>
                  <a:blip r:embed="rId84"/>
                  <a:stretch>
                    <a:fillRect/>
                  </a:stretch>
                </p:blipFill>
                <p:spPr>
                  <a:xfrm>
                    <a:off x="1253787" y="2470046"/>
                    <a:ext cx="29736" cy="58336"/>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9" name="Рукописный ввод 88">
                    <a:extLst>
                      <a:ext uri="{FF2B5EF4-FFF2-40B4-BE49-F238E27FC236}">
                        <a16:creationId xmlns:a16="http://schemas.microsoft.com/office/drawing/2014/main" id="{3B30ADE6-1D6F-40F1-97D6-08D9D841F2F4}"/>
                      </a:ext>
                    </a:extLst>
                  </p14:cNvPr>
                  <p14:cNvContentPartPr/>
                  <p14:nvPr/>
                </p14:nvContentPartPr>
                <p14:xfrm>
                  <a:off x="1255443" y="2456088"/>
                  <a:ext cx="35640" cy="52560"/>
                </p14:xfrm>
              </p:contentPart>
            </mc:Choice>
            <mc:Fallback xmlns="">
              <p:pic>
                <p:nvPicPr>
                  <p:cNvPr id="89" name="Рукописный ввод 88">
                    <a:extLst>
                      <a:ext uri="{FF2B5EF4-FFF2-40B4-BE49-F238E27FC236}">
                        <a16:creationId xmlns:a16="http://schemas.microsoft.com/office/drawing/2014/main" id="{3B30ADE6-1D6F-40F1-97D6-08D9D841F2F4}"/>
                      </a:ext>
                    </a:extLst>
                  </p:cNvPr>
                  <p:cNvPicPr/>
                  <p:nvPr/>
                </p:nvPicPr>
                <p:blipFill>
                  <a:blip r:embed="rId86"/>
                  <a:stretch>
                    <a:fillRect/>
                  </a:stretch>
                </p:blipFill>
                <p:spPr>
                  <a:xfrm>
                    <a:off x="1243224" y="2443841"/>
                    <a:ext cx="60588" cy="77564"/>
                  </a:xfrm>
                  <a:prstGeom prst="rect">
                    <a:avLst/>
                  </a:prstGeom>
                </p:spPr>
              </p:pic>
            </mc:Fallback>
          </mc:AlternateContent>
        </p:grpSp>
        <p:grpSp>
          <p:nvGrpSpPr>
            <p:cNvPr id="59" name="Группа 58">
              <a:extLst>
                <a:ext uri="{FF2B5EF4-FFF2-40B4-BE49-F238E27FC236}">
                  <a16:creationId xmlns:a16="http://schemas.microsoft.com/office/drawing/2014/main" id="{F94E1E15-152F-4126-83D3-86255DD86524}"/>
                </a:ext>
              </a:extLst>
            </p:cNvPr>
            <p:cNvGrpSpPr/>
            <p:nvPr/>
          </p:nvGrpSpPr>
          <p:grpSpPr>
            <a:xfrm>
              <a:off x="101051" y="1531089"/>
              <a:ext cx="1929278" cy="1934018"/>
              <a:chOff x="101051" y="1531089"/>
              <a:chExt cx="1929278" cy="1934018"/>
            </a:xfrm>
          </p:grpSpPr>
          <p:grpSp>
            <p:nvGrpSpPr>
              <p:cNvPr id="60" name="Группа 59">
                <a:extLst>
                  <a:ext uri="{FF2B5EF4-FFF2-40B4-BE49-F238E27FC236}">
                    <a16:creationId xmlns:a16="http://schemas.microsoft.com/office/drawing/2014/main" id="{B69EE713-7009-4FE6-977A-E281E5749CDD}"/>
                  </a:ext>
                </a:extLst>
              </p:cNvPr>
              <p:cNvGrpSpPr/>
              <p:nvPr/>
            </p:nvGrpSpPr>
            <p:grpSpPr>
              <a:xfrm>
                <a:off x="124162" y="1531089"/>
                <a:ext cx="1906167" cy="1934018"/>
                <a:chOff x="795521" y="1546419"/>
                <a:chExt cx="1906167" cy="1934018"/>
              </a:xfrm>
            </p:grpSpPr>
            <p:grpSp>
              <p:nvGrpSpPr>
                <p:cNvPr id="62" name="Группа 61">
                  <a:extLst>
                    <a:ext uri="{FF2B5EF4-FFF2-40B4-BE49-F238E27FC236}">
                      <a16:creationId xmlns:a16="http://schemas.microsoft.com/office/drawing/2014/main" id="{ACC94436-F57B-4390-AD94-D2A251AE37EB}"/>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87">
                    <p14:nvContentPartPr>
                      <p14:cNvPr id="69" name="Рукописный ввод 68">
                        <a:extLst>
                          <a:ext uri="{FF2B5EF4-FFF2-40B4-BE49-F238E27FC236}">
                            <a16:creationId xmlns:a16="http://schemas.microsoft.com/office/drawing/2014/main" id="{2F081C0C-835F-45D9-B6B2-3A65BCC5824A}"/>
                          </a:ext>
                        </a:extLst>
                      </p14:cNvPr>
                      <p14:cNvContentPartPr/>
                      <p14:nvPr/>
                    </p14:nvContentPartPr>
                    <p14:xfrm>
                      <a:off x="289721" y="1370894"/>
                      <a:ext cx="37080" cy="1925280"/>
                    </p14:xfrm>
                  </p:contentPart>
                </mc:Choice>
                <mc:Fallback xmlns="">
                  <p:pic>
                    <p:nvPicPr>
                      <p:cNvPr id="69" name="Рукописный ввод 68">
                        <a:extLst>
                          <a:ext uri="{FF2B5EF4-FFF2-40B4-BE49-F238E27FC236}">
                            <a16:creationId xmlns:a16="http://schemas.microsoft.com/office/drawing/2014/main" id="{2F081C0C-835F-45D9-B6B2-3A65BCC5824A}"/>
                          </a:ext>
                        </a:extLst>
                      </p:cNvPr>
                      <p:cNvPicPr/>
                      <p:nvPr/>
                    </p:nvPicPr>
                    <p:blipFill>
                      <a:blip r:embed="rId88"/>
                      <a:stretch>
                        <a:fillRect/>
                      </a:stretch>
                    </p:blipFill>
                    <p:spPr>
                      <a:xfrm>
                        <a:off x="270408" y="1351352"/>
                        <a:ext cx="74933" cy="1963582"/>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0" name="Рукописный ввод 69">
                        <a:extLst>
                          <a:ext uri="{FF2B5EF4-FFF2-40B4-BE49-F238E27FC236}">
                            <a16:creationId xmlns:a16="http://schemas.microsoft.com/office/drawing/2014/main" id="{ECB407CB-77D5-46AA-A045-77D74FA26FB8}"/>
                          </a:ext>
                        </a:extLst>
                      </p14:cNvPr>
                      <p14:cNvContentPartPr/>
                      <p14:nvPr/>
                    </p14:nvContentPartPr>
                    <p14:xfrm>
                      <a:off x="238241" y="1299254"/>
                      <a:ext cx="113040" cy="222120"/>
                    </p14:xfrm>
                  </p:contentPart>
                </mc:Choice>
                <mc:Fallback xmlns="">
                  <p:pic>
                    <p:nvPicPr>
                      <p:cNvPr id="70" name="Рукописный ввод 69">
                        <a:extLst>
                          <a:ext uri="{FF2B5EF4-FFF2-40B4-BE49-F238E27FC236}">
                            <a16:creationId xmlns:a16="http://schemas.microsoft.com/office/drawing/2014/main" id="{ECB407CB-77D5-46AA-A045-77D74FA26FB8}"/>
                          </a:ext>
                        </a:extLst>
                      </p:cNvPr>
                      <p:cNvPicPr/>
                      <p:nvPr/>
                    </p:nvPicPr>
                    <p:blipFill>
                      <a:blip r:embed="rId90"/>
                      <a:stretch>
                        <a:fillRect/>
                      </a:stretch>
                    </p:blipFill>
                    <p:spPr>
                      <a:xfrm>
                        <a:off x="218751" y="1279770"/>
                        <a:ext cx="151240" cy="260309"/>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1" name="Рукописный ввод 70">
                        <a:extLst>
                          <a:ext uri="{FF2B5EF4-FFF2-40B4-BE49-F238E27FC236}">
                            <a16:creationId xmlns:a16="http://schemas.microsoft.com/office/drawing/2014/main" id="{7FA8A608-EE46-4E28-8044-EBF892802FC6}"/>
                          </a:ext>
                        </a:extLst>
                      </p14:cNvPr>
                      <p14:cNvContentPartPr/>
                      <p14:nvPr/>
                    </p14:nvContentPartPr>
                    <p14:xfrm>
                      <a:off x="302681" y="3292934"/>
                      <a:ext cx="2408040" cy="32760"/>
                    </p14:xfrm>
                  </p:contentPart>
                </mc:Choice>
                <mc:Fallback xmlns="">
                  <p:pic>
                    <p:nvPicPr>
                      <p:cNvPr id="71" name="Рукописный ввод 70">
                        <a:extLst>
                          <a:ext uri="{FF2B5EF4-FFF2-40B4-BE49-F238E27FC236}">
                            <a16:creationId xmlns:a16="http://schemas.microsoft.com/office/drawing/2014/main" id="{7FA8A608-EE46-4E28-8044-EBF892802FC6}"/>
                          </a:ext>
                        </a:extLst>
                      </p:cNvPr>
                      <p:cNvPicPr/>
                      <p:nvPr/>
                    </p:nvPicPr>
                    <p:blipFill>
                      <a:blip r:embed="rId92"/>
                      <a:stretch>
                        <a:fillRect/>
                      </a:stretch>
                    </p:blipFill>
                    <p:spPr>
                      <a:xfrm>
                        <a:off x="283142" y="3273434"/>
                        <a:ext cx="2446337"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2" name="Рукописный ввод 71">
                        <a:extLst>
                          <a:ext uri="{FF2B5EF4-FFF2-40B4-BE49-F238E27FC236}">
                            <a16:creationId xmlns:a16="http://schemas.microsoft.com/office/drawing/2014/main" id="{ABA30967-8348-45E0-887C-96515217AE7D}"/>
                          </a:ext>
                        </a:extLst>
                      </p14:cNvPr>
                      <p14:cNvContentPartPr/>
                      <p14:nvPr/>
                    </p14:nvContentPartPr>
                    <p14:xfrm>
                      <a:off x="2631881" y="3241814"/>
                      <a:ext cx="185760" cy="115200"/>
                    </p14:xfrm>
                  </p:contentPart>
                </mc:Choice>
                <mc:Fallback xmlns="">
                  <p:pic>
                    <p:nvPicPr>
                      <p:cNvPr id="72" name="Рукописный ввод 71">
                        <a:extLst>
                          <a:ext uri="{FF2B5EF4-FFF2-40B4-BE49-F238E27FC236}">
                            <a16:creationId xmlns:a16="http://schemas.microsoft.com/office/drawing/2014/main" id="{ABA30967-8348-45E0-887C-96515217AE7D}"/>
                          </a:ext>
                        </a:extLst>
                      </p:cNvPr>
                      <p:cNvPicPr/>
                      <p:nvPr/>
                    </p:nvPicPr>
                    <p:blipFill>
                      <a:blip r:embed="rId94"/>
                      <a:stretch>
                        <a:fillRect/>
                      </a:stretch>
                    </p:blipFill>
                    <p:spPr>
                      <a:xfrm>
                        <a:off x="2612368" y="3222355"/>
                        <a:ext cx="224005" cy="153341"/>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3" name="Рукописный ввод 72">
                        <a:extLst>
                          <a:ext uri="{FF2B5EF4-FFF2-40B4-BE49-F238E27FC236}">
                            <a16:creationId xmlns:a16="http://schemas.microsoft.com/office/drawing/2014/main" id="{DF28915E-43F0-4BAE-9B0A-E27FF7307CD8}"/>
                          </a:ext>
                        </a:extLst>
                      </p14:cNvPr>
                      <p14:cNvContentPartPr/>
                      <p14:nvPr/>
                    </p14:nvContentPartPr>
                    <p14:xfrm>
                      <a:off x="269201" y="3459614"/>
                      <a:ext cx="186840" cy="186840"/>
                    </p14:xfrm>
                  </p:contentPart>
                </mc:Choice>
                <mc:Fallback xmlns="">
                  <p:pic>
                    <p:nvPicPr>
                      <p:cNvPr id="73" name="Рукописный ввод 72">
                        <a:extLst>
                          <a:ext uri="{FF2B5EF4-FFF2-40B4-BE49-F238E27FC236}">
                            <a16:creationId xmlns:a16="http://schemas.microsoft.com/office/drawing/2014/main" id="{DF28915E-43F0-4BAE-9B0A-E27FF7307CD8}"/>
                          </a:ext>
                        </a:extLst>
                      </p:cNvPr>
                      <p:cNvPicPr/>
                      <p:nvPr/>
                    </p:nvPicPr>
                    <p:blipFill>
                      <a:blip r:embed="rId96"/>
                      <a:stretch>
                        <a:fillRect/>
                      </a:stretch>
                    </p:blipFill>
                    <p:spPr>
                      <a:xfrm>
                        <a:off x="249738" y="3440151"/>
                        <a:ext cx="224987" cy="224987"/>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4" name="Рукописный ввод 73">
                        <a:extLst>
                          <a:ext uri="{FF2B5EF4-FFF2-40B4-BE49-F238E27FC236}">
                            <a16:creationId xmlns:a16="http://schemas.microsoft.com/office/drawing/2014/main" id="{D95D0141-F268-441F-9466-7ED9CA30DC5B}"/>
                          </a:ext>
                        </a:extLst>
                      </p14:cNvPr>
                      <p14:cNvContentPartPr/>
                      <p14:nvPr/>
                    </p14:nvContentPartPr>
                    <p14:xfrm>
                      <a:off x="2186021" y="3376814"/>
                      <a:ext cx="228600" cy="262440"/>
                    </p14:xfrm>
                  </p:contentPart>
                </mc:Choice>
                <mc:Fallback xmlns="">
                  <p:pic>
                    <p:nvPicPr>
                      <p:cNvPr id="74" name="Рукописный ввод 73">
                        <a:extLst>
                          <a:ext uri="{FF2B5EF4-FFF2-40B4-BE49-F238E27FC236}">
                            <a16:creationId xmlns:a16="http://schemas.microsoft.com/office/drawing/2014/main" id="{D95D0141-F268-441F-9466-7ED9CA30DC5B}"/>
                          </a:ext>
                        </a:extLst>
                      </p:cNvPr>
                      <p:cNvPicPr/>
                      <p:nvPr/>
                    </p:nvPicPr>
                    <p:blipFill>
                      <a:blip r:embed="rId98"/>
                      <a:stretch>
                        <a:fillRect/>
                      </a:stretch>
                    </p:blipFill>
                    <p:spPr>
                      <a:xfrm>
                        <a:off x="2166516" y="3357287"/>
                        <a:ext cx="266830" cy="300713"/>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Рукописный ввод 74">
                        <a:extLst>
                          <a:ext uri="{FF2B5EF4-FFF2-40B4-BE49-F238E27FC236}">
                            <a16:creationId xmlns:a16="http://schemas.microsoft.com/office/drawing/2014/main" id="{93D3512B-42DD-4743-B715-4273732BBBC5}"/>
                          </a:ext>
                        </a:extLst>
                      </p14:cNvPr>
                      <p14:cNvContentPartPr/>
                      <p14:nvPr/>
                    </p14:nvContentPartPr>
                    <p14:xfrm>
                      <a:off x="264161" y="2121494"/>
                      <a:ext cx="2006640" cy="40320"/>
                    </p14:xfrm>
                  </p:contentPart>
                </mc:Choice>
                <mc:Fallback xmlns="">
                  <p:pic>
                    <p:nvPicPr>
                      <p:cNvPr id="75" name="Рукописный ввод 74">
                        <a:extLst>
                          <a:ext uri="{FF2B5EF4-FFF2-40B4-BE49-F238E27FC236}">
                            <a16:creationId xmlns:a16="http://schemas.microsoft.com/office/drawing/2014/main" id="{93D3512B-42DD-4743-B715-4273732BBBC5}"/>
                          </a:ext>
                        </a:extLst>
                      </p:cNvPr>
                      <p:cNvPicPr/>
                      <p:nvPr/>
                    </p:nvPicPr>
                    <p:blipFill>
                      <a:blip r:embed="rId100"/>
                      <a:stretch>
                        <a:fillRect/>
                      </a:stretch>
                    </p:blipFill>
                    <p:spPr>
                      <a:xfrm>
                        <a:off x="244618" y="2102109"/>
                        <a:ext cx="2044944" cy="78314"/>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6" name="Рукописный ввод 75">
                        <a:extLst>
                          <a:ext uri="{FF2B5EF4-FFF2-40B4-BE49-F238E27FC236}">
                            <a16:creationId xmlns:a16="http://schemas.microsoft.com/office/drawing/2014/main" id="{D5F6AFF2-ABEF-4DA5-B64A-819FAD3F13CA}"/>
                          </a:ext>
                        </a:extLst>
                      </p14:cNvPr>
                      <p14:cNvContentPartPr/>
                      <p14:nvPr/>
                    </p14:nvContentPartPr>
                    <p14:xfrm>
                      <a:off x="2274761" y="2140934"/>
                      <a:ext cx="25560" cy="1144080"/>
                    </p14:xfrm>
                  </p:contentPart>
                </mc:Choice>
                <mc:Fallback xmlns="">
                  <p:pic>
                    <p:nvPicPr>
                      <p:cNvPr id="76" name="Рукописный ввод 75">
                        <a:extLst>
                          <a:ext uri="{FF2B5EF4-FFF2-40B4-BE49-F238E27FC236}">
                            <a16:creationId xmlns:a16="http://schemas.microsoft.com/office/drawing/2014/main" id="{D5F6AFF2-ABEF-4DA5-B64A-819FAD3F13CA}"/>
                          </a:ext>
                        </a:extLst>
                      </p:cNvPr>
                      <p:cNvPicPr/>
                      <p:nvPr/>
                    </p:nvPicPr>
                    <p:blipFill>
                      <a:blip r:embed="rId102"/>
                      <a:stretch>
                        <a:fillRect/>
                      </a:stretch>
                    </p:blipFill>
                    <p:spPr>
                      <a:xfrm>
                        <a:off x="2255397" y="2121397"/>
                        <a:ext cx="63513" cy="1182372"/>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7" name="Рукописный ввод 76">
                        <a:extLst>
                          <a:ext uri="{FF2B5EF4-FFF2-40B4-BE49-F238E27FC236}">
                            <a16:creationId xmlns:a16="http://schemas.microsoft.com/office/drawing/2014/main" id="{59052CC4-54AE-4A27-A247-9E2C456B88E9}"/>
                          </a:ext>
                        </a:extLst>
                      </p14:cNvPr>
                      <p14:cNvContentPartPr/>
                      <p14:nvPr/>
                    </p14:nvContentPartPr>
                    <p14:xfrm>
                      <a:off x="1915841" y="2175854"/>
                      <a:ext cx="17640" cy="1080000"/>
                    </p14:xfrm>
                  </p:contentPart>
                </mc:Choice>
                <mc:Fallback xmlns="">
                  <p:pic>
                    <p:nvPicPr>
                      <p:cNvPr id="77" name="Рукописный ввод 76">
                        <a:extLst>
                          <a:ext uri="{FF2B5EF4-FFF2-40B4-BE49-F238E27FC236}">
                            <a16:creationId xmlns:a16="http://schemas.microsoft.com/office/drawing/2014/main" id="{59052CC4-54AE-4A27-A247-9E2C456B88E9}"/>
                          </a:ext>
                        </a:extLst>
                      </p:cNvPr>
                      <p:cNvPicPr/>
                      <p:nvPr/>
                    </p:nvPicPr>
                    <p:blipFill>
                      <a:blip r:embed="rId104"/>
                      <a:stretch>
                        <a:fillRect/>
                      </a:stretch>
                    </p:blipFill>
                    <p:spPr>
                      <a:xfrm>
                        <a:off x="1896667" y="2156317"/>
                        <a:ext cx="55221" cy="1118292"/>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8" name="Рукописный ввод 77">
                        <a:extLst>
                          <a:ext uri="{FF2B5EF4-FFF2-40B4-BE49-F238E27FC236}">
                            <a16:creationId xmlns:a16="http://schemas.microsoft.com/office/drawing/2014/main" id="{1748FFB9-2698-4B8B-AD78-83BB5FDF8990}"/>
                          </a:ext>
                        </a:extLst>
                      </p14:cNvPr>
                      <p14:cNvContentPartPr/>
                      <p14:nvPr/>
                    </p14:nvContentPartPr>
                    <p14:xfrm>
                      <a:off x="1580321" y="2175134"/>
                      <a:ext cx="39240" cy="1066680"/>
                    </p14:xfrm>
                  </p:contentPart>
                </mc:Choice>
                <mc:Fallback xmlns="">
                  <p:pic>
                    <p:nvPicPr>
                      <p:cNvPr id="78" name="Рукописный ввод 77">
                        <a:extLst>
                          <a:ext uri="{FF2B5EF4-FFF2-40B4-BE49-F238E27FC236}">
                            <a16:creationId xmlns:a16="http://schemas.microsoft.com/office/drawing/2014/main" id="{1748FFB9-2698-4B8B-AD78-83BB5FDF8990}"/>
                          </a:ext>
                        </a:extLst>
                      </p:cNvPr>
                      <p:cNvPicPr/>
                      <p:nvPr/>
                    </p:nvPicPr>
                    <p:blipFill>
                      <a:blip r:embed="rId106"/>
                      <a:stretch>
                        <a:fillRect/>
                      </a:stretch>
                    </p:blipFill>
                    <p:spPr>
                      <a:xfrm>
                        <a:off x="1561086" y="2155598"/>
                        <a:ext cx="76941" cy="1104971"/>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0" name="Рукописный ввод 79">
                        <a:extLst>
                          <a:ext uri="{FF2B5EF4-FFF2-40B4-BE49-F238E27FC236}">
                            <a16:creationId xmlns:a16="http://schemas.microsoft.com/office/drawing/2014/main" id="{F2C4F44C-B2C7-4F40-95B5-507169EB9D10}"/>
                          </a:ext>
                        </a:extLst>
                      </p14:cNvPr>
                      <p14:cNvContentPartPr/>
                      <p14:nvPr/>
                    </p14:nvContentPartPr>
                    <p14:xfrm>
                      <a:off x="1246601" y="2205734"/>
                      <a:ext cx="29160" cy="986760"/>
                    </p14:xfrm>
                  </p:contentPart>
                </mc:Choice>
                <mc:Fallback xmlns="">
                  <p:pic>
                    <p:nvPicPr>
                      <p:cNvPr id="80" name="Рукописный ввод 79">
                        <a:extLst>
                          <a:ext uri="{FF2B5EF4-FFF2-40B4-BE49-F238E27FC236}">
                            <a16:creationId xmlns:a16="http://schemas.microsoft.com/office/drawing/2014/main" id="{F2C4F44C-B2C7-4F40-95B5-507169EB9D10}"/>
                          </a:ext>
                        </a:extLst>
                      </p:cNvPr>
                      <p:cNvPicPr/>
                      <p:nvPr/>
                    </p:nvPicPr>
                    <p:blipFill>
                      <a:blip r:embed="rId108"/>
                      <a:stretch>
                        <a:fillRect/>
                      </a:stretch>
                    </p:blipFill>
                    <p:spPr>
                      <a:xfrm>
                        <a:off x="1227417" y="2186202"/>
                        <a:ext cx="66761" cy="1025043"/>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Рукописный ввод 82">
                        <a:extLst>
                          <a:ext uri="{FF2B5EF4-FFF2-40B4-BE49-F238E27FC236}">
                            <a16:creationId xmlns:a16="http://schemas.microsoft.com/office/drawing/2014/main" id="{CE0F4803-034C-4992-9199-938A925AD260}"/>
                          </a:ext>
                        </a:extLst>
                      </p14:cNvPr>
                      <p14:cNvContentPartPr/>
                      <p14:nvPr/>
                    </p14:nvContentPartPr>
                    <p14:xfrm>
                      <a:off x="893441" y="2291774"/>
                      <a:ext cx="27360" cy="942480"/>
                    </p14:xfrm>
                  </p:contentPart>
                </mc:Choice>
                <mc:Fallback xmlns="">
                  <p:pic>
                    <p:nvPicPr>
                      <p:cNvPr id="83" name="Рукописный ввод 82">
                        <a:extLst>
                          <a:ext uri="{FF2B5EF4-FFF2-40B4-BE49-F238E27FC236}">
                            <a16:creationId xmlns:a16="http://schemas.microsoft.com/office/drawing/2014/main" id="{CE0F4803-034C-4992-9199-938A925AD260}"/>
                          </a:ext>
                        </a:extLst>
                      </p:cNvPr>
                      <p:cNvPicPr/>
                      <p:nvPr/>
                    </p:nvPicPr>
                    <p:blipFill>
                      <a:blip r:embed="rId110"/>
                      <a:stretch>
                        <a:fillRect/>
                      </a:stretch>
                    </p:blipFill>
                    <p:spPr>
                      <a:xfrm>
                        <a:off x="873898" y="2272237"/>
                        <a:ext cx="65664" cy="980773"/>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Рукописный ввод 83">
                        <a:extLst>
                          <a:ext uri="{FF2B5EF4-FFF2-40B4-BE49-F238E27FC236}">
                            <a16:creationId xmlns:a16="http://schemas.microsoft.com/office/drawing/2014/main" id="{7B7A610A-DE37-4ECB-946A-A44F5098DA4C}"/>
                          </a:ext>
                        </a:extLst>
                      </p14:cNvPr>
                      <p14:cNvContentPartPr/>
                      <p14:nvPr/>
                    </p14:nvContentPartPr>
                    <p14:xfrm>
                      <a:off x="577001" y="2231654"/>
                      <a:ext cx="19440" cy="1015200"/>
                    </p14:xfrm>
                  </p:contentPart>
                </mc:Choice>
                <mc:Fallback xmlns="">
                  <p:pic>
                    <p:nvPicPr>
                      <p:cNvPr id="84" name="Рукописный ввод 83">
                        <a:extLst>
                          <a:ext uri="{FF2B5EF4-FFF2-40B4-BE49-F238E27FC236}">
                            <a16:creationId xmlns:a16="http://schemas.microsoft.com/office/drawing/2014/main" id="{7B7A610A-DE37-4ECB-946A-A44F5098DA4C}"/>
                          </a:ext>
                        </a:extLst>
                      </p:cNvPr>
                      <p:cNvPicPr/>
                      <p:nvPr/>
                    </p:nvPicPr>
                    <p:blipFill>
                      <a:blip r:embed="rId112"/>
                      <a:stretch>
                        <a:fillRect/>
                      </a:stretch>
                    </p:blipFill>
                    <p:spPr>
                      <a:xfrm>
                        <a:off x="558309" y="2212116"/>
                        <a:ext cx="56077" cy="1053495"/>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Рукописный ввод 84">
                        <a:extLst>
                          <a:ext uri="{FF2B5EF4-FFF2-40B4-BE49-F238E27FC236}">
                            <a16:creationId xmlns:a16="http://schemas.microsoft.com/office/drawing/2014/main" id="{593FE1DC-5333-4988-B7C1-F1CC005E71AE}"/>
                          </a:ext>
                        </a:extLst>
                      </p14:cNvPr>
                      <p14:cNvContentPartPr/>
                      <p14:nvPr/>
                    </p14:nvContentPartPr>
                    <p14:xfrm>
                      <a:off x="2868761" y="3399134"/>
                      <a:ext cx="138600" cy="222120"/>
                    </p14:xfrm>
                  </p:contentPart>
                </mc:Choice>
                <mc:Fallback xmlns="">
                  <p:pic>
                    <p:nvPicPr>
                      <p:cNvPr id="85" name="Рукописный ввод 84">
                        <a:extLst>
                          <a:ext uri="{FF2B5EF4-FFF2-40B4-BE49-F238E27FC236}">
                            <a16:creationId xmlns:a16="http://schemas.microsoft.com/office/drawing/2014/main" id="{593FE1DC-5333-4988-B7C1-F1CC005E71AE}"/>
                          </a:ext>
                        </a:extLst>
                      </p:cNvPr>
                      <p:cNvPicPr/>
                      <p:nvPr/>
                    </p:nvPicPr>
                    <p:blipFill>
                      <a:blip r:embed="rId114"/>
                      <a:stretch>
                        <a:fillRect/>
                      </a:stretch>
                    </p:blipFill>
                    <p:spPr>
                      <a:xfrm>
                        <a:off x="2849295" y="3379650"/>
                        <a:ext cx="176754" cy="260309"/>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Рукописный ввод 85">
                        <a:extLst>
                          <a:ext uri="{FF2B5EF4-FFF2-40B4-BE49-F238E27FC236}">
                            <a16:creationId xmlns:a16="http://schemas.microsoft.com/office/drawing/2014/main" id="{D0D0C5F2-D06A-40E3-9F58-166F093A8BDA}"/>
                          </a:ext>
                        </a:extLst>
                      </p14:cNvPr>
                      <p14:cNvContentPartPr/>
                      <p14:nvPr/>
                    </p14:nvContentPartPr>
                    <p14:xfrm>
                      <a:off x="2900441" y="3456014"/>
                      <a:ext cx="131400" cy="157320"/>
                    </p14:xfrm>
                  </p:contentPart>
                </mc:Choice>
                <mc:Fallback xmlns="">
                  <p:pic>
                    <p:nvPicPr>
                      <p:cNvPr id="86" name="Рукописный ввод 85">
                        <a:extLst>
                          <a:ext uri="{FF2B5EF4-FFF2-40B4-BE49-F238E27FC236}">
                            <a16:creationId xmlns:a16="http://schemas.microsoft.com/office/drawing/2014/main" id="{D0D0C5F2-D06A-40E3-9F58-166F093A8BDA}"/>
                          </a:ext>
                        </a:extLst>
                      </p:cNvPr>
                      <p:cNvPicPr/>
                      <p:nvPr/>
                    </p:nvPicPr>
                    <p:blipFill>
                      <a:blip r:embed="rId116"/>
                      <a:stretch>
                        <a:fillRect/>
                      </a:stretch>
                    </p:blipFill>
                    <p:spPr>
                      <a:xfrm>
                        <a:off x="2881003" y="3436544"/>
                        <a:ext cx="169498" cy="195482"/>
                      </a:xfrm>
                      <a:prstGeom prst="rect">
                        <a:avLst/>
                      </a:prstGeom>
                    </p:spPr>
                  </p:pic>
                </mc:Fallback>
              </mc:AlternateContent>
            </p:grpSp>
            <p:grpSp>
              <p:nvGrpSpPr>
                <p:cNvPr id="63" name="Группа 62">
                  <a:extLst>
                    <a:ext uri="{FF2B5EF4-FFF2-40B4-BE49-F238E27FC236}">
                      <a16:creationId xmlns:a16="http://schemas.microsoft.com/office/drawing/2014/main" id="{6730E82D-D2C5-4446-85B3-6F5F6AF5973B}"/>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117">
                    <p14:nvContentPartPr>
                      <p14:cNvPr id="64" name="Рукописный ввод 63">
                        <a:extLst>
                          <a:ext uri="{FF2B5EF4-FFF2-40B4-BE49-F238E27FC236}">
                            <a16:creationId xmlns:a16="http://schemas.microsoft.com/office/drawing/2014/main" id="{ED4213B5-2353-468F-A91B-5D383716257F}"/>
                          </a:ext>
                        </a:extLst>
                      </p14:cNvPr>
                      <p14:cNvContentPartPr/>
                      <p14:nvPr/>
                    </p14:nvContentPartPr>
                    <p14:xfrm>
                      <a:off x="824681" y="1546419"/>
                      <a:ext cx="56520" cy="352800"/>
                    </p14:xfrm>
                  </p:contentPart>
                </mc:Choice>
                <mc:Fallback xmlns="">
                  <p:pic>
                    <p:nvPicPr>
                      <p:cNvPr id="64" name="Рукописный ввод 63">
                        <a:extLst>
                          <a:ext uri="{FF2B5EF4-FFF2-40B4-BE49-F238E27FC236}">
                            <a16:creationId xmlns:a16="http://schemas.microsoft.com/office/drawing/2014/main" id="{ED4213B5-2353-468F-A91B-5D383716257F}"/>
                          </a:ext>
                        </a:extLst>
                      </p:cNvPr>
                      <p:cNvPicPr/>
                      <p:nvPr/>
                    </p:nvPicPr>
                    <p:blipFill>
                      <a:blip r:embed="rId118"/>
                      <a:stretch>
                        <a:fillRect/>
                      </a:stretch>
                    </p:blipFill>
                    <p:spPr>
                      <a:xfrm>
                        <a:off x="812065" y="1534201"/>
                        <a:ext cx="81248" cy="377745"/>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5" name="Рукописный ввод 64">
                        <a:extLst>
                          <a:ext uri="{FF2B5EF4-FFF2-40B4-BE49-F238E27FC236}">
                            <a16:creationId xmlns:a16="http://schemas.microsoft.com/office/drawing/2014/main" id="{FC892CB4-7962-4BBE-B17F-9957AA02235E}"/>
                          </a:ext>
                        </a:extLst>
                      </p14:cNvPr>
                      <p14:cNvContentPartPr/>
                      <p14:nvPr/>
                    </p14:nvContentPartPr>
                    <p14:xfrm>
                      <a:off x="795521" y="1774299"/>
                      <a:ext cx="129960" cy="53280"/>
                    </p14:xfrm>
                  </p:contentPart>
                </mc:Choice>
                <mc:Fallback xmlns="">
                  <p:pic>
                    <p:nvPicPr>
                      <p:cNvPr id="65" name="Рукописный ввод 64">
                        <a:extLst>
                          <a:ext uri="{FF2B5EF4-FFF2-40B4-BE49-F238E27FC236}">
                            <a16:creationId xmlns:a16="http://schemas.microsoft.com/office/drawing/2014/main" id="{FC892CB4-7962-4BBE-B17F-9957AA02235E}"/>
                          </a:ext>
                        </a:extLst>
                      </p:cNvPr>
                      <p:cNvPicPr/>
                      <p:nvPr/>
                    </p:nvPicPr>
                    <p:blipFill>
                      <a:blip r:embed="rId120"/>
                      <a:stretch>
                        <a:fillRect/>
                      </a:stretch>
                    </p:blipFill>
                    <p:spPr>
                      <a:xfrm>
                        <a:off x="783337" y="1761613"/>
                        <a:ext cx="154835" cy="78144"/>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6" name="Рукописный ввод 65">
                        <a:extLst>
                          <a:ext uri="{FF2B5EF4-FFF2-40B4-BE49-F238E27FC236}">
                            <a16:creationId xmlns:a16="http://schemas.microsoft.com/office/drawing/2014/main" id="{8D177AAA-F4C2-4713-9F96-03F360407A40}"/>
                          </a:ext>
                        </a:extLst>
                      </p14:cNvPr>
                      <p14:cNvContentPartPr/>
                      <p14:nvPr/>
                    </p14:nvContentPartPr>
                    <p14:xfrm>
                      <a:off x="945641" y="1645419"/>
                      <a:ext cx="45000" cy="198720"/>
                    </p14:xfrm>
                  </p:contentPart>
                </mc:Choice>
                <mc:Fallback xmlns="">
                  <p:pic>
                    <p:nvPicPr>
                      <p:cNvPr id="66" name="Рукописный ввод 65">
                        <a:extLst>
                          <a:ext uri="{FF2B5EF4-FFF2-40B4-BE49-F238E27FC236}">
                            <a16:creationId xmlns:a16="http://schemas.microsoft.com/office/drawing/2014/main" id="{8D177AAA-F4C2-4713-9F96-03F360407A40}"/>
                          </a:ext>
                        </a:extLst>
                      </p:cNvPr>
                      <p:cNvPicPr/>
                      <p:nvPr/>
                    </p:nvPicPr>
                    <p:blipFill>
                      <a:blip r:embed="rId122"/>
                      <a:stretch>
                        <a:fillRect/>
                      </a:stretch>
                    </p:blipFill>
                    <p:spPr>
                      <a:xfrm>
                        <a:off x="933001" y="1633221"/>
                        <a:ext cx="69775" cy="223624"/>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7" name="Рукописный ввод 66">
                        <a:extLst>
                          <a:ext uri="{FF2B5EF4-FFF2-40B4-BE49-F238E27FC236}">
                            <a16:creationId xmlns:a16="http://schemas.microsoft.com/office/drawing/2014/main" id="{E30C6BAD-0091-4AFE-9942-956022584428}"/>
                          </a:ext>
                        </a:extLst>
                      </p14:cNvPr>
                      <p14:cNvContentPartPr/>
                      <p14:nvPr/>
                    </p14:nvContentPartPr>
                    <p14:xfrm>
                      <a:off x="1014761" y="1727139"/>
                      <a:ext cx="43200" cy="86760"/>
                    </p14:xfrm>
                  </p:contentPart>
                </mc:Choice>
                <mc:Fallback xmlns="">
                  <p:pic>
                    <p:nvPicPr>
                      <p:cNvPr id="67" name="Рукописный ввод 66">
                        <a:extLst>
                          <a:ext uri="{FF2B5EF4-FFF2-40B4-BE49-F238E27FC236}">
                            <a16:creationId xmlns:a16="http://schemas.microsoft.com/office/drawing/2014/main" id="{E30C6BAD-0091-4AFE-9942-956022584428}"/>
                          </a:ext>
                        </a:extLst>
                      </p:cNvPr>
                      <p:cNvPicPr/>
                      <p:nvPr/>
                    </p:nvPicPr>
                    <p:blipFill>
                      <a:blip r:embed="rId124"/>
                      <a:stretch>
                        <a:fillRect/>
                      </a:stretch>
                    </p:blipFill>
                    <p:spPr>
                      <a:xfrm>
                        <a:off x="1002055" y="1714380"/>
                        <a:ext cx="68104" cy="111767"/>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8" name="Рукописный ввод 67">
                        <a:extLst>
                          <a:ext uri="{FF2B5EF4-FFF2-40B4-BE49-F238E27FC236}">
                            <a16:creationId xmlns:a16="http://schemas.microsoft.com/office/drawing/2014/main" id="{6379A128-2A87-48B0-8B2B-36D38AB88A7E}"/>
                          </a:ext>
                        </a:extLst>
                      </p14:cNvPr>
                      <p14:cNvContentPartPr/>
                      <p14:nvPr/>
                    </p14:nvContentPartPr>
                    <p14:xfrm>
                      <a:off x="1008641" y="1686819"/>
                      <a:ext cx="165600" cy="186840"/>
                    </p14:xfrm>
                  </p:contentPart>
                </mc:Choice>
                <mc:Fallback xmlns="">
                  <p:pic>
                    <p:nvPicPr>
                      <p:cNvPr id="68" name="Рукописный ввод 67">
                        <a:extLst>
                          <a:ext uri="{FF2B5EF4-FFF2-40B4-BE49-F238E27FC236}">
                            <a16:creationId xmlns:a16="http://schemas.microsoft.com/office/drawing/2014/main" id="{6379A128-2A87-48B0-8B2B-36D38AB88A7E}"/>
                          </a:ext>
                        </a:extLst>
                      </p:cNvPr>
                      <p:cNvPicPr/>
                      <p:nvPr/>
                    </p:nvPicPr>
                    <p:blipFill>
                      <a:blip r:embed="rId126"/>
                      <a:stretch>
                        <a:fillRect/>
                      </a:stretch>
                    </p:blipFill>
                    <p:spPr>
                      <a:xfrm>
                        <a:off x="995942" y="1674601"/>
                        <a:ext cx="190491" cy="21178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27">
                <p14:nvContentPartPr>
                  <p14:cNvPr id="61" name="Рукописный ввод 60">
                    <a:extLst>
                      <a:ext uri="{FF2B5EF4-FFF2-40B4-BE49-F238E27FC236}">
                        <a16:creationId xmlns:a16="http://schemas.microsoft.com/office/drawing/2014/main" id="{E7AABCC0-231F-402B-802C-FC1B4CA408F3}"/>
                      </a:ext>
                    </a:extLst>
                  </p14:cNvPr>
                  <p14:cNvContentPartPr/>
                  <p14:nvPr/>
                </p14:nvContentPartPr>
                <p14:xfrm>
                  <a:off x="101051" y="2434200"/>
                  <a:ext cx="107280" cy="240120"/>
                </p14:xfrm>
              </p:contentPart>
            </mc:Choice>
            <mc:Fallback xmlns="">
              <p:pic>
                <p:nvPicPr>
                  <p:cNvPr id="61" name="Рукописный ввод 60">
                    <a:extLst>
                      <a:ext uri="{FF2B5EF4-FFF2-40B4-BE49-F238E27FC236}">
                        <a16:creationId xmlns:a16="http://schemas.microsoft.com/office/drawing/2014/main" id="{E7AABCC0-231F-402B-802C-FC1B4CA408F3}"/>
                      </a:ext>
                    </a:extLst>
                  </p:cNvPr>
                  <p:cNvPicPr/>
                  <p:nvPr/>
                </p:nvPicPr>
                <p:blipFill>
                  <a:blip r:embed="rId128"/>
                  <a:stretch>
                    <a:fillRect/>
                  </a:stretch>
                </p:blipFill>
                <p:spPr>
                  <a:xfrm>
                    <a:off x="88340" y="2421482"/>
                    <a:ext cx="132193" cy="265048"/>
                  </a:xfrm>
                  <a:prstGeom prst="rect">
                    <a:avLst/>
                  </a:prstGeom>
                </p:spPr>
              </p:pic>
            </mc:Fallback>
          </mc:AlternateContent>
        </p:grpSp>
      </p:grpSp>
      <p:grpSp>
        <p:nvGrpSpPr>
          <p:cNvPr id="3" name="Группа 2">
            <a:extLst>
              <a:ext uri="{FF2B5EF4-FFF2-40B4-BE49-F238E27FC236}">
                <a16:creationId xmlns:a16="http://schemas.microsoft.com/office/drawing/2014/main" id="{0E13E982-AD0F-4FB5-B508-35B7C787DA67}"/>
              </a:ext>
            </a:extLst>
          </p:cNvPr>
          <p:cNvGrpSpPr/>
          <p:nvPr/>
        </p:nvGrpSpPr>
        <p:grpSpPr>
          <a:xfrm>
            <a:off x="7152271" y="842435"/>
            <a:ext cx="1299084" cy="1297633"/>
            <a:chOff x="3244462" y="1313698"/>
            <a:chExt cx="3096139" cy="3092682"/>
          </a:xfrm>
        </p:grpSpPr>
        <p:grpSp>
          <p:nvGrpSpPr>
            <p:cNvPr id="169" name="Группа 168">
              <a:extLst>
                <a:ext uri="{FF2B5EF4-FFF2-40B4-BE49-F238E27FC236}">
                  <a16:creationId xmlns:a16="http://schemas.microsoft.com/office/drawing/2014/main" id="{4A8B7C13-34D9-45CC-8CC6-C3041D9B278E}"/>
                </a:ext>
              </a:extLst>
            </p:cNvPr>
            <p:cNvGrpSpPr/>
            <p:nvPr/>
          </p:nvGrpSpPr>
          <p:grpSpPr>
            <a:xfrm>
              <a:off x="3244462" y="1313698"/>
              <a:ext cx="3041258" cy="3092682"/>
              <a:chOff x="124162" y="1531089"/>
              <a:chExt cx="1906167" cy="1938399"/>
            </a:xfrm>
          </p:grpSpPr>
          <mc:AlternateContent xmlns:mc="http://schemas.openxmlformats.org/markup-compatibility/2006" xmlns:p14="http://schemas.microsoft.com/office/powerpoint/2010/main">
            <mc:Choice Requires="p14">
              <p:contentPart p14:bwMode="auto" r:id="rId129">
                <p14:nvContentPartPr>
                  <p14:cNvPr id="170" name="Рукописный ввод 169">
                    <a:extLst>
                      <a:ext uri="{FF2B5EF4-FFF2-40B4-BE49-F238E27FC236}">
                        <a16:creationId xmlns:a16="http://schemas.microsoft.com/office/drawing/2014/main" id="{7E8E8C3B-138D-4803-A613-E029C351D8BD}"/>
                      </a:ext>
                    </a:extLst>
                  </p14:cNvPr>
                  <p14:cNvContentPartPr/>
                  <p14:nvPr/>
                </p14:nvContentPartPr>
                <p14:xfrm>
                  <a:off x="450843" y="3355368"/>
                  <a:ext cx="67320" cy="86040"/>
                </p14:xfrm>
              </p:contentPart>
            </mc:Choice>
            <mc:Fallback xmlns="">
              <p:pic>
                <p:nvPicPr>
                  <p:cNvPr id="170" name="Рукописный ввод 169">
                    <a:extLst>
                      <a:ext uri="{FF2B5EF4-FFF2-40B4-BE49-F238E27FC236}">
                        <a16:creationId xmlns:a16="http://schemas.microsoft.com/office/drawing/2014/main" id="{7E8E8C3B-138D-4803-A613-E029C351D8BD}"/>
                      </a:ext>
                    </a:extLst>
                  </p:cNvPr>
                  <p:cNvPicPr/>
                  <p:nvPr/>
                </p:nvPicPr>
                <p:blipFill>
                  <a:blip r:embed="rId40"/>
                  <a:stretch>
                    <a:fillRect/>
                  </a:stretch>
                </p:blipFill>
                <p:spPr>
                  <a:xfrm>
                    <a:off x="437486" y="3341924"/>
                    <a:ext cx="93500" cy="11239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71" name="Рукописный ввод 170">
                    <a:extLst>
                      <a:ext uri="{FF2B5EF4-FFF2-40B4-BE49-F238E27FC236}">
                        <a16:creationId xmlns:a16="http://schemas.microsoft.com/office/drawing/2014/main" id="{0578DCA3-7515-4FCF-AE52-C19B7AA771AE}"/>
                      </a:ext>
                    </a:extLst>
                  </p14:cNvPr>
                  <p14:cNvContentPartPr/>
                  <p14:nvPr/>
                </p14:nvContentPartPr>
                <p14:xfrm>
                  <a:off x="531123" y="3439608"/>
                  <a:ext cx="2520" cy="29880"/>
                </p14:xfrm>
              </p:contentPart>
            </mc:Choice>
            <mc:Fallback xmlns="">
              <p:pic>
                <p:nvPicPr>
                  <p:cNvPr id="171" name="Рукописный ввод 170">
                    <a:extLst>
                      <a:ext uri="{FF2B5EF4-FFF2-40B4-BE49-F238E27FC236}">
                        <a16:creationId xmlns:a16="http://schemas.microsoft.com/office/drawing/2014/main" id="{0578DCA3-7515-4FCF-AE52-C19B7AA771AE}"/>
                      </a:ext>
                    </a:extLst>
                  </p:cNvPr>
                  <p:cNvPicPr/>
                  <p:nvPr/>
                </p:nvPicPr>
                <p:blipFill>
                  <a:blip r:embed="rId42"/>
                  <a:stretch>
                    <a:fillRect/>
                  </a:stretch>
                </p:blipFill>
                <p:spPr>
                  <a:xfrm>
                    <a:off x="518523" y="3426269"/>
                    <a:ext cx="27216" cy="5602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2" name="Рукописный ввод 171">
                    <a:extLst>
                      <a:ext uri="{FF2B5EF4-FFF2-40B4-BE49-F238E27FC236}">
                        <a16:creationId xmlns:a16="http://schemas.microsoft.com/office/drawing/2014/main" id="{93906746-A83E-4E6D-A6A9-0F11C03FB77D}"/>
                      </a:ext>
                    </a:extLst>
                  </p14:cNvPr>
                  <p14:cNvContentPartPr/>
                  <p14:nvPr/>
                </p14:nvContentPartPr>
                <p14:xfrm>
                  <a:off x="557403" y="3369768"/>
                  <a:ext cx="83160" cy="79920"/>
                </p14:xfrm>
              </p:contentPart>
            </mc:Choice>
            <mc:Fallback xmlns="">
              <p:pic>
                <p:nvPicPr>
                  <p:cNvPr id="172" name="Рукописный ввод 171">
                    <a:extLst>
                      <a:ext uri="{FF2B5EF4-FFF2-40B4-BE49-F238E27FC236}">
                        <a16:creationId xmlns:a16="http://schemas.microsoft.com/office/drawing/2014/main" id="{93906746-A83E-4E6D-A6A9-0F11C03FB77D}"/>
                      </a:ext>
                    </a:extLst>
                  </p:cNvPr>
                  <p:cNvPicPr/>
                  <p:nvPr/>
                </p:nvPicPr>
                <p:blipFill>
                  <a:blip r:embed="rId44"/>
                  <a:stretch>
                    <a:fillRect/>
                  </a:stretch>
                </p:blipFill>
                <p:spPr>
                  <a:xfrm>
                    <a:off x="543990" y="3356359"/>
                    <a:ext cx="109449" cy="106202"/>
                  </a:xfrm>
                  <a:prstGeom prst="rect">
                    <a:avLst/>
                  </a:prstGeom>
                </p:spPr>
              </p:pic>
            </mc:Fallback>
          </mc:AlternateContent>
          <p:grpSp>
            <p:nvGrpSpPr>
              <p:cNvPr id="173" name="Группа 172">
                <a:extLst>
                  <a:ext uri="{FF2B5EF4-FFF2-40B4-BE49-F238E27FC236}">
                    <a16:creationId xmlns:a16="http://schemas.microsoft.com/office/drawing/2014/main" id="{CA7A36BE-B5DF-4CE3-932D-A041C75F9802}"/>
                  </a:ext>
                </a:extLst>
              </p:cNvPr>
              <p:cNvGrpSpPr/>
              <p:nvPr/>
            </p:nvGrpSpPr>
            <p:grpSpPr>
              <a:xfrm>
                <a:off x="512403" y="3225768"/>
                <a:ext cx="41400" cy="59760"/>
                <a:chOff x="512403" y="3225768"/>
                <a:chExt cx="41400" cy="59760"/>
              </a:xfrm>
            </p:grpSpPr>
            <mc:AlternateContent xmlns:mc="http://schemas.openxmlformats.org/markup-compatibility/2006" xmlns:p14="http://schemas.microsoft.com/office/powerpoint/2010/main">
              <mc:Choice Requires="p14">
                <p:contentPart p14:bwMode="auto" r:id="rId132">
                  <p14:nvContentPartPr>
                    <p14:cNvPr id="220" name="Рукописный ввод 219">
                      <a:extLst>
                        <a:ext uri="{FF2B5EF4-FFF2-40B4-BE49-F238E27FC236}">
                          <a16:creationId xmlns:a16="http://schemas.microsoft.com/office/drawing/2014/main" id="{DC0D1D37-91A0-4098-A995-8FFC6283DAED}"/>
                        </a:ext>
                      </a:extLst>
                    </p14:cNvPr>
                    <p14:cNvContentPartPr/>
                    <p14:nvPr/>
                  </p14:nvContentPartPr>
                  <p14:xfrm>
                    <a:off x="514563" y="3225768"/>
                    <a:ext cx="22320" cy="59760"/>
                  </p14:xfrm>
                </p:contentPart>
              </mc:Choice>
              <mc:Fallback xmlns="">
                <p:pic>
                  <p:nvPicPr>
                    <p:cNvPr id="220" name="Рукописный ввод 219">
                      <a:extLst>
                        <a:ext uri="{FF2B5EF4-FFF2-40B4-BE49-F238E27FC236}">
                          <a16:creationId xmlns:a16="http://schemas.microsoft.com/office/drawing/2014/main" id="{DC0D1D37-91A0-4098-A995-8FFC6283DAED}"/>
                        </a:ext>
                      </a:extLst>
                    </p:cNvPr>
                    <p:cNvPicPr/>
                    <p:nvPr/>
                  </p:nvPicPr>
                  <p:blipFill>
                    <a:blip r:embed="rId46"/>
                    <a:stretch>
                      <a:fillRect/>
                    </a:stretch>
                  </p:blipFill>
                  <p:spPr>
                    <a:xfrm>
                      <a:off x="501277" y="3212309"/>
                      <a:ext cx="48360" cy="86141"/>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21" name="Рукописный ввод 220">
                      <a:extLst>
                        <a:ext uri="{FF2B5EF4-FFF2-40B4-BE49-F238E27FC236}">
                          <a16:creationId xmlns:a16="http://schemas.microsoft.com/office/drawing/2014/main" id="{8E843B4A-0D93-40F2-85FF-224498A1F040}"/>
                        </a:ext>
                      </a:extLst>
                    </p14:cNvPr>
                    <p14:cNvContentPartPr/>
                    <p14:nvPr/>
                  </p14:nvContentPartPr>
                  <p14:xfrm>
                    <a:off x="512403" y="3236208"/>
                    <a:ext cx="41400" cy="43920"/>
                  </p14:xfrm>
                </p:contentPart>
              </mc:Choice>
              <mc:Fallback xmlns="">
                <p:pic>
                  <p:nvPicPr>
                    <p:cNvPr id="221" name="Рукописный ввод 220">
                      <a:extLst>
                        <a:ext uri="{FF2B5EF4-FFF2-40B4-BE49-F238E27FC236}">
                          <a16:creationId xmlns:a16="http://schemas.microsoft.com/office/drawing/2014/main" id="{8E843B4A-0D93-40F2-85FF-224498A1F040}"/>
                        </a:ext>
                      </a:extLst>
                    </p:cNvPr>
                    <p:cNvPicPr/>
                    <p:nvPr/>
                  </p:nvPicPr>
                  <p:blipFill>
                    <a:blip r:embed="rId48"/>
                    <a:stretch>
                      <a:fillRect/>
                    </a:stretch>
                  </p:blipFill>
                  <p:spPr>
                    <a:xfrm>
                      <a:off x="499134" y="3222818"/>
                      <a:ext cx="67408" cy="70165"/>
                    </a:xfrm>
                    <a:prstGeom prst="rect">
                      <a:avLst/>
                    </a:prstGeom>
                  </p:spPr>
                </p:pic>
              </mc:Fallback>
            </mc:AlternateContent>
          </p:grpSp>
          <p:grpSp>
            <p:nvGrpSpPr>
              <p:cNvPr id="179" name="Группа 178">
                <a:extLst>
                  <a:ext uri="{FF2B5EF4-FFF2-40B4-BE49-F238E27FC236}">
                    <a16:creationId xmlns:a16="http://schemas.microsoft.com/office/drawing/2014/main" id="{926B26A9-B663-40B9-8F38-22113CE255EB}"/>
                  </a:ext>
                </a:extLst>
              </p:cNvPr>
              <p:cNvGrpSpPr/>
              <p:nvPr/>
            </p:nvGrpSpPr>
            <p:grpSpPr>
              <a:xfrm>
                <a:off x="1183443" y="3216048"/>
                <a:ext cx="176760" cy="220320"/>
                <a:chOff x="1183443" y="3216048"/>
                <a:chExt cx="176760" cy="220320"/>
              </a:xfrm>
            </p:grpSpPr>
            <mc:AlternateContent xmlns:mc="http://schemas.openxmlformats.org/markup-compatibility/2006" xmlns:p14="http://schemas.microsoft.com/office/powerpoint/2010/main">
              <mc:Choice Requires="p14">
                <p:contentPart p14:bwMode="auto" r:id="rId134">
                  <p14:nvContentPartPr>
                    <p14:cNvPr id="212" name="Рукописный ввод 211">
                      <a:extLst>
                        <a:ext uri="{FF2B5EF4-FFF2-40B4-BE49-F238E27FC236}">
                          <a16:creationId xmlns:a16="http://schemas.microsoft.com/office/drawing/2014/main" id="{40BB234D-2471-4A3F-AEA0-BAFB4127089D}"/>
                        </a:ext>
                      </a:extLst>
                    </p14:cNvPr>
                    <p14:cNvContentPartPr/>
                    <p14:nvPr/>
                  </p14:nvContentPartPr>
                  <p14:xfrm>
                    <a:off x="1249323" y="3216048"/>
                    <a:ext cx="19440" cy="60480"/>
                  </p14:xfrm>
                </p:contentPart>
              </mc:Choice>
              <mc:Fallback xmlns="">
                <p:pic>
                  <p:nvPicPr>
                    <p:cNvPr id="212" name="Рукописный ввод 211">
                      <a:extLst>
                        <a:ext uri="{FF2B5EF4-FFF2-40B4-BE49-F238E27FC236}">
                          <a16:creationId xmlns:a16="http://schemas.microsoft.com/office/drawing/2014/main" id="{40BB234D-2471-4A3F-AEA0-BAFB4127089D}"/>
                        </a:ext>
                      </a:extLst>
                    </p:cNvPr>
                    <p:cNvPicPr/>
                    <p:nvPr/>
                  </p:nvPicPr>
                  <p:blipFill>
                    <a:blip r:embed="rId64"/>
                    <a:stretch>
                      <a:fillRect/>
                    </a:stretch>
                  </p:blipFill>
                  <p:spPr>
                    <a:xfrm>
                      <a:off x="1235823" y="3202548"/>
                      <a:ext cx="45900"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3" name="Рукописный ввод 212">
                      <a:extLst>
                        <a:ext uri="{FF2B5EF4-FFF2-40B4-BE49-F238E27FC236}">
                          <a16:creationId xmlns:a16="http://schemas.microsoft.com/office/drawing/2014/main" id="{4F171DDC-FBBD-4A88-BEF4-A43D2CF20E04}"/>
                        </a:ext>
                      </a:extLst>
                    </p14:cNvPr>
                    <p14:cNvContentPartPr/>
                    <p14:nvPr/>
                  </p14:nvContentPartPr>
                  <p14:xfrm>
                    <a:off x="1227363" y="3230088"/>
                    <a:ext cx="41400" cy="35280"/>
                  </p14:xfrm>
                </p:contentPart>
              </mc:Choice>
              <mc:Fallback xmlns="">
                <p:pic>
                  <p:nvPicPr>
                    <p:cNvPr id="213" name="Рукописный ввод 212">
                      <a:extLst>
                        <a:ext uri="{FF2B5EF4-FFF2-40B4-BE49-F238E27FC236}">
                          <a16:creationId xmlns:a16="http://schemas.microsoft.com/office/drawing/2014/main" id="{4F171DDC-FBBD-4A88-BEF4-A43D2CF20E04}"/>
                        </a:ext>
                      </a:extLst>
                    </p:cNvPr>
                    <p:cNvPicPr/>
                    <p:nvPr/>
                  </p:nvPicPr>
                  <p:blipFill>
                    <a:blip r:embed="rId66"/>
                    <a:stretch>
                      <a:fillRect/>
                    </a:stretch>
                  </p:blipFill>
                  <p:spPr>
                    <a:xfrm>
                      <a:off x="1213921" y="3216724"/>
                      <a:ext cx="67745" cy="61473"/>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4" name="Рукописный ввод 213">
                      <a:extLst>
                        <a:ext uri="{FF2B5EF4-FFF2-40B4-BE49-F238E27FC236}">
                          <a16:creationId xmlns:a16="http://schemas.microsoft.com/office/drawing/2014/main" id="{079B9E85-9C52-42CC-A507-87172623ECBA}"/>
                        </a:ext>
                      </a:extLst>
                    </p14:cNvPr>
                    <p14:cNvContentPartPr/>
                    <p14:nvPr/>
                  </p14:nvContentPartPr>
                  <p14:xfrm>
                    <a:off x="1183443" y="3342408"/>
                    <a:ext cx="65520" cy="75960"/>
                  </p14:xfrm>
                </p:contentPart>
              </mc:Choice>
              <mc:Fallback xmlns="">
                <p:pic>
                  <p:nvPicPr>
                    <p:cNvPr id="214" name="Рукописный ввод 213">
                      <a:extLst>
                        <a:ext uri="{FF2B5EF4-FFF2-40B4-BE49-F238E27FC236}">
                          <a16:creationId xmlns:a16="http://schemas.microsoft.com/office/drawing/2014/main" id="{079B9E85-9C52-42CC-A507-87172623ECBA}"/>
                        </a:ext>
                      </a:extLst>
                    </p:cNvPr>
                    <p:cNvPicPr/>
                    <p:nvPr/>
                  </p:nvPicPr>
                  <p:blipFill>
                    <a:blip r:embed="rId68"/>
                    <a:stretch>
                      <a:fillRect/>
                    </a:stretch>
                  </p:blipFill>
                  <p:spPr>
                    <a:xfrm>
                      <a:off x="1170017" y="3328940"/>
                      <a:ext cx="91835" cy="102357"/>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5" name="Рукописный ввод 214">
                      <a:extLst>
                        <a:ext uri="{FF2B5EF4-FFF2-40B4-BE49-F238E27FC236}">
                          <a16:creationId xmlns:a16="http://schemas.microsoft.com/office/drawing/2014/main" id="{0252C4A9-6AE1-4FA8-9FF8-710143AE79EC}"/>
                        </a:ext>
                      </a:extLst>
                    </p14:cNvPr>
                    <p14:cNvContentPartPr/>
                    <p14:nvPr/>
                  </p14:nvContentPartPr>
                  <p14:xfrm>
                    <a:off x="1278123" y="3409368"/>
                    <a:ext cx="6840" cy="27000"/>
                  </p14:xfrm>
                </p:contentPart>
              </mc:Choice>
              <mc:Fallback xmlns="">
                <p:pic>
                  <p:nvPicPr>
                    <p:cNvPr id="215" name="Рукописный ввод 214">
                      <a:extLst>
                        <a:ext uri="{FF2B5EF4-FFF2-40B4-BE49-F238E27FC236}">
                          <a16:creationId xmlns:a16="http://schemas.microsoft.com/office/drawing/2014/main" id="{0252C4A9-6AE1-4FA8-9FF8-710143AE79EC}"/>
                        </a:ext>
                      </a:extLst>
                    </p:cNvPr>
                    <p:cNvPicPr/>
                    <p:nvPr/>
                  </p:nvPicPr>
                  <p:blipFill>
                    <a:blip r:embed="rId70"/>
                    <a:stretch>
                      <a:fillRect/>
                    </a:stretch>
                  </p:blipFill>
                  <p:spPr>
                    <a:xfrm>
                      <a:off x="1264969" y="3395868"/>
                      <a:ext cx="32622" cy="534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6" name="Рукописный ввод 215">
                      <a:extLst>
                        <a:ext uri="{FF2B5EF4-FFF2-40B4-BE49-F238E27FC236}">
                          <a16:creationId xmlns:a16="http://schemas.microsoft.com/office/drawing/2014/main" id="{441676D2-AB68-4F10-B8F3-FE63B34E56B2}"/>
                        </a:ext>
                      </a:extLst>
                    </p14:cNvPr>
                    <p14:cNvContentPartPr/>
                    <p14:nvPr/>
                  </p14:nvContentPartPr>
                  <p14:xfrm>
                    <a:off x="1311963" y="3312888"/>
                    <a:ext cx="48240" cy="104400"/>
                  </p14:xfrm>
                </p:contentPart>
              </mc:Choice>
              <mc:Fallback xmlns="">
                <p:pic>
                  <p:nvPicPr>
                    <p:cNvPr id="216" name="Рукописный ввод 215">
                      <a:extLst>
                        <a:ext uri="{FF2B5EF4-FFF2-40B4-BE49-F238E27FC236}">
                          <a16:creationId xmlns:a16="http://schemas.microsoft.com/office/drawing/2014/main" id="{441676D2-AB68-4F10-B8F3-FE63B34E56B2}"/>
                        </a:ext>
                      </a:extLst>
                    </p:cNvPr>
                    <p:cNvPicPr/>
                    <p:nvPr/>
                  </p:nvPicPr>
                  <p:blipFill>
                    <a:blip r:embed="rId72"/>
                    <a:stretch>
                      <a:fillRect/>
                    </a:stretch>
                  </p:blipFill>
                  <p:spPr>
                    <a:xfrm>
                      <a:off x="1298563" y="3299434"/>
                      <a:ext cx="74504" cy="130769"/>
                    </a:xfrm>
                    <a:prstGeom prst="rect">
                      <a:avLst/>
                    </a:prstGeom>
                  </p:spPr>
                </p:pic>
              </mc:Fallback>
            </mc:AlternateContent>
          </p:grpSp>
          <p:grpSp>
            <p:nvGrpSpPr>
              <p:cNvPr id="185" name="Группа 184">
                <a:extLst>
                  <a:ext uri="{FF2B5EF4-FFF2-40B4-BE49-F238E27FC236}">
                    <a16:creationId xmlns:a16="http://schemas.microsoft.com/office/drawing/2014/main" id="{B0295B78-25CC-4A63-95B6-8CC31EFDA7CF}"/>
                  </a:ext>
                </a:extLst>
              </p:cNvPr>
              <p:cNvGrpSpPr/>
              <p:nvPr/>
            </p:nvGrpSpPr>
            <p:grpSpPr>
              <a:xfrm>
                <a:off x="124162" y="1531089"/>
                <a:ext cx="1906167" cy="1934018"/>
                <a:chOff x="795521" y="1546419"/>
                <a:chExt cx="1906167" cy="1934018"/>
              </a:xfrm>
            </p:grpSpPr>
            <p:grpSp>
              <p:nvGrpSpPr>
                <p:cNvPr id="187" name="Группа 186">
                  <a:extLst>
                    <a:ext uri="{FF2B5EF4-FFF2-40B4-BE49-F238E27FC236}">
                      <a16:creationId xmlns:a16="http://schemas.microsoft.com/office/drawing/2014/main" id="{7273ABDC-323C-4B3A-B3AE-761CA13E8FDE}"/>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139">
                    <p14:nvContentPartPr>
                      <p14:cNvPr id="194" name="Рукописный ввод 193">
                        <a:extLst>
                          <a:ext uri="{FF2B5EF4-FFF2-40B4-BE49-F238E27FC236}">
                            <a16:creationId xmlns:a16="http://schemas.microsoft.com/office/drawing/2014/main" id="{9853E869-E9E0-4E71-A411-45EF3FBCBE27}"/>
                          </a:ext>
                        </a:extLst>
                      </p14:cNvPr>
                      <p14:cNvContentPartPr/>
                      <p14:nvPr/>
                    </p14:nvContentPartPr>
                    <p14:xfrm>
                      <a:off x="289721" y="1370894"/>
                      <a:ext cx="37080" cy="1925280"/>
                    </p14:xfrm>
                  </p:contentPart>
                </mc:Choice>
                <mc:Fallback xmlns="">
                  <p:pic>
                    <p:nvPicPr>
                      <p:cNvPr id="194" name="Рукописный ввод 193">
                        <a:extLst>
                          <a:ext uri="{FF2B5EF4-FFF2-40B4-BE49-F238E27FC236}">
                            <a16:creationId xmlns:a16="http://schemas.microsoft.com/office/drawing/2014/main" id="{9853E869-E9E0-4E71-A411-45EF3FBCBE27}"/>
                          </a:ext>
                        </a:extLst>
                      </p:cNvPr>
                      <p:cNvPicPr/>
                      <p:nvPr/>
                    </p:nvPicPr>
                    <p:blipFill>
                      <a:blip r:embed="rId88"/>
                      <a:stretch>
                        <a:fillRect/>
                      </a:stretch>
                    </p:blipFill>
                    <p:spPr>
                      <a:xfrm>
                        <a:off x="269121" y="1350254"/>
                        <a:ext cx="77456" cy="1965734"/>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95" name="Рукописный ввод 194">
                        <a:extLst>
                          <a:ext uri="{FF2B5EF4-FFF2-40B4-BE49-F238E27FC236}">
                            <a16:creationId xmlns:a16="http://schemas.microsoft.com/office/drawing/2014/main" id="{952D6E33-0F1F-441C-A869-78C5FC0C865B}"/>
                          </a:ext>
                        </a:extLst>
                      </p14:cNvPr>
                      <p14:cNvContentPartPr/>
                      <p14:nvPr/>
                    </p14:nvContentPartPr>
                    <p14:xfrm>
                      <a:off x="238241" y="1299254"/>
                      <a:ext cx="113040" cy="222120"/>
                    </p14:xfrm>
                  </p:contentPart>
                </mc:Choice>
                <mc:Fallback xmlns="">
                  <p:pic>
                    <p:nvPicPr>
                      <p:cNvPr id="195" name="Рукописный ввод 194">
                        <a:extLst>
                          <a:ext uri="{FF2B5EF4-FFF2-40B4-BE49-F238E27FC236}">
                            <a16:creationId xmlns:a16="http://schemas.microsoft.com/office/drawing/2014/main" id="{952D6E33-0F1F-441C-A869-78C5FC0C865B}"/>
                          </a:ext>
                        </a:extLst>
                      </p:cNvPr>
                      <p:cNvPicPr/>
                      <p:nvPr/>
                    </p:nvPicPr>
                    <p:blipFill>
                      <a:blip r:embed="rId90"/>
                      <a:stretch>
                        <a:fillRect/>
                      </a:stretch>
                    </p:blipFill>
                    <p:spPr>
                      <a:xfrm>
                        <a:off x="217613" y="1278611"/>
                        <a:ext cx="153470" cy="26258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96" name="Рукописный ввод 195">
                        <a:extLst>
                          <a:ext uri="{FF2B5EF4-FFF2-40B4-BE49-F238E27FC236}">
                            <a16:creationId xmlns:a16="http://schemas.microsoft.com/office/drawing/2014/main" id="{D465D078-7818-462B-812A-FA212707FBD7}"/>
                          </a:ext>
                        </a:extLst>
                      </p14:cNvPr>
                      <p14:cNvContentPartPr/>
                      <p14:nvPr/>
                    </p14:nvContentPartPr>
                    <p14:xfrm>
                      <a:off x="302681" y="3292934"/>
                      <a:ext cx="2408040" cy="32760"/>
                    </p14:xfrm>
                  </p:contentPart>
                </mc:Choice>
                <mc:Fallback xmlns="">
                  <p:pic>
                    <p:nvPicPr>
                      <p:cNvPr id="196" name="Рукописный ввод 195">
                        <a:extLst>
                          <a:ext uri="{FF2B5EF4-FFF2-40B4-BE49-F238E27FC236}">
                            <a16:creationId xmlns:a16="http://schemas.microsoft.com/office/drawing/2014/main" id="{D465D078-7818-462B-812A-FA212707FBD7}"/>
                          </a:ext>
                        </a:extLst>
                      </p:cNvPr>
                      <p:cNvPicPr/>
                      <p:nvPr/>
                    </p:nvPicPr>
                    <p:blipFill>
                      <a:blip r:embed="rId92"/>
                      <a:stretch>
                        <a:fillRect/>
                      </a:stretch>
                    </p:blipFill>
                    <p:spPr>
                      <a:xfrm>
                        <a:off x="282036" y="3272459"/>
                        <a:ext cx="2448504" cy="7289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7" name="Рукописный ввод 196">
                        <a:extLst>
                          <a:ext uri="{FF2B5EF4-FFF2-40B4-BE49-F238E27FC236}">
                            <a16:creationId xmlns:a16="http://schemas.microsoft.com/office/drawing/2014/main" id="{290329AB-85F8-4B2C-9316-C127425F702E}"/>
                          </a:ext>
                        </a:extLst>
                      </p14:cNvPr>
                      <p14:cNvContentPartPr/>
                      <p14:nvPr/>
                    </p14:nvContentPartPr>
                    <p14:xfrm>
                      <a:off x="2631881" y="3241814"/>
                      <a:ext cx="185760" cy="115200"/>
                    </p14:xfrm>
                  </p:contentPart>
                </mc:Choice>
                <mc:Fallback xmlns="">
                  <p:pic>
                    <p:nvPicPr>
                      <p:cNvPr id="197" name="Рукописный ввод 196">
                        <a:extLst>
                          <a:ext uri="{FF2B5EF4-FFF2-40B4-BE49-F238E27FC236}">
                            <a16:creationId xmlns:a16="http://schemas.microsoft.com/office/drawing/2014/main" id="{290329AB-85F8-4B2C-9316-C127425F702E}"/>
                          </a:ext>
                        </a:extLst>
                      </p:cNvPr>
                      <p:cNvPicPr/>
                      <p:nvPr/>
                    </p:nvPicPr>
                    <p:blipFill>
                      <a:blip r:embed="rId94"/>
                      <a:stretch>
                        <a:fillRect/>
                      </a:stretch>
                    </p:blipFill>
                    <p:spPr>
                      <a:xfrm>
                        <a:off x="2611241" y="3221243"/>
                        <a:ext cx="226214"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98" name="Рукописный ввод 197">
                        <a:extLst>
                          <a:ext uri="{FF2B5EF4-FFF2-40B4-BE49-F238E27FC236}">
                            <a16:creationId xmlns:a16="http://schemas.microsoft.com/office/drawing/2014/main" id="{42DE659C-8200-463C-A629-E4358C3C37C2}"/>
                          </a:ext>
                        </a:extLst>
                      </p14:cNvPr>
                      <p14:cNvContentPartPr/>
                      <p14:nvPr/>
                    </p14:nvContentPartPr>
                    <p14:xfrm>
                      <a:off x="269201" y="3459614"/>
                      <a:ext cx="186840" cy="186840"/>
                    </p14:xfrm>
                  </p:contentPart>
                </mc:Choice>
                <mc:Fallback xmlns="">
                  <p:pic>
                    <p:nvPicPr>
                      <p:cNvPr id="198" name="Рукописный ввод 197">
                        <a:extLst>
                          <a:ext uri="{FF2B5EF4-FFF2-40B4-BE49-F238E27FC236}">
                            <a16:creationId xmlns:a16="http://schemas.microsoft.com/office/drawing/2014/main" id="{42DE659C-8200-463C-A629-E4358C3C37C2}"/>
                          </a:ext>
                        </a:extLst>
                      </p:cNvPr>
                      <p:cNvPicPr/>
                      <p:nvPr/>
                    </p:nvPicPr>
                    <p:blipFill>
                      <a:blip r:embed="rId96"/>
                      <a:stretch>
                        <a:fillRect/>
                      </a:stretch>
                    </p:blipFill>
                    <p:spPr>
                      <a:xfrm>
                        <a:off x="248624" y="3439037"/>
                        <a:ext cx="227171" cy="227171"/>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99" name="Рукописный ввод 198">
                        <a:extLst>
                          <a:ext uri="{FF2B5EF4-FFF2-40B4-BE49-F238E27FC236}">
                            <a16:creationId xmlns:a16="http://schemas.microsoft.com/office/drawing/2014/main" id="{4D97D468-FF0F-4C43-A0B8-A35D9E60BF6D}"/>
                          </a:ext>
                        </a:extLst>
                      </p14:cNvPr>
                      <p14:cNvContentPartPr/>
                      <p14:nvPr/>
                    </p14:nvContentPartPr>
                    <p14:xfrm>
                      <a:off x="2186021" y="3376814"/>
                      <a:ext cx="228600" cy="262440"/>
                    </p14:xfrm>
                  </p:contentPart>
                </mc:Choice>
                <mc:Fallback xmlns="">
                  <p:pic>
                    <p:nvPicPr>
                      <p:cNvPr id="199" name="Рукописный ввод 198">
                        <a:extLst>
                          <a:ext uri="{FF2B5EF4-FFF2-40B4-BE49-F238E27FC236}">
                            <a16:creationId xmlns:a16="http://schemas.microsoft.com/office/drawing/2014/main" id="{4D97D468-FF0F-4C43-A0B8-A35D9E60BF6D}"/>
                          </a:ext>
                        </a:extLst>
                      </p:cNvPr>
                      <p:cNvPicPr/>
                      <p:nvPr/>
                    </p:nvPicPr>
                    <p:blipFill>
                      <a:blip r:embed="rId98"/>
                      <a:stretch>
                        <a:fillRect/>
                      </a:stretch>
                    </p:blipFill>
                    <p:spPr>
                      <a:xfrm>
                        <a:off x="2165389" y="3356182"/>
                        <a:ext cx="269038" cy="302879"/>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07" name="Рукописный ввод 206">
                        <a:extLst>
                          <a:ext uri="{FF2B5EF4-FFF2-40B4-BE49-F238E27FC236}">
                            <a16:creationId xmlns:a16="http://schemas.microsoft.com/office/drawing/2014/main" id="{5F8F3E8B-F560-4B97-ADE8-295847637E23}"/>
                          </a:ext>
                        </a:extLst>
                      </p14:cNvPr>
                      <p14:cNvContentPartPr/>
                      <p14:nvPr/>
                    </p14:nvContentPartPr>
                    <p14:xfrm>
                      <a:off x="2868761" y="3399134"/>
                      <a:ext cx="138600" cy="222120"/>
                    </p14:xfrm>
                  </p:contentPart>
                </mc:Choice>
                <mc:Fallback xmlns="">
                  <p:pic>
                    <p:nvPicPr>
                      <p:cNvPr id="207" name="Рукописный ввод 206">
                        <a:extLst>
                          <a:ext uri="{FF2B5EF4-FFF2-40B4-BE49-F238E27FC236}">
                            <a16:creationId xmlns:a16="http://schemas.microsoft.com/office/drawing/2014/main" id="{5F8F3E8B-F560-4B97-ADE8-295847637E23}"/>
                          </a:ext>
                        </a:extLst>
                      </p:cNvPr>
                      <p:cNvPicPr/>
                      <p:nvPr/>
                    </p:nvPicPr>
                    <p:blipFill>
                      <a:blip r:embed="rId114"/>
                      <a:stretch>
                        <a:fillRect/>
                      </a:stretch>
                    </p:blipFill>
                    <p:spPr>
                      <a:xfrm>
                        <a:off x="2848136" y="3378491"/>
                        <a:ext cx="179025" cy="262581"/>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08" name="Рукописный ввод 207">
                        <a:extLst>
                          <a:ext uri="{FF2B5EF4-FFF2-40B4-BE49-F238E27FC236}">
                            <a16:creationId xmlns:a16="http://schemas.microsoft.com/office/drawing/2014/main" id="{7F2D658D-1CD0-4C9E-9E06-D46D45418D82}"/>
                          </a:ext>
                        </a:extLst>
                      </p14:cNvPr>
                      <p14:cNvContentPartPr/>
                      <p14:nvPr/>
                    </p14:nvContentPartPr>
                    <p14:xfrm>
                      <a:off x="2900441" y="3456014"/>
                      <a:ext cx="131400" cy="157320"/>
                    </p14:xfrm>
                  </p:contentPart>
                </mc:Choice>
                <mc:Fallback xmlns="">
                  <p:pic>
                    <p:nvPicPr>
                      <p:cNvPr id="208" name="Рукописный ввод 207">
                        <a:extLst>
                          <a:ext uri="{FF2B5EF4-FFF2-40B4-BE49-F238E27FC236}">
                            <a16:creationId xmlns:a16="http://schemas.microsoft.com/office/drawing/2014/main" id="{7F2D658D-1CD0-4C9E-9E06-D46D45418D82}"/>
                          </a:ext>
                        </a:extLst>
                      </p:cNvPr>
                      <p:cNvPicPr/>
                      <p:nvPr/>
                    </p:nvPicPr>
                    <p:blipFill>
                      <a:blip r:embed="rId116"/>
                      <a:stretch>
                        <a:fillRect/>
                      </a:stretch>
                    </p:blipFill>
                    <p:spPr>
                      <a:xfrm>
                        <a:off x="2879910" y="3435422"/>
                        <a:ext cx="171641" cy="197680"/>
                      </a:xfrm>
                      <a:prstGeom prst="rect">
                        <a:avLst/>
                      </a:prstGeom>
                    </p:spPr>
                  </p:pic>
                </mc:Fallback>
              </mc:AlternateContent>
            </p:grpSp>
            <p:grpSp>
              <p:nvGrpSpPr>
                <p:cNvPr id="188" name="Группа 187">
                  <a:extLst>
                    <a:ext uri="{FF2B5EF4-FFF2-40B4-BE49-F238E27FC236}">
                      <a16:creationId xmlns:a16="http://schemas.microsoft.com/office/drawing/2014/main" id="{B025FAA0-2067-40AB-B46C-657AD4EFB420}"/>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147">
                    <p14:nvContentPartPr>
                      <p14:cNvPr id="189" name="Рукописный ввод 188">
                        <a:extLst>
                          <a:ext uri="{FF2B5EF4-FFF2-40B4-BE49-F238E27FC236}">
                            <a16:creationId xmlns:a16="http://schemas.microsoft.com/office/drawing/2014/main" id="{00AECDA9-4D99-4D2E-BD71-4B509C921252}"/>
                          </a:ext>
                        </a:extLst>
                      </p14:cNvPr>
                      <p14:cNvContentPartPr/>
                      <p14:nvPr/>
                    </p14:nvContentPartPr>
                    <p14:xfrm>
                      <a:off x="824681" y="1546419"/>
                      <a:ext cx="56520" cy="352800"/>
                    </p14:xfrm>
                  </p:contentPart>
                </mc:Choice>
                <mc:Fallback xmlns="">
                  <p:pic>
                    <p:nvPicPr>
                      <p:cNvPr id="189" name="Рукописный ввод 188">
                        <a:extLst>
                          <a:ext uri="{FF2B5EF4-FFF2-40B4-BE49-F238E27FC236}">
                            <a16:creationId xmlns:a16="http://schemas.microsoft.com/office/drawing/2014/main" id="{00AECDA9-4D99-4D2E-BD71-4B509C921252}"/>
                          </a:ext>
                        </a:extLst>
                      </p:cNvPr>
                      <p:cNvPicPr/>
                      <p:nvPr/>
                    </p:nvPicPr>
                    <p:blipFill>
                      <a:blip r:embed="rId118"/>
                      <a:stretch>
                        <a:fillRect/>
                      </a:stretch>
                    </p:blipFill>
                    <p:spPr>
                      <a:xfrm>
                        <a:off x="811351" y="1532974"/>
                        <a:ext cx="82647" cy="379152"/>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90" name="Рукописный ввод 189">
                        <a:extLst>
                          <a:ext uri="{FF2B5EF4-FFF2-40B4-BE49-F238E27FC236}">
                            <a16:creationId xmlns:a16="http://schemas.microsoft.com/office/drawing/2014/main" id="{3F5169B3-2172-4B06-882F-78A27AE92126}"/>
                          </a:ext>
                        </a:extLst>
                      </p14:cNvPr>
                      <p14:cNvContentPartPr/>
                      <p14:nvPr/>
                    </p14:nvContentPartPr>
                    <p14:xfrm>
                      <a:off x="795521" y="1774299"/>
                      <a:ext cx="129960" cy="53280"/>
                    </p14:xfrm>
                  </p:contentPart>
                </mc:Choice>
                <mc:Fallback xmlns="">
                  <p:pic>
                    <p:nvPicPr>
                      <p:cNvPr id="190" name="Рукописный ввод 189">
                        <a:extLst>
                          <a:ext uri="{FF2B5EF4-FFF2-40B4-BE49-F238E27FC236}">
                            <a16:creationId xmlns:a16="http://schemas.microsoft.com/office/drawing/2014/main" id="{3F5169B3-2172-4B06-882F-78A27AE92126}"/>
                          </a:ext>
                        </a:extLst>
                      </p:cNvPr>
                      <p:cNvPicPr/>
                      <p:nvPr/>
                    </p:nvPicPr>
                    <p:blipFill>
                      <a:blip r:embed="rId120"/>
                      <a:stretch>
                        <a:fillRect/>
                      </a:stretch>
                    </p:blipFill>
                    <p:spPr>
                      <a:xfrm>
                        <a:off x="782095" y="1760979"/>
                        <a:ext cx="156274" cy="79387"/>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91" name="Рукописный ввод 190">
                        <a:extLst>
                          <a:ext uri="{FF2B5EF4-FFF2-40B4-BE49-F238E27FC236}">
                            <a16:creationId xmlns:a16="http://schemas.microsoft.com/office/drawing/2014/main" id="{EDDDF862-398E-4C09-8D49-938B59388E77}"/>
                          </a:ext>
                        </a:extLst>
                      </p14:cNvPr>
                      <p14:cNvContentPartPr/>
                      <p14:nvPr/>
                    </p14:nvContentPartPr>
                    <p14:xfrm>
                      <a:off x="945641" y="1645419"/>
                      <a:ext cx="45000" cy="198720"/>
                    </p14:xfrm>
                  </p:contentPart>
                </mc:Choice>
                <mc:Fallback xmlns="">
                  <p:pic>
                    <p:nvPicPr>
                      <p:cNvPr id="191" name="Рукописный ввод 190">
                        <a:extLst>
                          <a:ext uri="{FF2B5EF4-FFF2-40B4-BE49-F238E27FC236}">
                            <a16:creationId xmlns:a16="http://schemas.microsoft.com/office/drawing/2014/main" id="{EDDDF862-398E-4C09-8D49-938B59388E77}"/>
                          </a:ext>
                        </a:extLst>
                      </p:cNvPr>
                      <p:cNvPicPr/>
                      <p:nvPr/>
                    </p:nvPicPr>
                    <p:blipFill>
                      <a:blip r:embed="rId122"/>
                      <a:stretch>
                        <a:fillRect/>
                      </a:stretch>
                    </p:blipFill>
                    <p:spPr>
                      <a:xfrm>
                        <a:off x="932248" y="1631992"/>
                        <a:ext cx="71250" cy="225037"/>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92" name="Рукописный ввод 191">
                        <a:extLst>
                          <a:ext uri="{FF2B5EF4-FFF2-40B4-BE49-F238E27FC236}">
                            <a16:creationId xmlns:a16="http://schemas.microsoft.com/office/drawing/2014/main" id="{2B4CA475-C3A1-4763-AF29-B91F129246B2}"/>
                          </a:ext>
                        </a:extLst>
                      </p14:cNvPr>
                      <p14:cNvContentPartPr/>
                      <p14:nvPr/>
                    </p14:nvContentPartPr>
                    <p14:xfrm>
                      <a:off x="1014761" y="1727139"/>
                      <a:ext cx="43200" cy="86760"/>
                    </p14:xfrm>
                  </p:contentPart>
                </mc:Choice>
                <mc:Fallback xmlns="">
                  <p:pic>
                    <p:nvPicPr>
                      <p:cNvPr id="192" name="Рукописный ввод 191">
                        <a:extLst>
                          <a:ext uri="{FF2B5EF4-FFF2-40B4-BE49-F238E27FC236}">
                            <a16:creationId xmlns:a16="http://schemas.microsoft.com/office/drawing/2014/main" id="{2B4CA475-C3A1-4763-AF29-B91F129246B2}"/>
                          </a:ext>
                        </a:extLst>
                      </p:cNvPr>
                      <p:cNvPicPr/>
                      <p:nvPr/>
                    </p:nvPicPr>
                    <p:blipFill>
                      <a:blip r:embed="rId124"/>
                      <a:stretch>
                        <a:fillRect/>
                      </a:stretch>
                    </p:blipFill>
                    <p:spPr>
                      <a:xfrm>
                        <a:off x="1001428" y="1713667"/>
                        <a:ext cx="69333" cy="113165"/>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93" name="Рукописный ввод 192">
                        <a:extLst>
                          <a:ext uri="{FF2B5EF4-FFF2-40B4-BE49-F238E27FC236}">
                            <a16:creationId xmlns:a16="http://schemas.microsoft.com/office/drawing/2014/main" id="{4D932BEF-5DC5-4D62-B5DD-ADF2B2D60151}"/>
                          </a:ext>
                        </a:extLst>
                      </p14:cNvPr>
                      <p14:cNvContentPartPr/>
                      <p14:nvPr/>
                    </p14:nvContentPartPr>
                    <p14:xfrm>
                      <a:off x="1008641" y="1686819"/>
                      <a:ext cx="165600" cy="186840"/>
                    </p14:xfrm>
                  </p:contentPart>
                </mc:Choice>
                <mc:Fallback xmlns="">
                  <p:pic>
                    <p:nvPicPr>
                      <p:cNvPr id="193" name="Рукописный ввод 192">
                        <a:extLst>
                          <a:ext uri="{FF2B5EF4-FFF2-40B4-BE49-F238E27FC236}">
                            <a16:creationId xmlns:a16="http://schemas.microsoft.com/office/drawing/2014/main" id="{4D932BEF-5DC5-4D62-B5DD-ADF2B2D60151}"/>
                          </a:ext>
                        </a:extLst>
                      </p:cNvPr>
                      <p:cNvPicPr/>
                      <p:nvPr/>
                    </p:nvPicPr>
                    <p:blipFill>
                      <a:blip r:embed="rId126"/>
                      <a:stretch>
                        <a:fillRect/>
                      </a:stretch>
                    </p:blipFill>
                    <p:spPr>
                      <a:xfrm>
                        <a:off x="995243" y="1673397"/>
                        <a:ext cx="191860" cy="213148"/>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52">
              <p14:nvContentPartPr>
                <p14:cNvPr id="2" name="Рукописный ввод 1">
                  <a:extLst>
                    <a:ext uri="{FF2B5EF4-FFF2-40B4-BE49-F238E27FC236}">
                      <a16:creationId xmlns:a16="http://schemas.microsoft.com/office/drawing/2014/main" id="{048A6503-9E5F-4F67-A60E-499B3DAC3B9D}"/>
                    </a:ext>
                  </a:extLst>
                </p14:cNvPr>
                <p14:cNvContentPartPr/>
                <p14:nvPr/>
              </p14:nvContentPartPr>
              <p14:xfrm>
                <a:off x="3486521" y="1878494"/>
                <a:ext cx="2854080" cy="2080440"/>
              </p14:xfrm>
            </p:contentPart>
          </mc:Choice>
          <mc:Fallback xmlns="">
            <p:pic>
              <p:nvPicPr>
                <p:cNvPr id="2" name="Рукописный ввод 1">
                  <a:extLst>
                    <a:ext uri="{FF2B5EF4-FFF2-40B4-BE49-F238E27FC236}">
                      <a16:creationId xmlns:a16="http://schemas.microsoft.com/office/drawing/2014/main" id="{048A6503-9E5F-4F67-A60E-499B3DAC3B9D}"/>
                    </a:ext>
                  </a:extLst>
                </p:cNvPr>
                <p:cNvPicPr/>
                <p:nvPr/>
              </p:nvPicPr>
              <p:blipFill>
                <a:blip r:embed="rId153"/>
                <a:stretch>
                  <a:fillRect/>
                </a:stretch>
              </p:blipFill>
              <p:spPr>
                <a:xfrm>
                  <a:off x="3465075" y="1857046"/>
                  <a:ext cx="2896115" cy="2122478"/>
                </a:xfrm>
                <a:prstGeom prst="rect">
                  <a:avLst/>
                </a:prstGeom>
              </p:spPr>
            </p:pic>
          </mc:Fallback>
        </mc:AlternateContent>
      </p:grpSp>
      <p:grpSp>
        <p:nvGrpSpPr>
          <p:cNvPr id="14" name="Группа 13">
            <a:extLst>
              <a:ext uri="{FF2B5EF4-FFF2-40B4-BE49-F238E27FC236}">
                <a16:creationId xmlns:a16="http://schemas.microsoft.com/office/drawing/2014/main" id="{79D05F92-1962-4D76-BF7A-B895174400FE}"/>
              </a:ext>
            </a:extLst>
          </p:cNvPr>
          <p:cNvGrpSpPr/>
          <p:nvPr/>
        </p:nvGrpSpPr>
        <p:grpSpPr>
          <a:xfrm>
            <a:off x="7229227" y="2635455"/>
            <a:ext cx="1359773" cy="1063910"/>
            <a:chOff x="3197801" y="2464348"/>
            <a:chExt cx="2640527" cy="2065995"/>
          </a:xfrm>
        </p:grpSpPr>
        <p:grpSp>
          <p:nvGrpSpPr>
            <p:cNvPr id="224" name="Группа 223">
              <a:extLst>
                <a:ext uri="{FF2B5EF4-FFF2-40B4-BE49-F238E27FC236}">
                  <a16:creationId xmlns:a16="http://schemas.microsoft.com/office/drawing/2014/main" id="{5D637A07-1A6F-4496-A07E-AD0F740C2E27}"/>
                </a:ext>
              </a:extLst>
            </p:cNvPr>
            <p:cNvGrpSpPr/>
            <p:nvPr/>
          </p:nvGrpSpPr>
          <p:grpSpPr>
            <a:xfrm>
              <a:off x="3386439" y="2464348"/>
              <a:ext cx="2451889" cy="2065995"/>
              <a:chOff x="211287" y="1936737"/>
              <a:chExt cx="1819042" cy="1532751"/>
            </a:xfrm>
          </p:grpSpPr>
          <mc:AlternateContent xmlns:mc="http://schemas.openxmlformats.org/markup-compatibility/2006" xmlns:p14="http://schemas.microsoft.com/office/powerpoint/2010/main">
            <mc:Choice Requires="p14">
              <p:contentPart p14:bwMode="auto" r:id="rId154">
                <p14:nvContentPartPr>
                  <p14:cNvPr id="226" name="Рукописный ввод 225">
                    <a:extLst>
                      <a:ext uri="{FF2B5EF4-FFF2-40B4-BE49-F238E27FC236}">
                        <a16:creationId xmlns:a16="http://schemas.microsoft.com/office/drawing/2014/main" id="{207D36FE-4461-4B86-845D-DFC8F32E8203}"/>
                      </a:ext>
                    </a:extLst>
                  </p14:cNvPr>
                  <p14:cNvContentPartPr/>
                  <p14:nvPr/>
                </p14:nvContentPartPr>
                <p14:xfrm>
                  <a:off x="450843" y="3355368"/>
                  <a:ext cx="67320" cy="86040"/>
                </p14:xfrm>
              </p:contentPart>
            </mc:Choice>
            <mc:Fallback xmlns="">
              <p:pic>
                <p:nvPicPr>
                  <p:cNvPr id="226" name="Рукописный ввод 225">
                    <a:extLst>
                      <a:ext uri="{FF2B5EF4-FFF2-40B4-BE49-F238E27FC236}">
                        <a16:creationId xmlns:a16="http://schemas.microsoft.com/office/drawing/2014/main" id="{207D36FE-4461-4B86-845D-DFC8F32E8203}"/>
                      </a:ext>
                    </a:extLst>
                  </p:cNvPr>
                  <p:cNvPicPr/>
                  <p:nvPr/>
                </p:nvPicPr>
                <p:blipFill>
                  <a:blip r:embed="rId40"/>
                  <a:stretch>
                    <a:fillRect/>
                  </a:stretch>
                </p:blipFill>
                <p:spPr>
                  <a:xfrm>
                    <a:off x="437897" y="3342410"/>
                    <a:ext cx="92694" cy="111437"/>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27" name="Рукописный ввод 226">
                    <a:extLst>
                      <a:ext uri="{FF2B5EF4-FFF2-40B4-BE49-F238E27FC236}">
                        <a16:creationId xmlns:a16="http://schemas.microsoft.com/office/drawing/2014/main" id="{6FA5F5F9-9232-4C00-AE9A-4451451774BF}"/>
                      </a:ext>
                    </a:extLst>
                  </p14:cNvPr>
                  <p14:cNvContentPartPr/>
                  <p14:nvPr/>
                </p14:nvContentPartPr>
                <p14:xfrm>
                  <a:off x="531123" y="3439608"/>
                  <a:ext cx="2520" cy="29880"/>
                </p14:xfrm>
              </p:contentPart>
            </mc:Choice>
            <mc:Fallback xmlns="">
              <p:pic>
                <p:nvPicPr>
                  <p:cNvPr id="227" name="Рукописный ввод 226">
                    <a:extLst>
                      <a:ext uri="{FF2B5EF4-FFF2-40B4-BE49-F238E27FC236}">
                        <a16:creationId xmlns:a16="http://schemas.microsoft.com/office/drawing/2014/main" id="{6FA5F5F9-9232-4C00-AE9A-4451451774BF}"/>
                      </a:ext>
                    </a:extLst>
                  </p:cNvPr>
                  <p:cNvPicPr/>
                  <p:nvPr/>
                </p:nvPicPr>
                <p:blipFill>
                  <a:blip r:embed="rId42"/>
                  <a:stretch>
                    <a:fillRect/>
                  </a:stretch>
                </p:blipFill>
                <p:spPr>
                  <a:xfrm>
                    <a:off x="518523" y="3426729"/>
                    <a:ext cx="27216" cy="55123"/>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8" name="Рукописный ввод 227">
                    <a:extLst>
                      <a:ext uri="{FF2B5EF4-FFF2-40B4-BE49-F238E27FC236}">
                        <a16:creationId xmlns:a16="http://schemas.microsoft.com/office/drawing/2014/main" id="{2B9E2361-2D91-4F44-9216-B2212CA84DC0}"/>
                      </a:ext>
                    </a:extLst>
                  </p14:cNvPr>
                  <p14:cNvContentPartPr/>
                  <p14:nvPr/>
                </p14:nvContentPartPr>
                <p14:xfrm>
                  <a:off x="557403" y="3369768"/>
                  <a:ext cx="83160" cy="79920"/>
                </p14:xfrm>
              </p:contentPart>
            </mc:Choice>
            <mc:Fallback xmlns="">
              <p:pic>
                <p:nvPicPr>
                  <p:cNvPr id="228" name="Рукописный ввод 227">
                    <a:extLst>
                      <a:ext uri="{FF2B5EF4-FFF2-40B4-BE49-F238E27FC236}">
                        <a16:creationId xmlns:a16="http://schemas.microsoft.com/office/drawing/2014/main" id="{2B9E2361-2D91-4F44-9216-B2212CA84DC0}"/>
                      </a:ext>
                    </a:extLst>
                  </p:cNvPr>
                  <p:cNvPicPr/>
                  <p:nvPr/>
                </p:nvPicPr>
                <p:blipFill>
                  <a:blip r:embed="rId44"/>
                  <a:stretch>
                    <a:fillRect/>
                  </a:stretch>
                </p:blipFill>
                <p:spPr>
                  <a:xfrm>
                    <a:off x="544490" y="3356878"/>
                    <a:ext cx="108470" cy="105185"/>
                  </a:xfrm>
                  <a:prstGeom prst="rect">
                    <a:avLst/>
                  </a:prstGeom>
                </p:spPr>
              </p:pic>
            </mc:Fallback>
          </mc:AlternateContent>
          <p:grpSp>
            <p:nvGrpSpPr>
              <p:cNvPr id="229" name="Группа 228">
                <a:extLst>
                  <a:ext uri="{FF2B5EF4-FFF2-40B4-BE49-F238E27FC236}">
                    <a16:creationId xmlns:a16="http://schemas.microsoft.com/office/drawing/2014/main" id="{5D600F14-1F22-43EC-8A8E-903AF64C1F4D}"/>
                  </a:ext>
                </a:extLst>
              </p:cNvPr>
              <p:cNvGrpSpPr/>
              <p:nvPr/>
            </p:nvGrpSpPr>
            <p:grpSpPr>
              <a:xfrm>
                <a:off x="512403" y="3225768"/>
                <a:ext cx="41400" cy="59760"/>
                <a:chOff x="512403" y="3225768"/>
                <a:chExt cx="41400" cy="59760"/>
              </a:xfrm>
            </p:grpSpPr>
            <mc:AlternateContent xmlns:mc="http://schemas.openxmlformats.org/markup-compatibility/2006" xmlns:p14="http://schemas.microsoft.com/office/powerpoint/2010/main">
              <mc:Choice Requires="p14">
                <p:contentPart p14:bwMode="auto" r:id="rId157">
                  <p14:nvContentPartPr>
                    <p14:cNvPr id="252" name="Рукописный ввод 251">
                      <a:extLst>
                        <a:ext uri="{FF2B5EF4-FFF2-40B4-BE49-F238E27FC236}">
                          <a16:creationId xmlns:a16="http://schemas.microsoft.com/office/drawing/2014/main" id="{0ED93BD8-5CB2-4DD0-B92B-8222B1CC802F}"/>
                        </a:ext>
                      </a:extLst>
                    </p14:cNvPr>
                    <p14:cNvContentPartPr/>
                    <p14:nvPr/>
                  </p14:nvContentPartPr>
                  <p14:xfrm>
                    <a:off x="514563" y="3225768"/>
                    <a:ext cx="22320" cy="59760"/>
                  </p14:xfrm>
                </p:contentPart>
              </mc:Choice>
              <mc:Fallback xmlns="">
                <p:pic>
                  <p:nvPicPr>
                    <p:cNvPr id="252" name="Рукописный ввод 251">
                      <a:extLst>
                        <a:ext uri="{FF2B5EF4-FFF2-40B4-BE49-F238E27FC236}">
                          <a16:creationId xmlns:a16="http://schemas.microsoft.com/office/drawing/2014/main" id="{0ED93BD8-5CB2-4DD0-B92B-8222B1CC802F}"/>
                        </a:ext>
                      </a:extLst>
                    </p:cNvPr>
                    <p:cNvPicPr/>
                    <p:nvPr/>
                  </p:nvPicPr>
                  <p:blipFill>
                    <a:blip r:embed="rId46"/>
                    <a:stretch>
                      <a:fillRect/>
                    </a:stretch>
                  </p:blipFill>
                  <p:spPr>
                    <a:xfrm>
                      <a:off x="501586" y="3212777"/>
                      <a:ext cx="47754" cy="85223"/>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53" name="Рукописный ввод 252">
                      <a:extLst>
                        <a:ext uri="{FF2B5EF4-FFF2-40B4-BE49-F238E27FC236}">
                          <a16:creationId xmlns:a16="http://schemas.microsoft.com/office/drawing/2014/main" id="{28BFFCA4-8273-4211-84E2-81CAD024D8BF}"/>
                        </a:ext>
                      </a:extLst>
                    </p14:cNvPr>
                    <p14:cNvContentPartPr/>
                    <p14:nvPr/>
                  </p14:nvContentPartPr>
                  <p14:xfrm>
                    <a:off x="512403" y="3236208"/>
                    <a:ext cx="41400" cy="43920"/>
                  </p14:xfrm>
                </p:contentPart>
              </mc:Choice>
              <mc:Fallback xmlns="">
                <p:pic>
                  <p:nvPicPr>
                    <p:cNvPr id="253" name="Рукописный ввод 252">
                      <a:extLst>
                        <a:ext uri="{FF2B5EF4-FFF2-40B4-BE49-F238E27FC236}">
                          <a16:creationId xmlns:a16="http://schemas.microsoft.com/office/drawing/2014/main" id="{28BFFCA4-8273-4211-84E2-81CAD024D8BF}"/>
                        </a:ext>
                      </a:extLst>
                    </p:cNvPr>
                    <p:cNvPicPr/>
                    <p:nvPr/>
                  </p:nvPicPr>
                  <p:blipFill>
                    <a:blip r:embed="rId48"/>
                    <a:stretch>
                      <a:fillRect/>
                    </a:stretch>
                  </p:blipFill>
                  <p:spPr>
                    <a:xfrm>
                      <a:off x="499465" y="3223290"/>
                      <a:ext cx="66758" cy="69239"/>
                    </a:xfrm>
                    <a:prstGeom prst="rect">
                      <a:avLst/>
                    </a:prstGeom>
                  </p:spPr>
                </p:pic>
              </mc:Fallback>
            </mc:AlternateContent>
          </p:grpSp>
          <p:grpSp>
            <p:nvGrpSpPr>
              <p:cNvPr id="230" name="Группа 229">
                <a:extLst>
                  <a:ext uri="{FF2B5EF4-FFF2-40B4-BE49-F238E27FC236}">
                    <a16:creationId xmlns:a16="http://schemas.microsoft.com/office/drawing/2014/main" id="{AC46D113-E706-46AD-9C41-CDF0DF6024DA}"/>
                  </a:ext>
                </a:extLst>
              </p:cNvPr>
              <p:cNvGrpSpPr/>
              <p:nvPr/>
            </p:nvGrpSpPr>
            <p:grpSpPr>
              <a:xfrm>
                <a:off x="1183443" y="3216048"/>
                <a:ext cx="176760" cy="220320"/>
                <a:chOff x="1183443" y="3216048"/>
                <a:chExt cx="176760" cy="220320"/>
              </a:xfrm>
            </p:grpSpPr>
            <mc:AlternateContent xmlns:mc="http://schemas.openxmlformats.org/markup-compatibility/2006" xmlns:p14="http://schemas.microsoft.com/office/powerpoint/2010/main">
              <mc:Choice Requires="p14">
                <p:contentPart p14:bwMode="auto" r:id="rId159">
                  <p14:nvContentPartPr>
                    <p14:cNvPr id="247" name="Рукописный ввод 246">
                      <a:extLst>
                        <a:ext uri="{FF2B5EF4-FFF2-40B4-BE49-F238E27FC236}">
                          <a16:creationId xmlns:a16="http://schemas.microsoft.com/office/drawing/2014/main" id="{1FE6B07C-53DE-4E75-8973-512D07E96E66}"/>
                        </a:ext>
                      </a:extLst>
                    </p14:cNvPr>
                    <p14:cNvContentPartPr/>
                    <p14:nvPr/>
                  </p14:nvContentPartPr>
                  <p14:xfrm>
                    <a:off x="1249323" y="3216048"/>
                    <a:ext cx="19440" cy="60480"/>
                  </p14:xfrm>
                </p:contentPart>
              </mc:Choice>
              <mc:Fallback xmlns="">
                <p:pic>
                  <p:nvPicPr>
                    <p:cNvPr id="247" name="Рукописный ввод 246">
                      <a:extLst>
                        <a:ext uri="{FF2B5EF4-FFF2-40B4-BE49-F238E27FC236}">
                          <a16:creationId xmlns:a16="http://schemas.microsoft.com/office/drawing/2014/main" id="{1FE6B07C-53DE-4E75-8973-512D07E96E66}"/>
                        </a:ext>
                      </a:extLst>
                    </p:cNvPr>
                    <p:cNvPicPr/>
                    <p:nvPr/>
                  </p:nvPicPr>
                  <p:blipFill>
                    <a:blip r:embed="rId64"/>
                    <a:stretch>
                      <a:fillRect/>
                    </a:stretch>
                  </p:blipFill>
                  <p:spPr>
                    <a:xfrm>
                      <a:off x="1236534" y="3203125"/>
                      <a:ext cx="44507" cy="85809"/>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48" name="Рукописный ввод 247">
                      <a:extLst>
                        <a:ext uri="{FF2B5EF4-FFF2-40B4-BE49-F238E27FC236}">
                          <a16:creationId xmlns:a16="http://schemas.microsoft.com/office/drawing/2014/main" id="{1432023A-AC03-4C24-9250-E9D761E9AF06}"/>
                        </a:ext>
                      </a:extLst>
                    </p14:cNvPr>
                    <p14:cNvContentPartPr/>
                    <p14:nvPr/>
                  </p14:nvContentPartPr>
                  <p14:xfrm>
                    <a:off x="1227363" y="3230088"/>
                    <a:ext cx="41400" cy="35280"/>
                  </p14:xfrm>
                </p:contentPart>
              </mc:Choice>
              <mc:Fallback xmlns="">
                <p:pic>
                  <p:nvPicPr>
                    <p:cNvPr id="248" name="Рукописный ввод 247">
                      <a:extLst>
                        <a:ext uri="{FF2B5EF4-FFF2-40B4-BE49-F238E27FC236}">
                          <a16:creationId xmlns:a16="http://schemas.microsoft.com/office/drawing/2014/main" id="{1432023A-AC03-4C24-9250-E9D761E9AF06}"/>
                        </a:ext>
                      </a:extLst>
                    </p:cNvPr>
                    <p:cNvPicPr/>
                    <p:nvPr/>
                  </p:nvPicPr>
                  <p:blipFill>
                    <a:blip r:embed="rId66"/>
                    <a:stretch>
                      <a:fillRect/>
                    </a:stretch>
                  </p:blipFill>
                  <p:spPr>
                    <a:xfrm>
                      <a:off x="1214425" y="3217305"/>
                      <a:ext cx="66758" cy="60334"/>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49" name="Рукописный ввод 248">
                      <a:extLst>
                        <a:ext uri="{FF2B5EF4-FFF2-40B4-BE49-F238E27FC236}">
                          <a16:creationId xmlns:a16="http://schemas.microsoft.com/office/drawing/2014/main" id="{63F1B165-B6DF-4D75-99DD-DE7E505EACF2}"/>
                        </a:ext>
                      </a:extLst>
                    </p14:cNvPr>
                    <p14:cNvContentPartPr/>
                    <p14:nvPr/>
                  </p14:nvContentPartPr>
                  <p14:xfrm>
                    <a:off x="1183443" y="3342408"/>
                    <a:ext cx="65520" cy="75960"/>
                  </p14:xfrm>
                </p:contentPart>
              </mc:Choice>
              <mc:Fallback xmlns="">
                <p:pic>
                  <p:nvPicPr>
                    <p:cNvPr id="249" name="Рукописный ввод 248">
                      <a:extLst>
                        <a:ext uri="{FF2B5EF4-FFF2-40B4-BE49-F238E27FC236}">
                          <a16:creationId xmlns:a16="http://schemas.microsoft.com/office/drawing/2014/main" id="{63F1B165-B6DF-4D75-99DD-DE7E505EACF2}"/>
                        </a:ext>
                      </a:extLst>
                    </p:cNvPr>
                    <p:cNvPicPr/>
                    <p:nvPr/>
                  </p:nvPicPr>
                  <p:blipFill>
                    <a:blip r:embed="rId68"/>
                    <a:stretch>
                      <a:fillRect/>
                    </a:stretch>
                  </p:blipFill>
                  <p:spPr>
                    <a:xfrm>
                      <a:off x="1170545" y="3329490"/>
                      <a:ext cx="90799" cy="101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50" name="Рукописный ввод 249">
                      <a:extLst>
                        <a:ext uri="{FF2B5EF4-FFF2-40B4-BE49-F238E27FC236}">
                          <a16:creationId xmlns:a16="http://schemas.microsoft.com/office/drawing/2014/main" id="{5A4F11DE-6974-4B74-B9E0-A4B2E48E4781}"/>
                        </a:ext>
                      </a:extLst>
                    </p14:cNvPr>
                    <p14:cNvContentPartPr/>
                    <p14:nvPr/>
                  </p14:nvContentPartPr>
                  <p14:xfrm>
                    <a:off x="1278123" y="3409368"/>
                    <a:ext cx="6840" cy="27000"/>
                  </p14:xfrm>
                </p:contentPart>
              </mc:Choice>
              <mc:Fallback xmlns="">
                <p:pic>
                  <p:nvPicPr>
                    <p:cNvPr id="250" name="Рукописный ввод 249">
                      <a:extLst>
                        <a:ext uri="{FF2B5EF4-FFF2-40B4-BE49-F238E27FC236}">
                          <a16:creationId xmlns:a16="http://schemas.microsoft.com/office/drawing/2014/main" id="{5A4F11DE-6974-4B74-B9E0-A4B2E48E4781}"/>
                        </a:ext>
                      </a:extLst>
                    </p:cNvPr>
                    <p:cNvPicPr/>
                    <p:nvPr/>
                  </p:nvPicPr>
                  <p:blipFill>
                    <a:blip r:embed="rId70"/>
                    <a:stretch>
                      <a:fillRect/>
                    </a:stretch>
                  </p:blipFill>
                  <p:spPr>
                    <a:xfrm>
                      <a:off x="1265909" y="3396387"/>
                      <a:ext cx="30780" cy="52442"/>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51" name="Рукописный ввод 250">
                      <a:extLst>
                        <a:ext uri="{FF2B5EF4-FFF2-40B4-BE49-F238E27FC236}">
                          <a16:creationId xmlns:a16="http://schemas.microsoft.com/office/drawing/2014/main" id="{268F67B0-0B19-4F7C-B336-A19608F56B7A}"/>
                        </a:ext>
                      </a:extLst>
                    </p14:cNvPr>
                    <p14:cNvContentPartPr/>
                    <p14:nvPr/>
                  </p14:nvContentPartPr>
                  <p14:xfrm>
                    <a:off x="1311963" y="3312888"/>
                    <a:ext cx="48240" cy="104400"/>
                  </p14:xfrm>
                </p:contentPart>
              </mc:Choice>
              <mc:Fallback xmlns="">
                <p:pic>
                  <p:nvPicPr>
                    <p:cNvPr id="251" name="Рукописный ввод 250">
                      <a:extLst>
                        <a:ext uri="{FF2B5EF4-FFF2-40B4-BE49-F238E27FC236}">
                          <a16:creationId xmlns:a16="http://schemas.microsoft.com/office/drawing/2014/main" id="{268F67B0-0B19-4F7C-B336-A19608F56B7A}"/>
                        </a:ext>
                      </a:extLst>
                    </p:cNvPr>
                    <p:cNvPicPr/>
                    <p:nvPr/>
                  </p:nvPicPr>
                  <p:blipFill>
                    <a:blip r:embed="rId72"/>
                    <a:stretch>
                      <a:fillRect/>
                    </a:stretch>
                  </p:blipFill>
                  <p:spPr>
                    <a:xfrm>
                      <a:off x="1298995" y="3299967"/>
                      <a:ext cx="73657" cy="129725"/>
                    </a:xfrm>
                    <a:prstGeom prst="rect">
                      <a:avLst/>
                    </a:prstGeom>
                  </p:spPr>
                </p:pic>
              </mc:Fallback>
            </mc:AlternateContent>
          </p:grpSp>
          <p:grpSp>
            <p:nvGrpSpPr>
              <p:cNvPr id="232" name="Группа 231">
                <a:extLst>
                  <a:ext uri="{FF2B5EF4-FFF2-40B4-BE49-F238E27FC236}">
                    <a16:creationId xmlns:a16="http://schemas.microsoft.com/office/drawing/2014/main" id="{99F4AF48-4D35-4092-BC51-F2F461ADF3F8}"/>
                  </a:ext>
                </a:extLst>
              </p:cNvPr>
              <p:cNvGrpSpPr/>
              <p:nvPr/>
            </p:nvGrpSpPr>
            <p:grpSpPr>
              <a:xfrm>
                <a:off x="211287" y="193673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164">
                  <p14:nvContentPartPr>
                    <p14:cNvPr id="239" name="Рукописный ввод 238">
                      <a:extLst>
                        <a:ext uri="{FF2B5EF4-FFF2-40B4-BE49-F238E27FC236}">
                          <a16:creationId xmlns:a16="http://schemas.microsoft.com/office/drawing/2014/main" id="{30FB626A-37D7-4A02-8449-35B3A3DEC912}"/>
                        </a:ext>
                      </a:extLst>
                    </p14:cNvPr>
                    <p14:cNvContentPartPr/>
                    <p14:nvPr/>
                  </p14:nvContentPartPr>
                  <p14:xfrm>
                    <a:off x="289721" y="1370894"/>
                    <a:ext cx="37080" cy="1925280"/>
                  </p14:xfrm>
                </p:contentPart>
              </mc:Choice>
              <mc:Fallback xmlns="">
                <p:pic>
                  <p:nvPicPr>
                    <p:cNvPr id="239" name="Рукописный ввод 238">
                      <a:extLst>
                        <a:ext uri="{FF2B5EF4-FFF2-40B4-BE49-F238E27FC236}">
                          <a16:creationId xmlns:a16="http://schemas.microsoft.com/office/drawing/2014/main" id="{30FB626A-37D7-4A02-8449-35B3A3DEC912}"/>
                        </a:ext>
                      </a:extLst>
                    </p:cNvPr>
                    <p:cNvPicPr/>
                    <p:nvPr/>
                  </p:nvPicPr>
                  <p:blipFill>
                    <a:blip r:embed="rId88"/>
                    <a:stretch>
                      <a:fillRect/>
                    </a:stretch>
                  </p:blipFill>
                  <p:spPr>
                    <a:xfrm>
                      <a:off x="269998" y="1350980"/>
                      <a:ext cx="75738" cy="1964311"/>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40" name="Рукописный ввод 239">
                      <a:extLst>
                        <a:ext uri="{FF2B5EF4-FFF2-40B4-BE49-F238E27FC236}">
                          <a16:creationId xmlns:a16="http://schemas.microsoft.com/office/drawing/2014/main" id="{9CF5B41B-A8A5-49A2-8C59-B14476811CFA}"/>
                        </a:ext>
                      </a:extLst>
                    </p14:cNvPr>
                    <p14:cNvContentPartPr/>
                    <p14:nvPr/>
                  </p14:nvContentPartPr>
                  <p14:xfrm>
                    <a:off x="238241" y="1299254"/>
                    <a:ext cx="113040" cy="222120"/>
                  </p14:xfrm>
                </p:contentPart>
              </mc:Choice>
              <mc:Fallback xmlns="">
                <p:pic>
                  <p:nvPicPr>
                    <p:cNvPr id="240" name="Рукописный ввод 239">
                      <a:extLst>
                        <a:ext uri="{FF2B5EF4-FFF2-40B4-BE49-F238E27FC236}">
                          <a16:creationId xmlns:a16="http://schemas.microsoft.com/office/drawing/2014/main" id="{9CF5B41B-A8A5-49A2-8C59-B14476811CFA}"/>
                        </a:ext>
                      </a:extLst>
                    </p:cNvPr>
                    <p:cNvPicPr/>
                    <p:nvPr/>
                  </p:nvPicPr>
                  <p:blipFill>
                    <a:blip r:embed="rId90"/>
                    <a:stretch>
                      <a:fillRect/>
                    </a:stretch>
                  </p:blipFill>
                  <p:spPr>
                    <a:xfrm>
                      <a:off x="218340" y="1279351"/>
                      <a:ext cx="152047" cy="26113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1" name="Рукописный ввод 240">
                      <a:extLst>
                        <a:ext uri="{FF2B5EF4-FFF2-40B4-BE49-F238E27FC236}">
                          <a16:creationId xmlns:a16="http://schemas.microsoft.com/office/drawing/2014/main" id="{F6774ECE-7ABD-4272-AB0D-DDDB437DA0FA}"/>
                        </a:ext>
                      </a:extLst>
                    </p14:cNvPr>
                    <p14:cNvContentPartPr/>
                    <p14:nvPr/>
                  </p14:nvContentPartPr>
                  <p14:xfrm>
                    <a:off x="302681" y="3292934"/>
                    <a:ext cx="2408040" cy="32760"/>
                  </p14:xfrm>
                </p:contentPart>
              </mc:Choice>
              <mc:Fallback xmlns="">
                <p:pic>
                  <p:nvPicPr>
                    <p:cNvPr id="241" name="Рукописный ввод 240">
                      <a:extLst>
                        <a:ext uri="{FF2B5EF4-FFF2-40B4-BE49-F238E27FC236}">
                          <a16:creationId xmlns:a16="http://schemas.microsoft.com/office/drawing/2014/main" id="{F6774ECE-7ABD-4272-AB0D-DDDB437DA0FA}"/>
                        </a:ext>
                      </a:extLst>
                    </p:cNvPr>
                    <p:cNvPicPr/>
                    <p:nvPr/>
                  </p:nvPicPr>
                  <p:blipFill>
                    <a:blip r:embed="rId92"/>
                    <a:stretch>
                      <a:fillRect/>
                    </a:stretch>
                  </p:blipFill>
                  <p:spPr>
                    <a:xfrm>
                      <a:off x="282773" y="3273434"/>
                      <a:ext cx="2447059"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42" name="Рукописный ввод 241">
                      <a:extLst>
                        <a:ext uri="{FF2B5EF4-FFF2-40B4-BE49-F238E27FC236}">
                          <a16:creationId xmlns:a16="http://schemas.microsoft.com/office/drawing/2014/main" id="{8E90788D-C428-4D19-B155-37DB048684D9}"/>
                        </a:ext>
                      </a:extLst>
                    </p14:cNvPr>
                    <p14:cNvContentPartPr/>
                    <p14:nvPr/>
                  </p14:nvContentPartPr>
                  <p14:xfrm>
                    <a:off x="2631881" y="3241814"/>
                    <a:ext cx="185760" cy="115200"/>
                  </p14:xfrm>
                </p:contentPart>
              </mc:Choice>
              <mc:Fallback xmlns="">
                <p:pic>
                  <p:nvPicPr>
                    <p:cNvPr id="242" name="Рукописный ввод 241">
                      <a:extLst>
                        <a:ext uri="{FF2B5EF4-FFF2-40B4-BE49-F238E27FC236}">
                          <a16:creationId xmlns:a16="http://schemas.microsoft.com/office/drawing/2014/main" id="{8E90788D-C428-4D19-B155-37DB048684D9}"/>
                        </a:ext>
                      </a:extLst>
                    </p:cNvPr>
                    <p:cNvPicPr/>
                    <p:nvPr/>
                  </p:nvPicPr>
                  <p:blipFill>
                    <a:blip r:embed="rId94"/>
                    <a:stretch>
                      <a:fillRect/>
                    </a:stretch>
                  </p:blipFill>
                  <p:spPr>
                    <a:xfrm>
                      <a:off x="2612035" y="3221952"/>
                      <a:ext cx="224658" cy="15413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43" name="Рукописный ввод 242">
                      <a:extLst>
                        <a:ext uri="{FF2B5EF4-FFF2-40B4-BE49-F238E27FC236}">
                          <a16:creationId xmlns:a16="http://schemas.microsoft.com/office/drawing/2014/main" id="{C6415762-200B-4985-A62D-E8E6B6FCF446}"/>
                        </a:ext>
                      </a:extLst>
                    </p14:cNvPr>
                    <p14:cNvContentPartPr/>
                    <p14:nvPr/>
                  </p14:nvContentPartPr>
                  <p14:xfrm>
                    <a:off x="269201" y="3459614"/>
                    <a:ext cx="186840" cy="186840"/>
                  </p14:xfrm>
                </p:contentPart>
              </mc:Choice>
              <mc:Fallback xmlns="">
                <p:pic>
                  <p:nvPicPr>
                    <p:cNvPr id="243" name="Рукописный ввод 242">
                      <a:extLst>
                        <a:ext uri="{FF2B5EF4-FFF2-40B4-BE49-F238E27FC236}">
                          <a16:creationId xmlns:a16="http://schemas.microsoft.com/office/drawing/2014/main" id="{C6415762-200B-4985-A62D-E8E6B6FCF446}"/>
                        </a:ext>
                      </a:extLst>
                    </p:cNvPr>
                    <p:cNvPicPr/>
                    <p:nvPr/>
                  </p:nvPicPr>
                  <p:blipFill>
                    <a:blip r:embed="rId96"/>
                    <a:stretch>
                      <a:fillRect/>
                    </a:stretch>
                  </p:blipFill>
                  <p:spPr>
                    <a:xfrm>
                      <a:off x="249324" y="3439737"/>
                      <a:ext cx="225798" cy="225798"/>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44" name="Рукописный ввод 243">
                      <a:extLst>
                        <a:ext uri="{FF2B5EF4-FFF2-40B4-BE49-F238E27FC236}">
                          <a16:creationId xmlns:a16="http://schemas.microsoft.com/office/drawing/2014/main" id="{C80C7CF6-88B0-4122-9125-C31B6F391CBD}"/>
                        </a:ext>
                      </a:extLst>
                    </p14:cNvPr>
                    <p14:cNvContentPartPr/>
                    <p14:nvPr/>
                  </p14:nvContentPartPr>
                  <p14:xfrm>
                    <a:off x="2186021" y="3376814"/>
                    <a:ext cx="228600" cy="262440"/>
                  </p14:xfrm>
                </p:contentPart>
              </mc:Choice>
              <mc:Fallback xmlns="">
                <p:pic>
                  <p:nvPicPr>
                    <p:cNvPr id="244" name="Рукописный ввод 243">
                      <a:extLst>
                        <a:ext uri="{FF2B5EF4-FFF2-40B4-BE49-F238E27FC236}">
                          <a16:creationId xmlns:a16="http://schemas.microsoft.com/office/drawing/2014/main" id="{C80C7CF6-88B0-4122-9125-C31B6F391CBD}"/>
                        </a:ext>
                      </a:extLst>
                    </p:cNvPr>
                    <p:cNvPicPr/>
                    <p:nvPr/>
                  </p:nvPicPr>
                  <p:blipFill>
                    <a:blip r:embed="rId98"/>
                    <a:stretch>
                      <a:fillRect/>
                    </a:stretch>
                  </p:blipFill>
                  <p:spPr>
                    <a:xfrm>
                      <a:off x="2166177" y="3356932"/>
                      <a:ext cx="267494" cy="301408"/>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45" name="Рукописный ввод 244">
                      <a:extLst>
                        <a:ext uri="{FF2B5EF4-FFF2-40B4-BE49-F238E27FC236}">
                          <a16:creationId xmlns:a16="http://schemas.microsoft.com/office/drawing/2014/main" id="{7E32B7DB-7204-4962-87CA-AA53F8EEFF29}"/>
                        </a:ext>
                      </a:extLst>
                    </p14:cNvPr>
                    <p14:cNvContentPartPr/>
                    <p14:nvPr/>
                  </p14:nvContentPartPr>
                  <p14:xfrm>
                    <a:off x="2868761" y="3399134"/>
                    <a:ext cx="138600" cy="222120"/>
                  </p14:xfrm>
                </p:contentPart>
              </mc:Choice>
              <mc:Fallback xmlns="">
                <p:pic>
                  <p:nvPicPr>
                    <p:cNvPr id="245" name="Рукописный ввод 244">
                      <a:extLst>
                        <a:ext uri="{FF2B5EF4-FFF2-40B4-BE49-F238E27FC236}">
                          <a16:creationId xmlns:a16="http://schemas.microsoft.com/office/drawing/2014/main" id="{7E32B7DB-7204-4962-87CA-AA53F8EEFF29}"/>
                        </a:ext>
                      </a:extLst>
                    </p:cNvPr>
                    <p:cNvPicPr/>
                    <p:nvPr/>
                  </p:nvPicPr>
                  <p:blipFill>
                    <a:blip r:embed="rId114"/>
                    <a:stretch>
                      <a:fillRect/>
                    </a:stretch>
                  </p:blipFill>
                  <p:spPr>
                    <a:xfrm>
                      <a:off x="2848961" y="3379231"/>
                      <a:ext cx="177408" cy="26113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46" name="Рукописный ввод 245">
                      <a:extLst>
                        <a:ext uri="{FF2B5EF4-FFF2-40B4-BE49-F238E27FC236}">
                          <a16:creationId xmlns:a16="http://schemas.microsoft.com/office/drawing/2014/main" id="{3F3834B8-DB79-4CB2-A3C8-93D947074B73}"/>
                        </a:ext>
                      </a:extLst>
                    </p14:cNvPr>
                    <p14:cNvContentPartPr/>
                    <p14:nvPr/>
                  </p14:nvContentPartPr>
                  <p14:xfrm>
                    <a:off x="2900441" y="3456014"/>
                    <a:ext cx="131400" cy="157320"/>
                  </p14:xfrm>
                </p:contentPart>
              </mc:Choice>
              <mc:Fallback xmlns="">
                <p:pic>
                  <p:nvPicPr>
                    <p:cNvPr id="246" name="Рукописный ввод 245">
                      <a:extLst>
                        <a:ext uri="{FF2B5EF4-FFF2-40B4-BE49-F238E27FC236}">
                          <a16:creationId xmlns:a16="http://schemas.microsoft.com/office/drawing/2014/main" id="{3F3834B8-DB79-4CB2-A3C8-93D947074B73}"/>
                        </a:ext>
                      </a:extLst>
                    </p:cNvPr>
                    <p:cNvPicPr/>
                    <p:nvPr/>
                  </p:nvPicPr>
                  <p:blipFill>
                    <a:blip r:embed="rId116"/>
                    <a:stretch>
                      <a:fillRect/>
                    </a:stretch>
                  </p:blipFill>
                  <p:spPr>
                    <a:xfrm>
                      <a:off x="2880652" y="3436150"/>
                      <a:ext cx="170187" cy="196253"/>
                    </a:xfrm>
                    <a:prstGeom prst="rect">
                      <a:avLst/>
                    </a:prstGeom>
                  </p:spPr>
                </p:pic>
              </mc:Fallback>
            </mc:AlternateContent>
          </p:grpSp>
        </p:grpSp>
        <p:grpSp>
          <p:nvGrpSpPr>
            <p:cNvPr id="9" name="Группа 8">
              <a:extLst>
                <a:ext uri="{FF2B5EF4-FFF2-40B4-BE49-F238E27FC236}">
                  <a16:creationId xmlns:a16="http://schemas.microsoft.com/office/drawing/2014/main" id="{68AD7784-4FA0-4619-B7A0-AC05D03A70D3}"/>
                </a:ext>
              </a:extLst>
            </p:cNvPr>
            <p:cNvGrpSpPr/>
            <p:nvPr/>
          </p:nvGrpSpPr>
          <p:grpSpPr>
            <a:xfrm>
              <a:off x="3475001" y="2485094"/>
              <a:ext cx="1977120" cy="1733040"/>
              <a:chOff x="3475001" y="2485094"/>
              <a:chExt cx="1977120" cy="1733040"/>
            </a:xfrm>
          </p:grpSpPr>
          <mc:AlternateContent xmlns:mc="http://schemas.openxmlformats.org/markup-compatibility/2006" xmlns:p14="http://schemas.microsoft.com/office/powerpoint/2010/main">
            <mc:Choice Requires="p14">
              <p:contentPart p14:bwMode="auto" r:id="rId172">
                <p14:nvContentPartPr>
                  <p14:cNvPr id="7" name="Рукописный ввод 6">
                    <a:extLst>
                      <a:ext uri="{FF2B5EF4-FFF2-40B4-BE49-F238E27FC236}">
                        <a16:creationId xmlns:a16="http://schemas.microsoft.com/office/drawing/2014/main" id="{6EE34788-FE16-4EA4-A353-FCA72968506D}"/>
                      </a:ext>
                    </a:extLst>
                  </p14:cNvPr>
                  <p14:cNvContentPartPr/>
                  <p14:nvPr/>
                </p14:nvContentPartPr>
                <p14:xfrm>
                  <a:off x="3491921" y="4210934"/>
                  <a:ext cx="1440" cy="7200"/>
                </p14:xfrm>
              </p:contentPart>
            </mc:Choice>
            <mc:Fallback xmlns="">
              <p:pic>
                <p:nvPicPr>
                  <p:cNvPr id="7" name="Рукописный ввод 6">
                    <a:extLst>
                      <a:ext uri="{FF2B5EF4-FFF2-40B4-BE49-F238E27FC236}">
                        <a16:creationId xmlns:a16="http://schemas.microsoft.com/office/drawing/2014/main" id="{6EE34788-FE16-4EA4-A353-FCA72968506D}"/>
                      </a:ext>
                    </a:extLst>
                  </p:cNvPr>
                  <p:cNvPicPr/>
                  <p:nvPr/>
                </p:nvPicPr>
                <p:blipFill>
                  <a:blip r:embed="rId173"/>
                  <a:stretch>
                    <a:fillRect/>
                  </a:stretch>
                </p:blipFill>
                <p:spPr>
                  <a:xfrm>
                    <a:off x="3473921" y="4194570"/>
                    <a:ext cx="36720" cy="39273"/>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8" name="Рукописный ввод 7">
                    <a:extLst>
                      <a:ext uri="{FF2B5EF4-FFF2-40B4-BE49-F238E27FC236}">
                        <a16:creationId xmlns:a16="http://schemas.microsoft.com/office/drawing/2014/main" id="{2DD237F0-3847-4D71-BB35-F1F3E38903CB}"/>
                      </a:ext>
                    </a:extLst>
                  </p14:cNvPr>
                  <p14:cNvContentPartPr/>
                  <p14:nvPr/>
                </p14:nvContentPartPr>
                <p14:xfrm>
                  <a:off x="3475001" y="2485094"/>
                  <a:ext cx="1977120" cy="1727640"/>
                </p14:xfrm>
              </p:contentPart>
            </mc:Choice>
            <mc:Fallback xmlns="">
              <p:pic>
                <p:nvPicPr>
                  <p:cNvPr id="8" name="Рукописный ввод 7">
                    <a:extLst>
                      <a:ext uri="{FF2B5EF4-FFF2-40B4-BE49-F238E27FC236}">
                        <a16:creationId xmlns:a16="http://schemas.microsoft.com/office/drawing/2014/main" id="{2DD237F0-3847-4D71-BB35-F1F3E38903CB}"/>
                      </a:ext>
                    </a:extLst>
                  </p:cNvPr>
                  <p:cNvPicPr/>
                  <p:nvPr/>
                </p:nvPicPr>
                <p:blipFill>
                  <a:blip r:embed="rId175"/>
                  <a:stretch>
                    <a:fillRect/>
                  </a:stretch>
                </p:blipFill>
                <p:spPr>
                  <a:xfrm>
                    <a:off x="3457529" y="2468321"/>
                    <a:ext cx="2011365" cy="1761885"/>
                  </a:xfrm>
                  <a:prstGeom prst="rect">
                    <a:avLst/>
                  </a:prstGeom>
                </p:spPr>
              </p:pic>
            </mc:Fallback>
          </mc:AlternateContent>
        </p:grpSp>
        <p:grpSp>
          <p:nvGrpSpPr>
            <p:cNvPr id="13" name="Группа 12">
              <a:extLst>
                <a:ext uri="{FF2B5EF4-FFF2-40B4-BE49-F238E27FC236}">
                  <a16:creationId xmlns:a16="http://schemas.microsoft.com/office/drawing/2014/main" id="{EAB199DD-3B7F-4DB7-8874-46248C300136}"/>
                </a:ext>
              </a:extLst>
            </p:cNvPr>
            <p:cNvGrpSpPr/>
            <p:nvPr/>
          </p:nvGrpSpPr>
          <p:grpSpPr>
            <a:xfrm>
              <a:off x="3197801" y="2541614"/>
              <a:ext cx="252360" cy="226800"/>
              <a:chOff x="3197801" y="2541614"/>
              <a:chExt cx="252360" cy="226800"/>
            </a:xfrm>
          </p:grpSpPr>
          <mc:AlternateContent xmlns:mc="http://schemas.openxmlformats.org/markup-compatibility/2006" xmlns:p14="http://schemas.microsoft.com/office/powerpoint/2010/main">
            <mc:Choice Requires="p14">
              <p:contentPart p14:bwMode="auto" r:id="rId176">
                <p14:nvContentPartPr>
                  <p14:cNvPr id="11" name="Рукописный ввод 10">
                    <a:extLst>
                      <a:ext uri="{FF2B5EF4-FFF2-40B4-BE49-F238E27FC236}">
                        <a16:creationId xmlns:a16="http://schemas.microsoft.com/office/drawing/2014/main" id="{919397F9-CBFD-440D-986E-2A6F11398B53}"/>
                      </a:ext>
                    </a:extLst>
                  </p14:cNvPr>
                  <p14:cNvContentPartPr/>
                  <p14:nvPr/>
                </p14:nvContentPartPr>
                <p14:xfrm>
                  <a:off x="3385001" y="2612894"/>
                  <a:ext cx="65160" cy="5760"/>
                </p14:xfrm>
              </p:contentPart>
            </mc:Choice>
            <mc:Fallback xmlns="">
              <p:pic>
                <p:nvPicPr>
                  <p:cNvPr id="11" name="Рукописный ввод 10">
                    <a:extLst>
                      <a:ext uri="{FF2B5EF4-FFF2-40B4-BE49-F238E27FC236}">
                        <a16:creationId xmlns:a16="http://schemas.microsoft.com/office/drawing/2014/main" id="{919397F9-CBFD-440D-986E-2A6F11398B53}"/>
                      </a:ext>
                    </a:extLst>
                  </p:cNvPr>
                  <p:cNvPicPr/>
                  <p:nvPr/>
                </p:nvPicPr>
                <p:blipFill>
                  <a:blip r:embed="rId177"/>
                  <a:stretch>
                    <a:fillRect/>
                  </a:stretch>
                </p:blipFill>
                <p:spPr>
                  <a:xfrm>
                    <a:off x="3367671" y="2596894"/>
                    <a:ext cx="99126" cy="37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 name="Рукописный ввод 11">
                    <a:extLst>
                      <a:ext uri="{FF2B5EF4-FFF2-40B4-BE49-F238E27FC236}">
                        <a16:creationId xmlns:a16="http://schemas.microsoft.com/office/drawing/2014/main" id="{62BDC620-3109-4D66-BB2E-200132D046C2}"/>
                      </a:ext>
                    </a:extLst>
                  </p14:cNvPr>
                  <p14:cNvContentPartPr/>
                  <p14:nvPr/>
                </p14:nvContentPartPr>
                <p14:xfrm>
                  <a:off x="3197801" y="2541614"/>
                  <a:ext cx="105840" cy="226800"/>
                </p14:xfrm>
              </p:contentPart>
            </mc:Choice>
            <mc:Fallback xmlns="">
              <p:pic>
                <p:nvPicPr>
                  <p:cNvPr id="12" name="Рукописный ввод 11">
                    <a:extLst>
                      <a:ext uri="{FF2B5EF4-FFF2-40B4-BE49-F238E27FC236}">
                        <a16:creationId xmlns:a16="http://schemas.microsoft.com/office/drawing/2014/main" id="{62BDC620-3109-4D66-BB2E-200132D046C2}"/>
                      </a:ext>
                    </a:extLst>
                  </p:cNvPr>
                  <p:cNvPicPr/>
                  <p:nvPr/>
                </p:nvPicPr>
                <p:blipFill>
                  <a:blip r:embed="rId179"/>
                  <a:stretch>
                    <a:fillRect/>
                  </a:stretch>
                </p:blipFill>
                <p:spPr>
                  <a:xfrm>
                    <a:off x="3180393" y="2524866"/>
                    <a:ext cx="139959" cy="260994"/>
                  </a:xfrm>
                  <a:prstGeom prst="rect">
                    <a:avLst/>
                  </a:prstGeom>
                </p:spPr>
              </p:pic>
            </mc:Fallback>
          </mc:AlternateContent>
        </p:grpSp>
      </p:grpSp>
      <p:grpSp>
        <p:nvGrpSpPr>
          <p:cNvPr id="254" name="Группа 253">
            <a:extLst>
              <a:ext uri="{FF2B5EF4-FFF2-40B4-BE49-F238E27FC236}">
                <a16:creationId xmlns:a16="http://schemas.microsoft.com/office/drawing/2014/main" id="{EC56CF3E-5048-4088-AD5E-435B49E998CE}"/>
              </a:ext>
            </a:extLst>
          </p:cNvPr>
          <p:cNvGrpSpPr/>
          <p:nvPr/>
        </p:nvGrpSpPr>
        <p:grpSpPr>
          <a:xfrm>
            <a:off x="61624" y="2392869"/>
            <a:ext cx="1527910" cy="1370924"/>
            <a:chOff x="4001244" y="1532711"/>
            <a:chExt cx="2125376" cy="1907003"/>
          </a:xfrm>
        </p:grpSpPr>
        <p:grpSp>
          <p:nvGrpSpPr>
            <p:cNvPr id="255" name="Группа 254">
              <a:extLst>
                <a:ext uri="{FF2B5EF4-FFF2-40B4-BE49-F238E27FC236}">
                  <a16:creationId xmlns:a16="http://schemas.microsoft.com/office/drawing/2014/main" id="{633FE17C-8FFF-493E-9E6D-A3AEA7D17930}"/>
                </a:ext>
              </a:extLst>
            </p:cNvPr>
            <p:cNvGrpSpPr/>
            <p:nvPr/>
          </p:nvGrpSpPr>
          <p:grpSpPr>
            <a:xfrm>
              <a:off x="4205061" y="1532711"/>
              <a:ext cx="1921559" cy="1864128"/>
              <a:chOff x="4997081" y="1542459"/>
              <a:chExt cx="1921559" cy="1864128"/>
            </a:xfrm>
          </p:grpSpPr>
          <p:grpSp>
            <p:nvGrpSpPr>
              <p:cNvPr id="291" name="Группа 290">
                <a:extLst>
                  <a:ext uri="{FF2B5EF4-FFF2-40B4-BE49-F238E27FC236}">
                    <a16:creationId xmlns:a16="http://schemas.microsoft.com/office/drawing/2014/main" id="{5FEC7276-A173-4B30-A8FC-4C1141F2D4C7}"/>
                  </a:ext>
                </a:extLst>
              </p:cNvPr>
              <p:cNvGrpSpPr/>
              <p:nvPr/>
            </p:nvGrpSpPr>
            <p:grpSpPr>
              <a:xfrm>
                <a:off x="5005591" y="1923526"/>
                <a:ext cx="1913049" cy="1483061"/>
                <a:chOff x="4985274" y="2010165"/>
                <a:chExt cx="2305703" cy="1787460"/>
              </a:xfrm>
            </p:grpSpPr>
            <p:grpSp>
              <p:nvGrpSpPr>
                <p:cNvPr id="300" name="Группа 299">
                  <a:extLst>
                    <a:ext uri="{FF2B5EF4-FFF2-40B4-BE49-F238E27FC236}">
                      <a16:creationId xmlns:a16="http://schemas.microsoft.com/office/drawing/2014/main" id="{CC8382DB-849A-41A9-96C3-E321D13805EE}"/>
                    </a:ext>
                  </a:extLst>
                </p:cNvPr>
                <p:cNvGrpSpPr/>
                <p:nvPr/>
              </p:nvGrpSpPr>
              <p:grpSpPr>
                <a:xfrm>
                  <a:off x="5163571" y="2010165"/>
                  <a:ext cx="2127406" cy="1787460"/>
                  <a:chOff x="238241" y="1299254"/>
                  <a:chExt cx="2793600" cy="2347200"/>
                </a:xfrm>
              </p:grpSpPr>
              <mc:AlternateContent xmlns:mc="http://schemas.openxmlformats.org/markup-compatibility/2006" xmlns:p14="http://schemas.microsoft.com/office/powerpoint/2010/main">
                <mc:Choice Requires="p14">
                  <p:contentPart p14:bwMode="auto" r:id="rId180">
                    <p14:nvContentPartPr>
                      <p14:cNvPr id="309" name="Рукописный ввод 308">
                        <a:extLst>
                          <a:ext uri="{FF2B5EF4-FFF2-40B4-BE49-F238E27FC236}">
                            <a16:creationId xmlns:a16="http://schemas.microsoft.com/office/drawing/2014/main" id="{29CA09F0-5585-4F8B-A2EE-92A1A87AC423}"/>
                          </a:ext>
                        </a:extLst>
                      </p14:cNvPr>
                      <p14:cNvContentPartPr/>
                      <p14:nvPr/>
                    </p14:nvContentPartPr>
                    <p14:xfrm>
                      <a:off x="289721" y="1370894"/>
                      <a:ext cx="37080" cy="1925280"/>
                    </p14:xfrm>
                  </p:contentPart>
                </mc:Choice>
                <mc:Fallback xmlns="">
                  <p:pic>
                    <p:nvPicPr>
                      <p:cNvPr id="309" name="Рукописный ввод 308">
                        <a:extLst>
                          <a:ext uri="{FF2B5EF4-FFF2-40B4-BE49-F238E27FC236}">
                            <a16:creationId xmlns:a16="http://schemas.microsoft.com/office/drawing/2014/main" id="{29CA09F0-5585-4F8B-A2EE-92A1A87AC423}"/>
                          </a:ext>
                        </a:extLst>
                      </p:cNvPr>
                      <p:cNvPicPr/>
                      <p:nvPr/>
                    </p:nvPicPr>
                    <p:blipFill>
                      <a:blip r:embed="rId88"/>
                      <a:stretch>
                        <a:fillRect/>
                      </a:stretch>
                    </p:blipFill>
                    <p:spPr>
                      <a:xfrm>
                        <a:off x="269998" y="1351087"/>
                        <a:ext cx="75738" cy="1964103"/>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0" name="Рукописный ввод 309">
                        <a:extLst>
                          <a:ext uri="{FF2B5EF4-FFF2-40B4-BE49-F238E27FC236}">
                            <a16:creationId xmlns:a16="http://schemas.microsoft.com/office/drawing/2014/main" id="{7903C559-18CE-43F2-9940-F617AAC0B9F5}"/>
                          </a:ext>
                        </a:extLst>
                      </p14:cNvPr>
                      <p14:cNvContentPartPr/>
                      <p14:nvPr/>
                    </p14:nvContentPartPr>
                    <p14:xfrm>
                      <a:off x="238241" y="1299254"/>
                      <a:ext cx="113040" cy="222120"/>
                    </p14:xfrm>
                  </p:contentPart>
                </mc:Choice>
                <mc:Fallback xmlns="">
                  <p:pic>
                    <p:nvPicPr>
                      <p:cNvPr id="310" name="Рукописный ввод 309">
                        <a:extLst>
                          <a:ext uri="{FF2B5EF4-FFF2-40B4-BE49-F238E27FC236}">
                            <a16:creationId xmlns:a16="http://schemas.microsoft.com/office/drawing/2014/main" id="{7903C559-18CE-43F2-9940-F617AAC0B9F5}"/>
                          </a:ext>
                        </a:extLst>
                      </p:cNvPr>
                      <p:cNvPicPr/>
                      <p:nvPr/>
                    </p:nvPicPr>
                    <p:blipFill>
                      <a:blip r:embed="rId90"/>
                      <a:stretch>
                        <a:fillRect/>
                      </a:stretch>
                    </p:blipFill>
                    <p:spPr>
                      <a:xfrm>
                        <a:off x="218479" y="1279492"/>
                        <a:ext cx="151774" cy="260853"/>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11" name="Рукописный ввод 310">
                        <a:extLst>
                          <a:ext uri="{FF2B5EF4-FFF2-40B4-BE49-F238E27FC236}">
                            <a16:creationId xmlns:a16="http://schemas.microsoft.com/office/drawing/2014/main" id="{6DB9BBA2-27BA-4BEE-A167-BD83B5548058}"/>
                          </a:ext>
                        </a:extLst>
                      </p14:cNvPr>
                      <p14:cNvContentPartPr/>
                      <p14:nvPr/>
                    </p14:nvContentPartPr>
                    <p14:xfrm>
                      <a:off x="302681" y="3292934"/>
                      <a:ext cx="2408040" cy="32760"/>
                    </p14:xfrm>
                  </p:contentPart>
                </mc:Choice>
                <mc:Fallback xmlns="">
                  <p:pic>
                    <p:nvPicPr>
                      <p:cNvPr id="311" name="Рукописный ввод 310">
                        <a:extLst>
                          <a:ext uri="{FF2B5EF4-FFF2-40B4-BE49-F238E27FC236}">
                            <a16:creationId xmlns:a16="http://schemas.microsoft.com/office/drawing/2014/main" id="{6DB9BBA2-27BA-4BEE-A167-BD83B5548058}"/>
                          </a:ext>
                        </a:extLst>
                      </p:cNvPr>
                      <p:cNvPicPr/>
                      <p:nvPr/>
                    </p:nvPicPr>
                    <p:blipFill>
                      <a:blip r:embed="rId92"/>
                      <a:stretch>
                        <a:fillRect/>
                      </a:stretch>
                    </p:blipFill>
                    <p:spPr>
                      <a:xfrm>
                        <a:off x="282872" y="3273434"/>
                        <a:ext cx="2446867"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2" name="Рукописный ввод 311">
                        <a:extLst>
                          <a:ext uri="{FF2B5EF4-FFF2-40B4-BE49-F238E27FC236}">
                            <a16:creationId xmlns:a16="http://schemas.microsoft.com/office/drawing/2014/main" id="{E986EA90-4BB7-4144-9E77-4EB23D0CFF4C}"/>
                          </a:ext>
                        </a:extLst>
                      </p14:cNvPr>
                      <p14:cNvContentPartPr/>
                      <p14:nvPr/>
                    </p14:nvContentPartPr>
                    <p14:xfrm>
                      <a:off x="2631881" y="3241814"/>
                      <a:ext cx="185760" cy="115200"/>
                    </p14:xfrm>
                  </p:contentPart>
                </mc:Choice>
                <mc:Fallback xmlns="">
                  <p:pic>
                    <p:nvPicPr>
                      <p:cNvPr id="312" name="Рукописный ввод 311">
                        <a:extLst>
                          <a:ext uri="{FF2B5EF4-FFF2-40B4-BE49-F238E27FC236}">
                            <a16:creationId xmlns:a16="http://schemas.microsoft.com/office/drawing/2014/main" id="{E986EA90-4BB7-4144-9E77-4EB23D0CFF4C}"/>
                          </a:ext>
                        </a:extLst>
                      </p:cNvPr>
                      <p:cNvPicPr/>
                      <p:nvPr/>
                    </p:nvPicPr>
                    <p:blipFill>
                      <a:blip r:embed="rId94"/>
                      <a:stretch>
                        <a:fillRect/>
                      </a:stretch>
                    </p:blipFill>
                    <p:spPr>
                      <a:xfrm>
                        <a:off x="2612119" y="3222088"/>
                        <a:ext cx="224493" cy="153863"/>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13" name="Рукописный ввод 312">
                        <a:extLst>
                          <a:ext uri="{FF2B5EF4-FFF2-40B4-BE49-F238E27FC236}">
                            <a16:creationId xmlns:a16="http://schemas.microsoft.com/office/drawing/2014/main" id="{EC28CCCE-398B-4FC5-B64D-E6C92541AB10}"/>
                          </a:ext>
                        </a:extLst>
                      </p14:cNvPr>
                      <p14:cNvContentPartPr/>
                      <p14:nvPr/>
                    </p14:nvContentPartPr>
                    <p14:xfrm>
                      <a:off x="269201" y="3459614"/>
                      <a:ext cx="186840" cy="186840"/>
                    </p14:xfrm>
                  </p:contentPart>
                </mc:Choice>
                <mc:Fallback xmlns="">
                  <p:pic>
                    <p:nvPicPr>
                      <p:cNvPr id="313" name="Рукописный ввод 312">
                        <a:extLst>
                          <a:ext uri="{FF2B5EF4-FFF2-40B4-BE49-F238E27FC236}">
                            <a16:creationId xmlns:a16="http://schemas.microsoft.com/office/drawing/2014/main" id="{EC28CCCE-398B-4FC5-B64D-E6C92541AB10}"/>
                          </a:ext>
                        </a:extLst>
                      </p:cNvPr>
                      <p:cNvPicPr/>
                      <p:nvPr/>
                    </p:nvPicPr>
                    <p:blipFill>
                      <a:blip r:embed="rId96"/>
                      <a:stretch>
                        <a:fillRect/>
                      </a:stretch>
                    </p:blipFill>
                    <p:spPr>
                      <a:xfrm>
                        <a:off x="249409" y="3439822"/>
                        <a:ext cx="225633" cy="225633"/>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14" name="Рукописный ввод 313">
                        <a:extLst>
                          <a:ext uri="{FF2B5EF4-FFF2-40B4-BE49-F238E27FC236}">
                            <a16:creationId xmlns:a16="http://schemas.microsoft.com/office/drawing/2014/main" id="{3B19EAF6-6422-472F-862C-065F019B1685}"/>
                          </a:ext>
                        </a:extLst>
                      </p14:cNvPr>
                      <p14:cNvContentPartPr/>
                      <p14:nvPr/>
                    </p14:nvContentPartPr>
                    <p14:xfrm>
                      <a:off x="2186021" y="3376814"/>
                      <a:ext cx="228600" cy="262440"/>
                    </p14:xfrm>
                  </p:contentPart>
                </mc:Choice>
                <mc:Fallback xmlns="">
                  <p:pic>
                    <p:nvPicPr>
                      <p:cNvPr id="314" name="Рукописный ввод 313">
                        <a:extLst>
                          <a:ext uri="{FF2B5EF4-FFF2-40B4-BE49-F238E27FC236}">
                            <a16:creationId xmlns:a16="http://schemas.microsoft.com/office/drawing/2014/main" id="{3B19EAF6-6422-472F-862C-065F019B1685}"/>
                          </a:ext>
                        </a:extLst>
                      </p:cNvPr>
                      <p:cNvPicPr/>
                      <p:nvPr/>
                    </p:nvPicPr>
                    <p:blipFill>
                      <a:blip r:embed="rId98"/>
                      <a:stretch>
                        <a:fillRect/>
                      </a:stretch>
                    </p:blipFill>
                    <p:spPr>
                      <a:xfrm>
                        <a:off x="2166246" y="3357052"/>
                        <a:ext cx="267359" cy="301174"/>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15" name="Рукописный ввод 314">
                        <a:extLst>
                          <a:ext uri="{FF2B5EF4-FFF2-40B4-BE49-F238E27FC236}">
                            <a16:creationId xmlns:a16="http://schemas.microsoft.com/office/drawing/2014/main" id="{F73D5ACB-7BB8-4D39-A5AE-E746B7B4EBAD}"/>
                          </a:ext>
                        </a:extLst>
                      </p14:cNvPr>
                      <p14:cNvContentPartPr/>
                      <p14:nvPr/>
                    </p14:nvContentPartPr>
                    <p14:xfrm>
                      <a:off x="2274761" y="2140934"/>
                      <a:ext cx="25560" cy="1144080"/>
                    </p14:xfrm>
                  </p:contentPart>
                </mc:Choice>
                <mc:Fallback xmlns="">
                  <p:pic>
                    <p:nvPicPr>
                      <p:cNvPr id="315" name="Рукописный ввод 314">
                        <a:extLst>
                          <a:ext uri="{FF2B5EF4-FFF2-40B4-BE49-F238E27FC236}">
                            <a16:creationId xmlns:a16="http://schemas.microsoft.com/office/drawing/2014/main" id="{F73D5ACB-7BB8-4D39-A5AE-E746B7B4EBAD}"/>
                          </a:ext>
                        </a:extLst>
                      </p:cNvPr>
                      <p:cNvPicPr/>
                      <p:nvPr/>
                    </p:nvPicPr>
                    <p:blipFill>
                      <a:blip r:embed="rId102"/>
                      <a:stretch>
                        <a:fillRect/>
                      </a:stretch>
                    </p:blipFill>
                    <p:spPr>
                      <a:xfrm>
                        <a:off x="2255397" y="2121127"/>
                        <a:ext cx="63513" cy="1182903"/>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16" name="Рукописный ввод 315">
                        <a:extLst>
                          <a:ext uri="{FF2B5EF4-FFF2-40B4-BE49-F238E27FC236}">
                            <a16:creationId xmlns:a16="http://schemas.microsoft.com/office/drawing/2014/main" id="{EA70AC4B-B834-417C-90CB-E3D308439534}"/>
                          </a:ext>
                        </a:extLst>
                      </p14:cNvPr>
                      <p14:cNvContentPartPr/>
                      <p14:nvPr/>
                    </p14:nvContentPartPr>
                    <p14:xfrm>
                      <a:off x="2868761" y="3399134"/>
                      <a:ext cx="138600" cy="222120"/>
                    </p14:xfrm>
                  </p:contentPart>
                </mc:Choice>
                <mc:Fallback xmlns="">
                  <p:pic>
                    <p:nvPicPr>
                      <p:cNvPr id="316" name="Рукописный ввод 315">
                        <a:extLst>
                          <a:ext uri="{FF2B5EF4-FFF2-40B4-BE49-F238E27FC236}">
                            <a16:creationId xmlns:a16="http://schemas.microsoft.com/office/drawing/2014/main" id="{EA70AC4B-B834-417C-90CB-E3D308439534}"/>
                          </a:ext>
                        </a:extLst>
                      </p:cNvPr>
                      <p:cNvPicPr/>
                      <p:nvPr/>
                    </p:nvPicPr>
                    <p:blipFill>
                      <a:blip r:embed="rId114"/>
                      <a:stretch>
                        <a:fillRect/>
                      </a:stretch>
                    </p:blipFill>
                    <p:spPr>
                      <a:xfrm>
                        <a:off x="2848961" y="3379372"/>
                        <a:ext cx="177408" cy="260853"/>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17" name="Рукописный ввод 316">
                        <a:extLst>
                          <a:ext uri="{FF2B5EF4-FFF2-40B4-BE49-F238E27FC236}">
                            <a16:creationId xmlns:a16="http://schemas.microsoft.com/office/drawing/2014/main" id="{42F73FD3-DC5A-4679-ACA8-0F91E72503A7}"/>
                          </a:ext>
                        </a:extLst>
                      </p14:cNvPr>
                      <p14:cNvContentPartPr/>
                      <p14:nvPr/>
                    </p14:nvContentPartPr>
                    <p14:xfrm>
                      <a:off x="2900441" y="3456014"/>
                      <a:ext cx="131400" cy="157320"/>
                    </p14:xfrm>
                  </p:contentPart>
                </mc:Choice>
                <mc:Fallback xmlns="">
                  <p:pic>
                    <p:nvPicPr>
                      <p:cNvPr id="317" name="Рукописный ввод 316">
                        <a:extLst>
                          <a:ext uri="{FF2B5EF4-FFF2-40B4-BE49-F238E27FC236}">
                            <a16:creationId xmlns:a16="http://schemas.microsoft.com/office/drawing/2014/main" id="{42F73FD3-DC5A-4679-ACA8-0F91E72503A7}"/>
                          </a:ext>
                        </a:extLst>
                      </p:cNvPr>
                      <p:cNvPicPr/>
                      <p:nvPr/>
                    </p:nvPicPr>
                    <p:blipFill>
                      <a:blip r:embed="rId116"/>
                      <a:stretch>
                        <a:fillRect/>
                      </a:stretch>
                    </p:blipFill>
                    <p:spPr>
                      <a:xfrm>
                        <a:off x="2880652" y="3436250"/>
                        <a:ext cx="170187" cy="196057"/>
                      </a:xfrm>
                      <a:prstGeom prst="rect">
                        <a:avLst/>
                      </a:prstGeom>
                    </p:spPr>
                  </p:pic>
                </mc:Fallback>
              </mc:AlternateContent>
            </p:grpSp>
            <p:grpSp>
              <p:nvGrpSpPr>
                <p:cNvPr id="301" name="Группа 300">
                  <a:extLst>
                    <a:ext uri="{FF2B5EF4-FFF2-40B4-BE49-F238E27FC236}">
                      <a16:creationId xmlns:a16="http://schemas.microsoft.com/office/drawing/2014/main" id="{31CCA802-FD12-42D4-A4AB-58DE89A17D67}"/>
                    </a:ext>
                  </a:extLst>
                </p:cNvPr>
                <p:cNvGrpSpPr/>
                <p:nvPr/>
              </p:nvGrpSpPr>
              <p:grpSpPr>
                <a:xfrm>
                  <a:off x="5211714" y="2595276"/>
                  <a:ext cx="1503720" cy="966600"/>
                  <a:chOff x="4981601" y="3099254"/>
                  <a:chExt cx="1503720" cy="966600"/>
                </a:xfrm>
              </p:grpSpPr>
              <mc:AlternateContent xmlns:mc="http://schemas.openxmlformats.org/markup-compatibility/2006" xmlns:p14="http://schemas.microsoft.com/office/powerpoint/2010/main">
                <mc:Choice Requires="p14">
                  <p:contentPart p14:bwMode="auto" r:id="rId189">
                    <p14:nvContentPartPr>
                      <p14:cNvPr id="307" name="Рукописный ввод 306">
                        <a:extLst>
                          <a:ext uri="{FF2B5EF4-FFF2-40B4-BE49-F238E27FC236}">
                            <a16:creationId xmlns:a16="http://schemas.microsoft.com/office/drawing/2014/main" id="{73739DDA-9DBB-4E06-97C0-F572E6DA3E71}"/>
                          </a:ext>
                        </a:extLst>
                      </p14:cNvPr>
                      <p14:cNvContentPartPr/>
                      <p14:nvPr/>
                    </p14:nvContentPartPr>
                    <p14:xfrm>
                      <a:off x="4994561" y="4050734"/>
                      <a:ext cx="29880" cy="5760"/>
                    </p14:xfrm>
                  </p:contentPart>
                </mc:Choice>
                <mc:Fallback xmlns="">
                  <p:pic>
                    <p:nvPicPr>
                      <p:cNvPr id="307" name="Рукописный ввод 306">
                        <a:extLst>
                          <a:ext uri="{FF2B5EF4-FFF2-40B4-BE49-F238E27FC236}">
                            <a16:creationId xmlns:a16="http://schemas.microsoft.com/office/drawing/2014/main" id="{73739DDA-9DBB-4E06-97C0-F572E6DA3E71}"/>
                          </a:ext>
                        </a:extLst>
                      </p:cNvPr>
                      <p:cNvPicPr/>
                      <p:nvPr/>
                    </p:nvPicPr>
                    <p:blipFill>
                      <a:blip r:embed="rId190"/>
                      <a:stretch>
                        <a:fillRect/>
                      </a:stretch>
                    </p:blipFill>
                    <p:spPr>
                      <a:xfrm>
                        <a:off x="4979621" y="4036334"/>
                        <a:ext cx="59162" cy="33984"/>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08" name="Рукописный ввод 307">
                        <a:extLst>
                          <a:ext uri="{FF2B5EF4-FFF2-40B4-BE49-F238E27FC236}">
                            <a16:creationId xmlns:a16="http://schemas.microsoft.com/office/drawing/2014/main" id="{67219C8B-D726-42DB-9F97-52EC7E75E0C9}"/>
                          </a:ext>
                        </a:extLst>
                      </p14:cNvPr>
                      <p14:cNvContentPartPr/>
                      <p14:nvPr/>
                    </p14:nvContentPartPr>
                    <p14:xfrm>
                      <a:off x="4981601" y="3099254"/>
                      <a:ext cx="1503720" cy="966600"/>
                    </p14:xfrm>
                  </p:contentPart>
                </mc:Choice>
                <mc:Fallback xmlns="">
                  <p:pic>
                    <p:nvPicPr>
                      <p:cNvPr id="308" name="Рукописный ввод 307">
                        <a:extLst>
                          <a:ext uri="{FF2B5EF4-FFF2-40B4-BE49-F238E27FC236}">
                            <a16:creationId xmlns:a16="http://schemas.microsoft.com/office/drawing/2014/main" id="{67219C8B-D726-42DB-9F97-52EC7E75E0C9}"/>
                          </a:ext>
                        </a:extLst>
                      </p:cNvPr>
                      <p:cNvPicPr/>
                      <p:nvPr/>
                    </p:nvPicPr>
                    <p:blipFill>
                      <a:blip r:embed="rId192"/>
                      <a:stretch>
                        <a:fillRect/>
                      </a:stretch>
                    </p:blipFill>
                    <p:spPr>
                      <a:xfrm>
                        <a:off x="4966516" y="3084170"/>
                        <a:ext cx="1533288" cy="9961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3">
                  <p14:nvContentPartPr>
                    <p14:cNvPr id="302" name="Рукописный ввод 301">
                      <a:extLst>
                        <a:ext uri="{FF2B5EF4-FFF2-40B4-BE49-F238E27FC236}">
                          <a16:creationId xmlns:a16="http://schemas.microsoft.com/office/drawing/2014/main" id="{652E93B9-9908-4CF1-A9E1-72F3348A3F31}"/>
                        </a:ext>
                      </a:extLst>
                    </p14:cNvPr>
                    <p14:cNvContentPartPr/>
                    <p14:nvPr/>
                  </p14:nvContentPartPr>
                  <p14:xfrm>
                    <a:off x="6727674" y="2585556"/>
                    <a:ext cx="4320" cy="100800"/>
                  </p14:xfrm>
                </p:contentPart>
              </mc:Choice>
              <mc:Fallback xmlns="">
                <p:pic>
                  <p:nvPicPr>
                    <p:cNvPr id="302" name="Рукописный ввод 301">
                      <a:extLst>
                        <a:ext uri="{FF2B5EF4-FFF2-40B4-BE49-F238E27FC236}">
                          <a16:creationId xmlns:a16="http://schemas.microsoft.com/office/drawing/2014/main" id="{652E93B9-9908-4CF1-A9E1-72F3348A3F31}"/>
                        </a:ext>
                      </a:extLst>
                    </p:cNvPr>
                    <p:cNvPicPr/>
                    <p:nvPr/>
                  </p:nvPicPr>
                  <p:blipFill>
                    <a:blip r:embed="rId194"/>
                    <a:stretch>
                      <a:fillRect/>
                    </a:stretch>
                  </p:blipFill>
                  <p:spPr>
                    <a:xfrm>
                      <a:off x="6712863" y="2571156"/>
                      <a:ext cx="34560" cy="130200"/>
                    </a:xfrm>
                    <a:prstGeom prst="rect">
                      <a:avLst/>
                    </a:prstGeom>
                  </p:spPr>
                </p:pic>
              </mc:Fallback>
            </mc:AlternateContent>
            <p:grpSp>
              <p:nvGrpSpPr>
                <p:cNvPr id="303" name="Группа 302">
                  <a:extLst>
                    <a:ext uri="{FF2B5EF4-FFF2-40B4-BE49-F238E27FC236}">
                      <a16:creationId xmlns:a16="http://schemas.microsoft.com/office/drawing/2014/main" id="{3EAF19C5-2388-473A-8832-1C944BBF0CCA}"/>
                    </a:ext>
                  </a:extLst>
                </p:cNvPr>
                <p:cNvGrpSpPr/>
                <p:nvPr/>
              </p:nvGrpSpPr>
              <p:grpSpPr>
                <a:xfrm>
                  <a:off x="4985274" y="2466396"/>
                  <a:ext cx="1697400" cy="383040"/>
                  <a:chOff x="4755161" y="2970374"/>
                  <a:chExt cx="1697400" cy="383040"/>
                </a:xfrm>
              </p:grpSpPr>
              <mc:AlternateContent xmlns:mc="http://schemas.openxmlformats.org/markup-compatibility/2006" xmlns:p14="http://schemas.microsoft.com/office/powerpoint/2010/main">
                <mc:Choice Requires="p14">
                  <p:contentPart p14:bwMode="auto" r:id="rId195">
                    <p14:nvContentPartPr>
                      <p14:cNvPr id="304" name="Рукописный ввод 303">
                        <a:extLst>
                          <a:ext uri="{FF2B5EF4-FFF2-40B4-BE49-F238E27FC236}">
                            <a16:creationId xmlns:a16="http://schemas.microsoft.com/office/drawing/2014/main" id="{EE2E3D4B-62BD-463B-B5AF-E9FE21509985}"/>
                          </a:ext>
                        </a:extLst>
                      </p14:cNvPr>
                      <p14:cNvContentPartPr/>
                      <p14:nvPr/>
                    </p14:nvContentPartPr>
                    <p14:xfrm>
                      <a:off x="4984121" y="3130574"/>
                      <a:ext cx="9360" cy="2880"/>
                    </p14:xfrm>
                  </p:contentPart>
                </mc:Choice>
                <mc:Fallback xmlns="">
                  <p:pic>
                    <p:nvPicPr>
                      <p:cNvPr id="304" name="Рукописный ввод 303">
                        <a:extLst>
                          <a:ext uri="{FF2B5EF4-FFF2-40B4-BE49-F238E27FC236}">
                            <a16:creationId xmlns:a16="http://schemas.microsoft.com/office/drawing/2014/main" id="{EE2E3D4B-62BD-463B-B5AF-E9FE21509985}"/>
                          </a:ext>
                        </a:extLst>
                      </p:cNvPr>
                      <p:cNvPicPr/>
                      <p:nvPr/>
                    </p:nvPicPr>
                    <p:blipFill>
                      <a:blip r:embed="rId196"/>
                      <a:stretch>
                        <a:fillRect/>
                      </a:stretch>
                    </p:blipFill>
                    <p:spPr>
                      <a:xfrm>
                        <a:off x="4969496" y="3116174"/>
                        <a:ext cx="38025"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05" name="Рукописный ввод 304">
                        <a:extLst>
                          <a:ext uri="{FF2B5EF4-FFF2-40B4-BE49-F238E27FC236}">
                            <a16:creationId xmlns:a16="http://schemas.microsoft.com/office/drawing/2014/main" id="{75A9BD3D-6BDD-4BB3-A4C8-7B26789722F7}"/>
                          </a:ext>
                        </a:extLst>
                      </p14:cNvPr>
                      <p14:cNvContentPartPr/>
                      <p14:nvPr/>
                    </p14:nvContentPartPr>
                    <p14:xfrm>
                      <a:off x="4998521" y="3096374"/>
                      <a:ext cx="1454040" cy="33480"/>
                    </p14:xfrm>
                  </p:contentPart>
                </mc:Choice>
                <mc:Fallback xmlns="">
                  <p:pic>
                    <p:nvPicPr>
                      <p:cNvPr id="305" name="Рукописный ввод 304">
                        <a:extLst>
                          <a:ext uri="{FF2B5EF4-FFF2-40B4-BE49-F238E27FC236}">
                            <a16:creationId xmlns:a16="http://schemas.microsoft.com/office/drawing/2014/main" id="{75A9BD3D-6BDD-4BB3-A4C8-7B26789722F7}"/>
                          </a:ext>
                        </a:extLst>
                      </p:cNvPr>
                      <p:cNvPicPr/>
                      <p:nvPr/>
                    </p:nvPicPr>
                    <p:blipFill>
                      <a:blip r:embed="rId198"/>
                      <a:stretch>
                        <a:fillRect/>
                      </a:stretch>
                    </p:blipFill>
                    <p:spPr>
                      <a:xfrm>
                        <a:off x="4983431" y="3081428"/>
                        <a:ext cx="1483616" cy="62775"/>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06" name="Рукописный ввод 305">
                        <a:extLst>
                          <a:ext uri="{FF2B5EF4-FFF2-40B4-BE49-F238E27FC236}">
                            <a16:creationId xmlns:a16="http://schemas.microsoft.com/office/drawing/2014/main" id="{1066EF54-C7B2-42F2-9EBA-2AEC13A33EC4}"/>
                          </a:ext>
                        </a:extLst>
                      </p14:cNvPr>
                      <p14:cNvContentPartPr/>
                      <p14:nvPr/>
                    </p14:nvContentPartPr>
                    <p14:xfrm>
                      <a:off x="4755161" y="2970374"/>
                      <a:ext cx="158760" cy="383040"/>
                    </p14:xfrm>
                  </p:contentPart>
                </mc:Choice>
                <mc:Fallback xmlns="">
                  <p:pic>
                    <p:nvPicPr>
                      <p:cNvPr id="306" name="Рукописный ввод 305">
                        <a:extLst>
                          <a:ext uri="{FF2B5EF4-FFF2-40B4-BE49-F238E27FC236}">
                            <a16:creationId xmlns:a16="http://schemas.microsoft.com/office/drawing/2014/main" id="{1066EF54-C7B2-42F2-9EBA-2AEC13A33EC4}"/>
                          </a:ext>
                        </a:extLst>
                      </p:cNvPr>
                      <p:cNvPicPr/>
                      <p:nvPr/>
                    </p:nvPicPr>
                    <p:blipFill>
                      <a:blip r:embed="rId200"/>
                      <a:stretch>
                        <a:fillRect/>
                      </a:stretch>
                    </p:blipFill>
                    <p:spPr>
                      <a:xfrm>
                        <a:off x="4740673" y="2955897"/>
                        <a:ext cx="188339" cy="412597"/>
                      </a:xfrm>
                      <a:prstGeom prst="rect">
                        <a:avLst/>
                      </a:prstGeom>
                    </p:spPr>
                  </p:pic>
                </mc:Fallback>
              </mc:AlternateContent>
            </p:grpSp>
          </p:grpSp>
          <p:grpSp>
            <p:nvGrpSpPr>
              <p:cNvPr id="292" name="Группа 291">
                <a:extLst>
                  <a:ext uri="{FF2B5EF4-FFF2-40B4-BE49-F238E27FC236}">
                    <a16:creationId xmlns:a16="http://schemas.microsoft.com/office/drawing/2014/main" id="{9A6EDED0-B352-4489-B02E-1A9AD7A3F8DF}"/>
                  </a:ext>
                </a:extLst>
              </p:cNvPr>
              <p:cNvGrpSpPr/>
              <p:nvPr/>
            </p:nvGrpSpPr>
            <p:grpSpPr>
              <a:xfrm>
                <a:off x="4997081" y="1542459"/>
                <a:ext cx="352800" cy="251640"/>
                <a:chOff x="4997081" y="1542459"/>
                <a:chExt cx="352800" cy="251640"/>
              </a:xfrm>
            </p:grpSpPr>
            <mc:AlternateContent xmlns:mc="http://schemas.openxmlformats.org/markup-compatibility/2006" xmlns:p14="http://schemas.microsoft.com/office/powerpoint/2010/main">
              <mc:Choice Requires="p14">
                <p:contentPart p14:bwMode="auto" r:id="rId201">
                  <p14:nvContentPartPr>
                    <p14:cNvPr id="293" name="Рукописный ввод 292">
                      <a:extLst>
                        <a:ext uri="{FF2B5EF4-FFF2-40B4-BE49-F238E27FC236}">
                          <a16:creationId xmlns:a16="http://schemas.microsoft.com/office/drawing/2014/main" id="{CB1E43F4-2A25-496A-9923-26423D7862B4}"/>
                        </a:ext>
                      </a:extLst>
                    </p14:cNvPr>
                    <p14:cNvContentPartPr/>
                    <p14:nvPr/>
                  </p14:nvContentPartPr>
                  <p14:xfrm>
                    <a:off x="5010401" y="1598979"/>
                    <a:ext cx="20880" cy="194040"/>
                  </p14:xfrm>
                </p:contentPart>
              </mc:Choice>
              <mc:Fallback xmlns="">
                <p:pic>
                  <p:nvPicPr>
                    <p:cNvPr id="293" name="Рукописный ввод 292">
                      <a:extLst>
                        <a:ext uri="{FF2B5EF4-FFF2-40B4-BE49-F238E27FC236}">
                          <a16:creationId xmlns:a16="http://schemas.microsoft.com/office/drawing/2014/main" id="{CB1E43F4-2A25-496A-9923-26423D7862B4}"/>
                        </a:ext>
                      </a:extLst>
                    </p:cNvPr>
                    <p:cNvPicPr/>
                    <p:nvPr/>
                  </p:nvPicPr>
                  <p:blipFill>
                    <a:blip r:embed="rId202"/>
                    <a:stretch>
                      <a:fillRect/>
                    </a:stretch>
                  </p:blipFill>
                  <p:spPr>
                    <a:xfrm>
                      <a:off x="4997972" y="1586444"/>
                      <a:ext cx="45240" cy="218608"/>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94" name="Рукописный ввод 293">
                      <a:extLst>
                        <a:ext uri="{FF2B5EF4-FFF2-40B4-BE49-F238E27FC236}">
                          <a16:creationId xmlns:a16="http://schemas.microsoft.com/office/drawing/2014/main" id="{A2593E54-3354-4F15-B946-15BA9ABF0D2E}"/>
                        </a:ext>
                      </a:extLst>
                    </p14:cNvPr>
                    <p14:cNvContentPartPr/>
                    <p14:nvPr/>
                  </p14:nvContentPartPr>
                  <p14:xfrm>
                    <a:off x="4997081" y="1542459"/>
                    <a:ext cx="128880" cy="73440"/>
                  </p14:xfrm>
                </p:contentPart>
              </mc:Choice>
              <mc:Fallback xmlns="">
                <p:pic>
                  <p:nvPicPr>
                    <p:cNvPr id="294" name="Рукописный ввод 293">
                      <a:extLst>
                        <a:ext uri="{FF2B5EF4-FFF2-40B4-BE49-F238E27FC236}">
                          <a16:creationId xmlns:a16="http://schemas.microsoft.com/office/drawing/2014/main" id="{A2593E54-3354-4F15-B946-15BA9ABF0D2E}"/>
                        </a:ext>
                      </a:extLst>
                    </p:cNvPr>
                    <p:cNvPicPr/>
                    <p:nvPr/>
                  </p:nvPicPr>
                  <p:blipFill>
                    <a:blip r:embed="rId204"/>
                    <a:stretch>
                      <a:fillRect/>
                    </a:stretch>
                  </p:blipFill>
                  <p:spPr>
                    <a:xfrm>
                      <a:off x="4984544" y="1529969"/>
                      <a:ext cx="153452"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95" name="Рукописный ввод 294">
                      <a:extLst>
                        <a:ext uri="{FF2B5EF4-FFF2-40B4-BE49-F238E27FC236}">
                          <a16:creationId xmlns:a16="http://schemas.microsoft.com/office/drawing/2014/main" id="{5F05EC2B-96E2-4668-9F65-77323379BA9F}"/>
                        </a:ext>
                      </a:extLst>
                    </p14:cNvPr>
                    <p14:cNvContentPartPr/>
                    <p14:nvPr/>
                  </p14:nvContentPartPr>
                  <p14:xfrm>
                    <a:off x="5010041" y="1701219"/>
                    <a:ext cx="83160" cy="9720"/>
                  </p14:xfrm>
                </p:contentPart>
              </mc:Choice>
              <mc:Fallback xmlns="">
                <p:pic>
                  <p:nvPicPr>
                    <p:cNvPr id="295" name="Рукописный ввод 294">
                      <a:extLst>
                        <a:ext uri="{FF2B5EF4-FFF2-40B4-BE49-F238E27FC236}">
                          <a16:creationId xmlns:a16="http://schemas.microsoft.com/office/drawing/2014/main" id="{5F05EC2B-96E2-4668-9F65-77323379BA9F}"/>
                        </a:ext>
                      </a:extLst>
                    </p:cNvPr>
                    <p:cNvPicPr/>
                    <p:nvPr/>
                  </p:nvPicPr>
                  <p:blipFill>
                    <a:blip r:embed="rId206"/>
                    <a:stretch>
                      <a:fillRect/>
                    </a:stretch>
                  </p:blipFill>
                  <p:spPr>
                    <a:xfrm>
                      <a:off x="4997517" y="1689069"/>
                      <a:ext cx="107707" cy="33534"/>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96" name="Рукописный ввод 295">
                      <a:extLst>
                        <a:ext uri="{FF2B5EF4-FFF2-40B4-BE49-F238E27FC236}">
                          <a16:creationId xmlns:a16="http://schemas.microsoft.com/office/drawing/2014/main" id="{49CDBC78-60EC-4936-9F73-DA1A0DCBB106}"/>
                        </a:ext>
                      </a:extLst>
                    </p14:cNvPr>
                    <p14:cNvContentPartPr/>
                    <p14:nvPr/>
                  </p14:nvContentPartPr>
                  <p14:xfrm>
                    <a:off x="5131361" y="1601859"/>
                    <a:ext cx="76680" cy="192240"/>
                  </p14:xfrm>
                </p:contentPart>
              </mc:Choice>
              <mc:Fallback xmlns="">
                <p:pic>
                  <p:nvPicPr>
                    <p:cNvPr id="296" name="Рукописный ввод 295">
                      <a:extLst>
                        <a:ext uri="{FF2B5EF4-FFF2-40B4-BE49-F238E27FC236}">
                          <a16:creationId xmlns:a16="http://schemas.microsoft.com/office/drawing/2014/main" id="{49CDBC78-60EC-4936-9F73-DA1A0DCBB106}"/>
                        </a:ext>
                      </a:extLst>
                    </p:cNvPr>
                    <p:cNvPicPr/>
                    <p:nvPr/>
                  </p:nvPicPr>
                  <p:blipFill>
                    <a:blip r:embed="rId208"/>
                    <a:stretch>
                      <a:fillRect/>
                    </a:stretch>
                  </p:blipFill>
                  <p:spPr>
                    <a:xfrm>
                      <a:off x="5118832" y="1589376"/>
                      <a:ext cx="101238" cy="216707"/>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97" name="Рукописный ввод 296">
                      <a:extLst>
                        <a:ext uri="{FF2B5EF4-FFF2-40B4-BE49-F238E27FC236}">
                          <a16:creationId xmlns:a16="http://schemas.microsoft.com/office/drawing/2014/main" id="{CA40CE60-E469-4DAF-ADEC-FB7E8A89BA9D}"/>
                        </a:ext>
                      </a:extLst>
                    </p14:cNvPr>
                    <p14:cNvContentPartPr/>
                    <p14:nvPr/>
                  </p14:nvContentPartPr>
                  <p14:xfrm>
                    <a:off x="5216681" y="1670979"/>
                    <a:ext cx="50040" cy="94320"/>
                  </p14:xfrm>
                </p:contentPart>
              </mc:Choice>
              <mc:Fallback xmlns="">
                <p:pic>
                  <p:nvPicPr>
                    <p:cNvPr id="297" name="Рукописный ввод 296">
                      <a:extLst>
                        <a:ext uri="{FF2B5EF4-FFF2-40B4-BE49-F238E27FC236}">
                          <a16:creationId xmlns:a16="http://schemas.microsoft.com/office/drawing/2014/main" id="{CA40CE60-E469-4DAF-ADEC-FB7E8A89BA9D}"/>
                        </a:ext>
                      </a:extLst>
                    </p:cNvPr>
                    <p:cNvPicPr/>
                    <p:nvPr/>
                  </p:nvPicPr>
                  <p:blipFill>
                    <a:blip r:embed="rId210"/>
                    <a:stretch>
                      <a:fillRect/>
                    </a:stretch>
                  </p:blipFill>
                  <p:spPr>
                    <a:xfrm>
                      <a:off x="5204671" y="1659002"/>
                      <a:ext cx="74560" cy="118773"/>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98" name="Рукописный ввод 297">
                      <a:extLst>
                        <a:ext uri="{FF2B5EF4-FFF2-40B4-BE49-F238E27FC236}">
                          <a16:creationId xmlns:a16="http://schemas.microsoft.com/office/drawing/2014/main" id="{C09285A4-724E-46F3-B3D8-5E3C7FFC230A}"/>
                        </a:ext>
                      </a:extLst>
                    </p14:cNvPr>
                    <p14:cNvContentPartPr/>
                    <p14:nvPr/>
                  </p14:nvContentPartPr>
                  <p14:xfrm>
                    <a:off x="5205881" y="1711659"/>
                    <a:ext cx="61200" cy="50040"/>
                  </p14:xfrm>
                </p:contentPart>
              </mc:Choice>
              <mc:Fallback xmlns="">
                <p:pic>
                  <p:nvPicPr>
                    <p:cNvPr id="298" name="Рукописный ввод 297">
                      <a:extLst>
                        <a:ext uri="{FF2B5EF4-FFF2-40B4-BE49-F238E27FC236}">
                          <a16:creationId xmlns:a16="http://schemas.microsoft.com/office/drawing/2014/main" id="{C09285A4-724E-46F3-B3D8-5E3C7FFC230A}"/>
                        </a:ext>
                      </a:extLst>
                    </p:cNvPr>
                    <p:cNvPicPr/>
                    <p:nvPr/>
                  </p:nvPicPr>
                  <p:blipFill>
                    <a:blip r:embed="rId212"/>
                    <a:stretch>
                      <a:fillRect/>
                    </a:stretch>
                  </p:blipFill>
                  <p:spPr>
                    <a:xfrm>
                      <a:off x="5193340" y="1699149"/>
                      <a:ext cx="85780" cy="745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99" name="Рукописный ввод 298">
                      <a:extLst>
                        <a:ext uri="{FF2B5EF4-FFF2-40B4-BE49-F238E27FC236}">
                          <a16:creationId xmlns:a16="http://schemas.microsoft.com/office/drawing/2014/main" id="{884BCBB0-604D-4D57-B123-BA772BBDDA35}"/>
                        </a:ext>
                      </a:extLst>
                    </p14:cNvPr>
                    <p14:cNvContentPartPr/>
                    <p14:nvPr/>
                  </p14:nvContentPartPr>
                  <p14:xfrm>
                    <a:off x="5285441" y="1601859"/>
                    <a:ext cx="64440" cy="192240"/>
                  </p14:xfrm>
                </p:contentPart>
              </mc:Choice>
              <mc:Fallback xmlns="">
                <p:pic>
                  <p:nvPicPr>
                    <p:cNvPr id="299" name="Рукописный ввод 298">
                      <a:extLst>
                        <a:ext uri="{FF2B5EF4-FFF2-40B4-BE49-F238E27FC236}">
                          <a16:creationId xmlns:a16="http://schemas.microsoft.com/office/drawing/2014/main" id="{884BCBB0-604D-4D57-B123-BA772BBDDA35}"/>
                        </a:ext>
                      </a:extLst>
                    </p:cNvPr>
                    <p:cNvPicPr/>
                    <p:nvPr/>
                  </p:nvPicPr>
                  <p:blipFill>
                    <a:blip r:embed="rId214"/>
                    <a:stretch>
                      <a:fillRect/>
                    </a:stretch>
                  </p:blipFill>
                  <p:spPr>
                    <a:xfrm>
                      <a:off x="5272953" y="1589844"/>
                      <a:ext cx="88917" cy="216771"/>
                    </a:xfrm>
                    <a:prstGeom prst="rect">
                      <a:avLst/>
                    </a:prstGeom>
                  </p:spPr>
                </p:pic>
              </mc:Fallback>
            </mc:AlternateContent>
          </p:grpSp>
        </p:grpSp>
        <p:grpSp>
          <p:nvGrpSpPr>
            <p:cNvPr id="256" name="Группа 255">
              <a:extLst>
                <a:ext uri="{FF2B5EF4-FFF2-40B4-BE49-F238E27FC236}">
                  <a16:creationId xmlns:a16="http://schemas.microsoft.com/office/drawing/2014/main" id="{89B8E01A-7508-4AA1-BBD8-44C1DEECC69A}"/>
                </a:ext>
              </a:extLst>
            </p:cNvPr>
            <p:cNvGrpSpPr/>
            <p:nvPr/>
          </p:nvGrpSpPr>
          <p:grpSpPr>
            <a:xfrm>
              <a:off x="5247924" y="3332794"/>
              <a:ext cx="169560" cy="106920"/>
              <a:chOff x="5247924" y="3332794"/>
              <a:chExt cx="169560" cy="106920"/>
            </a:xfrm>
          </p:grpSpPr>
          <mc:AlternateContent xmlns:mc="http://schemas.openxmlformats.org/markup-compatibility/2006" xmlns:p14="http://schemas.microsoft.com/office/powerpoint/2010/main">
            <mc:Choice Requires="p14">
              <p:contentPart p14:bwMode="auto" r:id="rId215">
                <p14:nvContentPartPr>
                  <p14:cNvPr id="288" name="Рукописный ввод 287">
                    <a:extLst>
                      <a:ext uri="{FF2B5EF4-FFF2-40B4-BE49-F238E27FC236}">
                        <a16:creationId xmlns:a16="http://schemas.microsoft.com/office/drawing/2014/main" id="{D2616601-17F0-4AA0-AF3A-9ABF39200401}"/>
                      </a:ext>
                    </a:extLst>
                  </p14:cNvPr>
                  <p14:cNvContentPartPr/>
                  <p14:nvPr/>
                </p14:nvContentPartPr>
                <p14:xfrm>
                  <a:off x="5247924" y="3357994"/>
                  <a:ext cx="69480" cy="81720"/>
                </p14:xfrm>
              </p:contentPart>
            </mc:Choice>
            <mc:Fallback xmlns="">
              <p:pic>
                <p:nvPicPr>
                  <p:cNvPr id="288" name="Рукописный ввод 287">
                    <a:extLst>
                      <a:ext uri="{FF2B5EF4-FFF2-40B4-BE49-F238E27FC236}">
                        <a16:creationId xmlns:a16="http://schemas.microsoft.com/office/drawing/2014/main" id="{D2616601-17F0-4AA0-AF3A-9ABF39200401}"/>
                      </a:ext>
                    </a:extLst>
                  </p:cNvPr>
                  <p:cNvPicPr/>
                  <p:nvPr/>
                </p:nvPicPr>
                <p:blipFill>
                  <a:blip r:embed="rId216"/>
                  <a:stretch>
                    <a:fillRect/>
                  </a:stretch>
                </p:blipFill>
                <p:spPr>
                  <a:xfrm>
                    <a:off x="5235428" y="3345460"/>
                    <a:ext cx="93973" cy="106286"/>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89" name="Рукописный ввод 288">
                    <a:extLst>
                      <a:ext uri="{FF2B5EF4-FFF2-40B4-BE49-F238E27FC236}">
                        <a16:creationId xmlns:a16="http://schemas.microsoft.com/office/drawing/2014/main" id="{484FB408-77F8-4390-8B03-6422F42081A9}"/>
                      </a:ext>
                    </a:extLst>
                  </p14:cNvPr>
                  <p14:cNvContentPartPr/>
                  <p14:nvPr/>
                </p14:nvContentPartPr>
                <p14:xfrm>
                  <a:off x="5338284" y="3433234"/>
                  <a:ext cx="3960" cy="3960"/>
                </p14:xfrm>
              </p:contentPart>
            </mc:Choice>
            <mc:Fallback xmlns="">
              <p:pic>
                <p:nvPicPr>
                  <p:cNvPr id="289" name="Рукописный ввод 288">
                    <a:extLst>
                      <a:ext uri="{FF2B5EF4-FFF2-40B4-BE49-F238E27FC236}">
                        <a16:creationId xmlns:a16="http://schemas.microsoft.com/office/drawing/2014/main" id="{484FB408-77F8-4390-8B03-6422F42081A9}"/>
                      </a:ext>
                    </a:extLst>
                  </p:cNvPr>
                  <p:cNvPicPr/>
                  <p:nvPr/>
                </p:nvPicPr>
                <p:blipFill>
                  <a:blip r:embed="rId218"/>
                  <a:stretch>
                    <a:fillRect/>
                  </a:stretch>
                </p:blipFill>
                <p:spPr>
                  <a:xfrm>
                    <a:off x="5326404" y="3420859"/>
                    <a:ext cx="28215" cy="28215"/>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90" name="Рукописный ввод 289">
                    <a:extLst>
                      <a:ext uri="{FF2B5EF4-FFF2-40B4-BE49-F238E27FC236}">
                        <a16:creationId xmlns:a16="http://schemas.microsoft.com/office/drawing/2014/main" id="{B2603831-EE44-48F4-91BE-65D58E09C50E}"/>
                      </a:ext>
                    </a:extLst>
                  </p14:cNvPr>
                  <p14:cNvContentPartPr/>
                  <p14:nvPr/>
                </p14:nvContentPartPr>
                <p14:xfrm>
                  <a:off x="5372484" y="3332794"/>
                  <a:ext cx="45000" cy="92520"/>
                </p14:xfrm>
              </p:contentPart>
            </mc:Choice>
            <mc:Fallback xmlns="">
              <p:pic>
                <p:nvPicPr>
                  <p:cNvPr id="290" name="Рукописный ввод 289">
                    <a:extLst>
                      <a:ext uri="{FF2B5EF4-FFF2-40B4-BE49-F238E27FC236}">
                        <a16:creationId xmlns:a16="http://schemas.microsoft.com/office/drawing/2014/main" id="{B2603831-EE44-48F4-91BE-65D58E09C50E}"/>
                      </a:ext>
                    </a:extLst>
                  </p:cNvPr>
                  <p:cNvPicPr/>
                  <p:nvPr/>
                </p:nvPicPr>
                <p:blipFill>
                  <a:blip r:embed="rId220"/>
                  <a:stretch>
                    <a:fillRect/>
                  </a:stretch>
                </p:blipFill>
                <p:spPr>
                  <a:xfrm>
                    <a:off x="5359984" y="3320791"/>
                    <a:ext cx="69500" cy="1170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257" name="Рукописный ввод 256">
                  <a:extLst>
                    <a:ext uri="{FF2B5EF4-FFF2-40B4-BE49-F238E27FC236}">
                      <a16:creationId xmlns:a16="http://schemas.microsoft.com/office/drawing/2014/main" id="{D1F0269D-CF60-4BE4-97A6-46F47A390DD0}"/>
                    </a:ext>
                  </a:extLst>
                </p14:cNvPr>
                <p14:cNvContentPartPr/>
                <p14:nvPr/>
              </p14:nvContentPartPr>
              <p14:xfrm>
                <a:off x="5364564" y="2575354"/>
                <a:ext cx="9360" cy="93240"/>
              </p14:xfrm>
            </p:contentPart>
          </mc:Choice>
          <mc:Fallback xmlns="">
            <p:pic>
              <p:nvPicPr>
                <p:cNvPr id="257" name="Рукописный ввод 256">
                  <a:extLst>
                    <a:ext uri="{FF2B5EF4-FFF2-40B4-BE49-F238E27FC236}">
                      <a16:creationId xmlns:a16="http://schemas.microsoft.com/office/drawing/2014/main" id="{D1F0269D-CF60-4BE4-97A6-46F47A390DD0}"/>
                    </a:ext>
                  </a:extLst>
                </p:cNvPr>
                <p:cNvPicPr/>
                <p:nvPr/>
              </p:nvPicPr>
              <p:blipFill>
                <a:blip r:embed="rId222"/>
                <a:stretch>
                  <a:fillRect/>
                </a:stretch>
              </p:blipFill>
              <p:spPr>
                <a:xfrm>
                  <a:off x="5352248" y="2562822"/>
                  <a:ext cx="33499" cy="117803"/>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58" name="Рукописный ввод 257">
                  <a:extLst>
                    <a:ext uri="{FF2B5EF4-FFF2-40B4-BE49-F238E27FC236}">
                      <a16:creationId xmlns:a16="http://schemas.microsoft.com/office/drawing/2014/main" id="{CFA97328-D95C-4EC9-A658-7349E50E75E3}"/>
                    </a:ext>
                  </a:extLst>
                </p14:cNvPr>
                <p14:cNvContentPartPr/>
                <p14:nvPr/>
              </p14:nvContentPartPr>
              <p14:xfrm>
                <a:off x="5371404" y="2758234"/>
                <a:ext cx="2520" cy="66960"/>
              </p14:xfrm>
            </p:contentPart>
          </mc:Choice>
          <mc:Fallback xmlns="">
            <p:pic>
              <p:nvPicPr>
                <p:cNvPr id="258" name="Рукописный ввод 257">
                  <a:extLst>
                    <a:ext uri="{FF2B5EF4-FFF2-40B4-BE49-F238E27FC236}">
                      <a16:creationId xmlns:a16="http://schemas.microsoft.com/office/drawing/2014/main" id="{CFA97328-D95C-4EC9-A658-7349E50E75E3}"/>
                    </a:ext>
                  </a:extLst>
                </p:cNvPr>
                <p:cNvPicPr/>
                <p:nvPr/>
              </p:nvPicPr>
              <p:blipFill>
                <a:blip r:embed="rId224"/>
                <a:stretch>
                  <a:fillRect/>
                </a:stretch>
              </p:blipFill>
              <p:spPr>
                <a:xfrm>
                  <a:off x="5359308" y="2746241"/>
                  <a:ext cx="27216" cy="91445"/>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59" name="Рукописный ввод 258">
                  <a:extLst>
                    <a:ext uri="{FF2B5EF4-FFF2-40B4-BE49-F238E27FC236}">
                      <a16:creationId xmlns:a16="http://schemas.microsoft.com/office/drawing/2014/main" id="{82DBF9F7-98C6-4D3A-BF67-D449D9B22410}"/>
                    </a:ext>
                  </a:extLst>
                </p14:cNvPr>
                <p14:cNvContentPartPr/>
                <p14:nvPr/>
              </p14:nvContentPartPr>
              <p14:xfrm>
                <a:off x="5373204" y="2960554"/>
                <a:ext cx="3960" cy="85320"/>
              </p14:xfrm>
            </p:contentPart>
          </mc:Choice>
          <mc:Fallback xmlns="">
            <p:pic>
              <p:nvPicPr>
                <p:cNvPr id="259" name="Рукописный ввод 258">
                  <a:extLst>
                    <a:ext uri="{FF2B5EF4-FFF2-40B4-BE49-F238E27FC236}">
                      <a16:creationId xmlns:a16="http://schemas.microsoft.com/office/drawing/2014/main" id="{82DBF9F7-98C6-4D3A-BF67-D449D9B22410}"/>
                    </a:ext>
                  </a:extLst>
                </p:cNvPr>
                <p:cNvPicPr/>
                <p:nvPr/>
              </p:nvPicPr>
              <p:blipFill>
                <a:blip r:embed="rId226"/>
                <a:stretch>
                  <a:fillRect/>
                </a:stretch>
              </p:blipFill>
              <p:spPr>
                <a:xfrm>
                  <a:off x="5360829" y="2948007"/>
                  <a:ext cx="28215" cy="109912"/>
                </a:xfrm>
                <a:prstGeom prst="rect">
                  <a:avLst/>
                </a:prstGeom>
              </p:spPr>
            </p:pic>
          </mc:Fallback>
        </mc:AlternateContent>
        <p:grpSp>
          <p:nvGrpSpPr>
            <p:cNvPr id="260" name="Группа 259">
              <a:extLst>
                <a:ext uri="{FF2B5EF4-FFF2-40B4-BE49-F238E27FC236}">
                  <a16:creationId xmlns:a16="http://schemas.microsoft.com/office/drawing/2014/main" id="{D189A105-9B72-411D-9B11-AFB01B5AD1D0}"/>
                </a:ext>
              </a:extLst>
            </p:cNvPr>
            <p:cNvGrpSpPr/>
            <p:nvPr/>
          </p:nvGrpSpPr>
          <p:grpSpPr>
            <a:xfrm>
              <a:off x="5335764" y="3127954"/>
              <a:ext cx="57600" cy="106200"/>
              <a:chOff x="5335764" y="3127954"/>
              <a:chExt cx="57600" cy="106200"/>
            </a:xfrm>
          </p:grpSpPr>
          <mc:AlternateContent xmlns:mc="http://schemas.openxmlformats.org/markup-compatibility/2006" xmlns:p14="http://schemas.microsoft.com/office/powerpoint/2010/main">
            <mc:Choice Requires="p14">
              <p:contentPart p14:bwMode="auto" r:id="rId227">
                <p14:nvContentPartPr>
                  <p14:cNvPr id="285" name="Рукописный ввод 284">
                    <a:extLst>
                      <a:ext uri="{FF2B5EF4-FFF2-40B4-BE49-F238E27FC236}">
                        <a16:creationId xmlns:a16="http://schemas.microsoft.com/office/drawing/2014/main" id="{6120FF36-8F84-4CB7-AC4E-61A134D85B8D}"/>
                      </a:ext>
                    </a:extLst>
                  </p14:cNvPr>
                  <p14:cNvContentPartPr/>
                  <p14:nvPr/>
                </p14:nvContentPartPr>
                <p14:xfrm>
                  <a:off x="5345484" y="3167914"/>
                  <a:ext cx="47880" cy="66240"/>
                </p14:xfrm>
              </p:contentPart>
            </mc:Choice>
            <mc:Fallback xmlns="">
              <p:pic>
                <p:nvPicPr>
                  <p:cNvPr id="285" name="Рукописный ввод 284">
                    <a:extLst>
                      <a:ext uri="{FF2B5EF4-FFF2-40B4-BE49-F238E27FC236}">
                        <a16:creationId xmlns:a16="http://schemas.microsoft.com/office/drawing/2014/main" id="{6120FF36-8F84-4CB7-AC4E-61A134D85B8D}"/>
                      </a:ext>
                    </a:extLst>
                  </p:cNvPr>
                  <p:cNvPicPr/>
                  <p:nvPr/>
                </p:nvPicPr>
                <p:blipFill>
                  <a:blip r:embed="rId228"/>
                  <a:stretch>
                    <a:fillRect/>
                  </a:stretch>
                </p:blipFill>
                <p:spPr>
                  <a:xfrm>
                    <a:off x="5333015" y="3155870"/>
                    <a:ext cx="72319" cy="90829"/>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86" name="Рукописный ввод 285">
                    <a:extLst>
                      <a:ext uri="{FF2B5EF4-FFF2-40B4-BE49-F238E27FC236}">
                        <a16:creationId xmlns:a16="http://schemas.microsoft.com/office/drawing/2014/main" id="{3817789B-B017-409C-A21C-1FBA54814EB0}"/>
                      </a:ext>
                    </a:extLst>
                  </p14:cNvPr>
                  <p14:cNvContentPartPr/>
                  <p14:nvPr/>
                </p14:nvContentPartPr>
                <p14:xfrm>
                  <a:off x="5335764" y="3169714"/>
                  <a:ext cx="39960" cy="45360"/>
                </p14:xfrm>
              </p:contentPart>
            </mc:Choice>
            <mc:Fallback xmlns="">
              <p:pic>
                <p:nvPicPr>
                  <p:cNvPr id="286" name="Рукописный ввод 285">
                    <a:extLst>
                      <a:ext uri="{FF2B5EF4-FFF2-40B4-BE49-F238E27FC236}">
                        <a16:creationId xmlns:a16="http://schemas.microsoft.com/office/drawing/2014/main" id="{3817789B-B017-409C-A21C-1FBA54814EB0}"/>
                      </a:ext>
                    </a:extLst>
                  </p:cNvPr>
                  <p:cNvPicPr/>
                  <p:nvPr/>
                </p:nvPicPr>
                <p:blipFill>
                  <a:blip r:embed="rId230"/>
                  <a:stretch>
                    <a:fillRect/>
                  </a:stretch>
                </p:blipFill>
                <p:spPr>
                  <a:xfrm>
                    <a:off x="5323776" y="3157252"/>
                    <a:ext cx="64436" cy="69785"/>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87" name="Рукописный ввод 286">
                    <a:extLst>
                      <a:ext uri="{FF2B5EF4-FFF2-40B4-BE49-F238E27FC236}">
                        <a16:creationId xmlns:a16="http://schemas.microsoft.com/office/drawing/2014/main" id="{486E2491-4CAA-4972-AB5F-1A300B5D9E80}"/>
                      </a:ext>
                    </a:extLst>
                  </p14:cNvPr>
                  <p14:cNvContentPartPr/>
                  <p14:nvPr/>
                </p14:nvContentPartPr>
                <p14:xfrm>
                  <a:off x="5370684" y="3127954"/>
                  <a:ext cx="2520" cy="11160"/>
                </p14:xfrm>
              </p:contentPart>
            </mc:Choice>
            <mc:Fallback xmlns="">
              <p:pic>
                <p:nvPicPr>
                  <p:cNvPr id="287" name="Рукописный ввод 286">
                    <a:extLst>
                      <a:ext uri="{FF2B5EF4-FFF2-40B4-BE49-F238E27FC236}">
                        <a16:creationId xmlns:a16="http://schemas.microsoft.com/office/drawing/2014/main" id="{486E2491-4CAA-4972-AB5F-1A300B5D9E80}"/>
                      </a:ext>
                    </a:extLst>
                  </p:cNvPr>
                  <p:cNvPicPr/>
                  <p:nvPr/>
                </p:nvPicPr>
                <p:blipFill>
                  <a:blip r:embed="rId232"/>
                  <a:stretch>
                    <a:fillRect/>
                  </a:stretch>
                </p:blipFill>
                <p:spPr>
                  <a:xfrm>
                    <a:off x="5360184" y="3115824"/>
                    <a:ext cx="23100" cy="34936"/>
                  </a:xfrm>
                  <a:prstGeom prst="rect">
                    <a:avLst/>
                  </a:prstGeom>
                </p:spPr>
              </p:pic>
            </mc:Fallback>
          </mc:AlternateContent>
        </p:grpSp>
        <p:grpSp>
          <p:nvGrpSpPr>
            <p:cNvPr id="261" name="Группа 260">
              <a:extLst>
                <a:ext uri="{FF2B5EF4-FFF2-40B4-BE49-F238E27FC236}">
                  <a16:creationId xmlns:a16="http://schemas.microsoft.com/office/drawing/2014/main" id="{D650074E-CDD4-45AE-B226-4BC47723F73C}"/>
                </a:ext>
              </a:extLst>
            </p:cNvPr>
            <p:cNvGrpSpPr/>
            <p:nvPr/>
          </p:nvGrpSpPr>
          <p:grpSpPr>
            <a:xfrm>
              <a:off x="4386804" y="2571394"/>
              <a:ext cx="198720" cy="12600"/>
              <a:chOff x="4386804" y="2571394"/>
              <a:chExt cx="198720" cy="12600"/>
            </a:xfrm>
          </p:grpSpPr>
          <mc:AlternateContent xmlns:mc="http://schemas.openxmlformats.org/markup-compatibility/2006" xmlns:p14="http://schemas.microsoft.com/office/powerpoint/2010/main">
            <mc:Choice Requires="p14">
              <p:contentPart p14:bwMode="auto" r:id="rId233">
                <p14:nvContentPartPr>
                  <p14:cNvPr id="283" name="Рукописный ввод 282">
                    <a:extLst>
                      <a:ext uri="{FF2B5EF4-FFF2-40B4-BE49-F238E27FC236}">
                        <a16:creationId xmlns:a16="http://schemas.microsoft.com/office/drawing/2014/main" id="{7C7EF15B-2668-4FEE-954C-E85A839E8B85}"/>
                      </a:ext>
                    </a:extLst>
                  </p14:cNvPr>
                  <p14:cNvContentPartPr/>
                  <p14:nvPr/>
                </p14:nvContentPartPr>
                <p14:xfrm>
                  <a:off x="4386804" y="2571394"/>
                  <a:ext cx="57960" cy="6840"/>
                </p14:xfrm>
              </p:contentPart>
            </mc:Choice>
            <mc:Fallback xmlns="">
              <p:pic>
                <p:nvPicPr>
                  <p:cNvPr id="283" name="Рукописный ввод 282">
                    <a:extLst>
                      <a:ext uri="{FF2B5EF4-FFF2-40B4-BE49-F238E27FC236}">
                        <a16:creationId xmlns:a16="http://schemas.microsoft.com/office/drawing/2014/main" id="{7C7EF15B-2668-4FEE-954C-E85A839E8B85}"/>
                      </a:ext>
                    </a:extLst>
                  </p:cNvPr>
                  <p:cNvPicPr/>
                  <p:nvPr/>
                </p:nvPicPr>
                <p:blipFill>
                  <a:blip r:embed="rId234"/>
                  <a:stretch>
                    <a:fillRect/>
                  </a:stretch>
                </p:blipFill>
                <p:spPr>
                  <a:xfrm>
                    <a:off x="4374313" y="2559668"/>
                    <a:ext cx="82443" cy="307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84" name="Рукописный ввод 283">
                    <a:extLst>
                      <a:ext uri="{FF2B5EF4-FFF2-40B4-BE49-F238E27FC236}">
                        <a16:creationId xmlns:a16="http://schemas.microsoft.com/office/drawing/2014/main" id="{44DA7758-04EF-4447-91B6-98585F90096A}"/>
                      </a:ext>
                    </a:extLst>
                  </p14:cNvPr>
                  <p14:cNvContentPartPr/>
                  <p14:nvPr/>
                </p14:nvContentPartPr>
                <p14:xfrm>
                  <a:off x="4484364" y="2574634"/>
                  <a:ext cx="101160" cy="9360"/>
                </p14:xfrm>
              </p:contentPart>
            </mc:Choice>
            <mc:Fallback xmlns="">
              <p:pic>
                <p:nvPicPr>
                  <p:cNvPr id="284" name="Рукописный ввод 283">
                    <a:extLst>
                      <a:ext uri="{FF2B5EF4-FFF2-40B4-BE49-F238E27FC236}">
                        <a16:creationId xmlns:a16="http://schemas.microsoft.com/office/drawing/2014/main" id="{44DA7758-04EF-4447-91B6-98585F90096A}"/>
                      </a:ext>
                    </a:extLst>
                  </p:cNvPr>
                  <p:cNvPicPr/>
                  <p:nvPr/>
                </p:nvPicPr>
                <p:blipFill>
                  <a:blip r:embed="rId236"/>
                  <a:stretch>
                    <a:fillRect/>
                  </a:stretch>
                </p:blipFill>
                <p:spPr>
                  <a:xfrm>
                    <a:off x="4471844" y="2562318"/>
                    <a:ext cx="125699" cy="334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7">
              <p14:nvContentPartPr>
                <p14:cNvPr id="262" name="Рукописный ввод 261">
                  <a:extLst>
                    <a:ext uri="{FF2B5EF4-FFF2-40B4-BE49-F238E27FC236}">
                      <a16:creationId xmlns:a16="http://schemas.microsoft.com/office/drawing/2014/main" id="{8D34D4F4-D561-41D5-8571-D483B774D5A6}"/>
                    </a:ext>
                  </a:extLst>
                </p14:cNvPr>
                <p14:cNvContentPartPr/>
                <p14:nvPr/>
              </p14:nvContentPartPr>
              <p14:xfrm>
                <a:off x="4732404" y="2558434"/>
                <a:ext cx="53640" cy="8640"/>
              </p14:xfrm>
            </p:contentPart>
          </mc:Choice>
          <mc:Fallback xmlns="">
            <p:pic>
              <p:nvPicPr>
                <p:cNvPr id="262" name="Рукописный ввод 261">
                  <a:extLst>
                    <a:ext uri="{FF2B5EF4-FFF2-40B4-BE49-F238E27FC236}">
                      <a16:creationId xmlns:a16="http://schemas.microsoft.com/office/drawing/2014/main" id="{8D34D4F4-D561-41D5-8571-D483B774D5A6}"/>
                    </a:ext>
                  </a:extLst>
                </p:cNvPr>
                <p:cNvPicPr/>
                <p:nvPr/>
              </p:nvPicPr>
              <p:blipFill>
                <a:blip r:embed="rId238"/>
                <a:stretch>
                  <a:fillRect/>
                </a:stretch>
              </p:blipFill>
              <p:spPr>
                <a:xfrm>
                  <a:off x="4719871" y="2546914"/>
                  <a:ext cx="78204" cy="321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3" name="Рукописный ввод 262">
                  <a:extLst>
                    <a:ext uri="{FF2B5EF4-FFF2-40B4-BE49-F238E27FC236}">
                      <a16:creationId xmlns:a16="http://schemas.microsoft.com/office/drawing/2014/main" id="{18469483-F42B-446C-9361-27381AF10E19}"/>
                    </a:ext>
                  </a:extLst>
                </p14:cNvPr>
                <p14:cNvContentPartPr/>
                <p14:nvPr/>
              </p14:nvContentPartPr>
              <p14:xfrm>
                <a:off x="4979724" y="2561674"/>
                <a:ext cx="45000" cy="5760"/>
              </p14:xfrm>
            </p:contentPart>
          </mc:Choice>
          <mc:Fallback xmlns="">
            <p:pic>
              <p:nvPicPr>
                <p:cNvPr id="263" name="Рукописный ввод 262">
                  <a:extLst>
                    <a:ext uri="{FF2B5EF4-FFF2-40B4-BE49-F238E27FC236}">
                      <a16:creationId xmlns:a16="http://schemas.microsoft.com/office/drawing/2014/main" id="{18469483-F42B-446C-9361-27381AF10E19}"/>
                    </a:ext>
                  </a:extLst>
                </p:cNvPr>
                <p:cNvPicPr/>
                <p:nvPr/>
              </p:nvPicPr>
              <p:blipFill>
                <a:blip r:embed="rId240"/>
                <a:stretch>
                  <a:fillRect/>
                </a:stretch>
              </p:blipFill>
              <p:spPr>
                <a:xfrm>
                  <a:off x="4967224" y="2549674"/>
                  <a:ext cx="69500" cy="292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4" name="Рукописный ввод 263">
                  <a:extLst>
                    <a:ext uri="{FF2B5EF4-FFF2-40B4-BE49-F238E27FC236}">
                      <a16:creationId xmlns:a16="http://schemas.microsoft.com/office/drawing/2014/main" id="{7EEF8D66-7BBB-447C-9B1D-196E41A4D1DC}"/>
                    </a:ext>
                  </a:extLst>
                </p14:cNvPr>
                <p14:cNvContentPartPr/>
                <p14:nvPr/>
              </p14:nvContentPartPr>
              <p14:xfrm>
                <a:off x="5222004" y="2558074"/>
                <a:ext cx="91800" cy="10080"/>
              </p14:xfrm>
            </p:contentPart>
          </mc:Choice>
          <mc:Fallback xmlns="">
            <p:pic>
              <p:nvPicPr>
                <p:cNvPr id="264" name="Рукописный ввод 263">
                  <a:extLst>
                    <a:ext uri="{FF2B5EF4-FFF2-40B4-BE49-F238E27FC236}">
                      <a16:creationId xmlns:a16="http://schemas.microsoft.com/office/drawing/2014/main" id="{7EEF8D66-7BBB-447C-9B1D-196E41A4D1DC}"/>
                    </a:ext>
                  </a:extLst>
                </p:cNvPr>
                <p:cNvPicPr/>
                <p:nvPr/>
              </p:nvPicPr>
              <p:blipFill>
                <a:blip r:embed="rId242"/>
                <a:stretch>
                  <a:fillRect/>
                </a:stretch>
              </p:blipFill>
              <p:spPr>
                <a:xfrm>
                  <a:off x="5209531" y="2545474"/>
                  <a:ext cx="116247" cy="34776"/>
                </a:xfrm>
                <a:prstGeom prst="rect">
                  <a:avLst/>
                </a:prstGeom>
              </p:spPr>
            </p:pic>
          </mc:Fallback>
        </mc:AlternateContent>
        <p:grpSp>
          <p:nvGrpSpPr>
            <p:cNvPr id="265" name="Группа 264">
              <a:extLst>
                <a:ext uri="{FF2B5EF4-FFF2-40B4-BE49-F238E27FC236}">
                  <a16:creationId xmlns:a16="http://schemas.microsoft.com/office/drawing/2014/main" id="{1D277F90-2F9C-44BD-BAB2-7F95D4174762}"/>
                </a:ext>
              </a:extLst>
            </p:cNvPr>
            <p:cNvGrpSpPr/>
            <p:nvPr/>
          </p:nvGrpSpPr>
          <p:grpSpPr>
            <a:xfrm>
              <a:off x="4642044" y="3345034"/>
              <a:ext cx="200520" cy="59040"/>
              <a:chOff x="4642044" y="3345034"/>
              <a:chExt cx="200520" cy="59040"/>
            </a:xfrm>
          </p:grpSpPr>
          <mc:AlternateContent xmlns:mc="http://schemas.openxmlformats.org/markup-compatibility/2006" xmlns:p14="http://schemas.microsoft.com/office/powerpoint/2010/main">
            <mc:Choice Requires="p14">
              <p:contentPart p14:bwMode="auto" r:id="rId243">
                <p14:nvContentPartPr>
                  <p14:cNvPr id="280" name="Рукописный ввод 279">
                    <a:extLst>
                      <a:ext uri="{FF2B5EF4-FFF2-40B4-BE49-F238E27FC236}">
                        <a16:creationId xmlns:a16="http://schemas.microsoft.com/office/drawing/2014/main" id="{06630DC1-7903-4517-BE76-516AF658A686}"/>
                      </a:ext>
                    </a:extLst>
                  </p14:cNvPr>
                  <p14:cNvContentPartPr/>
                  <p14:nvPr/>
                </p14:nvContentPartPr>
                <p14:xfrm>
                  <a:off x="4642044" y="3345754"/>
                  <a:ext cx="60480" cy="50040"/>
                </p14:xfrm>
              </p:contentPart>
            </mc:Choice>
            <mc:Fallback xmlns="">
              <p:pic>
                <p:nvPicPr>
                  <p:cNvPr id="280" name="Рукописный ввод 279">
                    <a:extLst>
                      <a:ext uri="{FF2B5EF4-FFF2-40B4-BE49-F238E27FC236}">
                        <a16:creationId xmlns:a16="http://schemas.microsoft.com/office/drawing/2014/main" id="{06630DC1-7903-4517-BE76-516AF658A686}"/>
                      </a:ext>
                    </a:extLst>
                  </p:cNvPr>
                  <p:cNvPicPr/>
                  <p:nvPr/>
                </p:nvPicPr>
                <p:blipFill>
                  <a:blip r:embed="rId244"/>
                  <a:stretch>
                    <a:fillRect/>
                  </a:stretch>
                </p:blipFill>
                <p:spPr>
                  <a:xfrm>
                    <a:off x="4629548" y="3333244"/>
                    <a:ext cx="84972" cy="745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81" name="Рукописный ввод 280">
                    <a:extLst>
                      <a:ext uri="{FF2B5EF4-FFF2-40B4-BE49-F238E27FC236}">
                        <a16:creationId xmlns:a16="http://schemas.microsoft.com/office/drawing/2014/main" id="{856BA318-9CA6-4BF4-9F8C-D95542978128}"/>
                      </a:ext>
                    </a:extLst>
                  </p14:cNvPr>
                  <p14:cNvContentPartPr/>
                  <p14:nvPr/>
                </p14:nvContentPartPr>
                <p14:xfrm>
                  <a:off x="4736724" y="3400114"/>
                  <a:ext cx="9000" cy="3960"/>
                </p14:xfrm>
              </p:contentPart>
            </mc:Choice>
            <mc:Fallback xmlns="">
              <p:pic>
                <p:nvPicPr>
                  <p:cNvPr id="281" name="Рукописный ввод 280">
                    <a:extLst>
                      <a:ext uri="{FF2B5EF4-FFF2-40B4-BE49-F238E27FC236}">
                        <a16:creationId xmlns:a16="http://schemas.microsoft.com/office/drawing/2014/main" id="{856BA318-9CA6-4BF4-9F8C-D95542978128}"/>
                      </a:ext>
                    </a:extLst>
                  </p:cNvPr>
                  <p:cNvPicPr/>
                  <p:nvPr/>
                </p:nvPicPr>
                <p:blipFill>
                  <a:blip r:embed="rId246"/>
                  <a:stretch>
                    <a:fillRect/>
                  </a:stretch>
                </p:blipFill>
                <p:spPr>
                  <a:xfrm>
                    <a:off x="4724224" y="3388234"/>
                    <a:ext cx="33500" cy="28215"/>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82" name="Рукописный ввод 281">
                    <a:extLst>
                      <a:ext uri="{FF2B5EF4-FFF2-40B4-BE49-F238E27FC236}">
                        <a16:creationId xmlns:a16="http://schemas.microsoft.com/office/drawing/2014/main" id="{5CE75440-4681-4431-B171-906541A634EF}"/>
                      </a:ext>
                    </a:extLst>
                  </p14:cNvPr>
                  <p14:cNvContentPartPr/>
                  <p14:nvPr/>
                </p14:nvContentPartPr>
                <p14:xfrm>
                  <a:off x="4784604" y="3345034"/>
                  <a:ext cx="57960" cy="43200"/>
                </p14:xfrm>
              </p:contentPart>
            </mc:Choice>
            <mc:Fallback xmlns="">
              <p:pic>
                <p:nvPicPr>
                  <p:cNvPr id="282" name="Рукописный ввод 281">
                    <a:extLst>
                      <a:ext uri="{FF2B5EF4-FFF2-40B4-BE49-F238E27FC236}">
                        <a16:creationId xmlns:a16="http://schemas.microsoft.com/office/drawing/2014/main" id="{5CE75440-4681-4431-B171-906541A634EF}"/>
                      </a:ext>
                    </a:extLst>
                  </p:cNvPr>
                  <p:cNvPicPr/>
                  <p:nvPr/>
                </p:nvPicPr>
                <p:blipFill>
                  <a:blip r:embed="rId248"/>
                  <a:stretch>
                    <a:fillRect/>
                  </a:stretch>
                </p:blipFill>
                <p:spPr>
                  <a:xfrm>
                    <a:off x="4772113" y="3332620"/>
                    <a:ext cx="82443" cy="67531"/>
                  </a:xfrm>
                  <a:prstGeom prst="rect">
                    <a:avLst/>
                  </a:prstGeom>
                </p:spPr>
              </p:pic>
            </mc:Fallback>
          </mc:AlternateContent>
        </p:grpSp>
        <p:grpSp>
          <p:nvGrpSpPr>
            <p:cNvPr id="266" name="Группа 265">
              <a:extLst>
                <a:ext uri="{FF2B5EF4-FFF2-40B4-BE49-F238E27FC236}">
                  <a16:creationId xmlns:a16="http://schemas.microsoft.com/office/drawing/2014/main" id="{C5B3DB1F-CB95-4BCC-BA12-5C191A334407}"/>
                </a:ext>
              </a:extLst>
            </p:cNvPr>
            <p:cNvGrpSpPr/>
            <p:nvPr/>
          </p:nvGrpSpPr>
          <p:grpSpPr>
            <a:xfrm>
              <a:off x="4185204" y="2955874"/>
              <a:ext cx="549360" cy="291240"/>
              <a:chOff x="4185204" y="2955874"/>
              <a:chExt cx="549360" cy="291240"/>
            </a:xfrm>
          </p:grpSpPr>
          <mc:AlternateContent xmlns:mc="http://schemas.openxmlformats.org/markup-compatibility/2006" xmlns:p14="http://schemas.microsoft.com/office/powerpoint/2010/main">
            <mc:Choice Requires="p14">
              <p:contentPart p14:bwMode="auto" r:id="rId249">
                <p14:nvContentPartPr>
                  <p14:cNvPr id="271" name="Рукописный ввод 270">
                    <a:extLst>
                      <a:ext uri="{FF2B5EF4-FFF2-40B4-BE49-F238E27FC236}">
                        <a16:creationId xmlns:a16="http://schemas.microsoft.com/office/drawing/2014/main" id="{E3CFEAED-0B83-4638-B500-EFB0EF7BC89E}"/>
                      </a:ext>
                    </a:extLst>
                  </p14:cNvPr>
                  <p14:cNvContentPartPr/>
                  <p14:nvPr/>
                </p14:nvContentPartPr>
                <p14:xfrm>
                  <a:off x="4689564" y="3168274"/>
                  <a:ext cx="45000" cy="78840"/>
                </p14:xfrm>
              </p:contentPart>
            </mc:Choice>
            <mc:Fallback xmlns="">
              <p:pic>
                <p:nvPicPr>
                  <p:cNvPr id="271" name="Рукописный ввод 270">
                    <a:extLst>
                      <a:ext uri="{FF2B5EF4-FFF2-40B4-BE49-F238E27FC236}">
                        <a16:creationId xmlns:a16="http://schemas.microsoft.com/office/drawing/2014/main" id="{E3CFEAED-0B83-4638-B500-EFB0EF7BC89E}"/>
                      </a:ext>
                    </a:extLst>
                  </p:cNvPr>
                  <p:cNvPicPr/>
                  <p:nvPr/>
                </p:nvPicPr>
                <p:blipFill>
                  <a:blip r:embed="rId250"/>
                  <a:stretch>
                    <a:fillRect/>
                  </a:stretch>
                </p:blipFill>
                <p:spPr>
                  <a:xfrm>
                    <a:off x="4677064" y="3155799"/>
                    <a:ext cx="69500" cy="10329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72" name="Рукописный ввод 271">
                    <a:extLst>
                      <a:ext uri="{FF2B5EF4-FFF2-40B4-BE49-F238E27FC236}">
                        <a16:creationId xmlns:a16="http://schemas.microsoft.com/office/drawing/2014/main" id="{7F6458B2-61F1-4B24-83A0-FEDD588B383C}"/>
                      </a:ext>
                    </a:extLst>
                  </p14:cNvPr>
                  <p14:cNvContentPartPr/>
                  <p14:nvPr/>
                </p14:nvContentPartPr>
                <p14:xfrm>
                  <a:off x="4701084" y="3180514"/>
                  <a:ext cx="20880" cy="43200"/>
                </p14:xfrm>
              </p:contentPart>
            </mc:Choice>
            <mc:Fallback xmlns="">
              <p:pic>
                <p:nvPicPr>
                  <p:cNvPr id="272" name="Рукописный ввод 271">
                    <a:extLst>
                      <a:ext uri="{FF2B5EF4-FFF2-40B4-BE49-F238E27FC236}">
                        <a16:creationId xmlns:a16="http://schemas.microsoft.com/office/drawing/2014/main" id="{7F6458B2-61F1-4B24-83A0-FEDD588B383C}"/>
                      </a:ext>
                    </a:extLst>
                  </p:cNvPr>
                  <p:cNvPicPr/>
                  <p:nvPr/>
                </p:nvPicPr>
                <p:blipFill>
                  <a:blip r:embed="rId252"/>
                  <a:stretch>
                    <a:fillRect/>
                  </a:stretch>
                </p:blipFill>
                <p:spPr>
                  <a:xfrm>
                    <a:off x="4688655" y="3167956"/>
                    <a:ext cx="45240" cy="67814"/>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73" name="Рукописный ввод 272">
                    <a:extLst>
                      <a:ext uri="{FF2B5EF4-FFF2-40B4-BE49-F238E27FC236}">
                        <a16:creationId xmlns:a16="http://schemas.microsoft.com/office/drawing/2014/main" id="{264ADEE0-C0BC-43D0-88AC-442780A088E3}"/>
                      </a:ext>
                    </a:extLst>
                  </p14:cNvPr>
                  <p14:cNvContentPartPr/>
                  <p14:nvPr/>
                </p14:nvContentPartPr>
                <p14:xfrm>
                  <a:off x="4722324" y="2998354"/>
                  <a:ext cx="9720" cy="74520"/>
                </p14:xfrm>
              </p:contentPart>
            </mc:Choice>
            <mc:Fallback xmlns="">
              <p:pic>
                <p:nvPicPr>
                  <p:cNvPr id="273" name="Рукописный ввод 272">
                    <a:extLst>
                      <a:ext uri="{FF2B5EF4-FFF2-40B4-BE49-F238E27FC236}">
                        <a16:creationId xmlns:a16="http://schemas.microsoft.com/office/drawing/2014/main" id="{264ADEE0-C0BC-43D0-88AC-442780A088E3}"/>
                      </a:ext>
                    </a:extLst>
                  </p:cNvPr>
                  <p:cNvPicPr/>
                  <p:nvPr/>
                </p:nvPicPr>
                <p:blipFill>
                  <a:blip r:embed="rId254"/>
                  <a:stretch>
                    <a:fillRect/>
                  </a:stretch>
                </p:blipFill>
                <p:spPr>
                  <a:xfrm>
                    <a:off x="4710660" y="2985851"/>
                    <a:ext cx="33534" cy="99027"/>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74" name="Рукописный ввод 273">
                    <a:extLst>
                      <a:ext uri="{FF2B5EF4-FFF2-40B4-BE49-F238E27FC236}">
                        <a16:creationId xmlns:a16="http://schemas.microsoft.com/office/drawing/2014/main" id="{2783B66E-A742-4504-B20D-02C81E56AB79}"/>
                      </a:ext>
                    </a:extLst>
                  </p14:cNvPr>
                  <p14:cNvContentPartPr/>
                  <p14:nvPr/>
                </p14:nvContentPartPr>
                <p14:xfrm>
                  <a:off x="4725564" y="3121834"/>
                  <a:ext cx="8280" cy="46800"/>
                </p14:xfrm>
              </p:contentPart>
            </mc:Choice>
            <mc:Fallback xmlns="">
              <p:pic>
                <p:nvPicPr>
                  <p:cNvPr id="274" name="Рукописный ввод 273">
                    <a:extLst>
                      <a:ext uri="{FF2B5EF4-FFF2-40B4-BE49-F238E27FC236}">
                        <a16:creationId xmlns:a16="http://schemas.microsoft.com/office/drawing/2014/main" id="{2783B66E-A742-4504-B20D-02C81E56AB79}"/>
                      </a:ext>
                    </a:extLst>
                  </p:cNvPr>
                  <p:cNvPicPr/>
                  <p:nvPr/>
                </p:nvPicPr>
                <p:blipFill>
                  <a:blip r:embed="rId256"/>
                  <a:stretch>
                    <a:fillRect/>
                  </a:stretch>
                </p:blipFill>
                <p:spPr>
                  <a:xfrm>
                    <a:off x="4713388" y="3109253"/>
                    <a:ext cx="32146" cy="71458"/>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75" name="Рукописный ввод 274">
                    <a:extLst>
                      <a:ext uri="{FF2B5EF4-FFF2-40B4-BE49-F238E27FC236}">
                        <a16:creationId xmlns:a16="http://schemas.microsoft.com/office/drawing/2014/main" id="{2D171F75-786B-44C0-A7F1-001606498EF3}"/>
                      </a:ext>
                    </a:extLst>
                  </p14:cNvPr>
                  <p14:cNvContentPartPr/>
                  <p14:nvPr/>
                </p14:nvContentPartPr>
                <p14:xfrm>
                  <a:off x="4442604" y="2984674"/>
                  <a:ext cx="60840" cy="6120"/>
                </p14:xfrm>
              </p:contentPart>
            </mc:Choice>
            <mc:Fallback xmlns="">
              <p:pic>
                <p:nvPicPr>
                  <p:cNvPr id="275" name="Рукописный ввод 274">
                    <a:extLst>
                      <a:ext uri="{FF2B5EF4-FFF2-40B4-BE49-F238E27FC236}">
                        <a16:creationId xmlns:a16="http://schemas.microsoft.com/office/drawing/2014/main" id="{2D171F75-786B-44C0-A7F1-001606498EF3}"/>
                      </a:ext>
                    </a:extLst>
                  </p:cNvPr>
                  <p:cNvPicPr/>
                  <p:nvPr/>
                </p:nvPicPr>
                <p:blipFill>
                  <a:blip r:embed="rId258"/>
                  <a:stretch>
                    <a:fillRect/>
                  </a:stretch>
                </p:blipFill>
                <p:spPr>
                  <a:xfrm>
                    <a:off x="4430137" y="2971924"/>
                    <a:ext cx="85276" cy="3111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76" name="Рукописный ввод 275">
                    <a:extLst>
                      <a:ext uri="{FF2B5EF4-FFF2-40B4-BE49-F238E27FC236}">
                        <a16:creationId xmlns:a16="http://schemas.microsoft.com/office/drawing/2014/main" id="{94147A51-E07F-4781-BDC4-243A6B641D7D}"/>
                      </a:ext>
                    </a:extLst>
                  </p14:cNvPr>
                  <p14:cNvContentPartPr/>
                  <p14:nvPr/>
                </p14:nvContentPartPr>
                <p14:xfrm>
                  <a:off x="4577964" y="2977474"/>
                  <a:ext cx="52560" cy="8280"/>
                </p14:xfrm>
              </p:contentPart>
            </mc:Choice>
            <mc:Fallback xmlns="">
              <p:pic>
                <p:nvPicPr>
                  <p:cNvPr id="276" name="Рукописный ввод 275">
                    <a:extLst>
                      <a:ext uri="{FF2B5EF4-FFF2-40B4-BE49-F238E27FC236}">
                        <a16:creationId xmlns:a16="http://schemas.microsoft.com/office/drawing/2014/main" id="{94147A51-E07F-4781-BDC4-243A6B641D7D}"/>
                      </a:ext>
                    </a:extLst>
                  </p:cNvPr>
                  <p:cNvPicPr/>
                  <p:nvPr/>
                </p:nvPicPr>
                <p:blipFill>
                  <a:blip r:embed="rId260"/>
                  <a:stretch>
                    <a:fillRect/>
                  </a:stretch>
                </p:blipFill>
                <p:spPr>
                  <a:xfrm>
                    <a:off x="4566064" y="2965298"/>
                    <a:ext cx="76857" cy="32146"/>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77" name="Рукописный ввод 276">
                    <a:extLst>
                      <a:ext uri="{FF2B5EF4-FFF2-40B4-BE49-F238E27FC236}">
                        <a16:creationId xmlns:a16="http://schemas.microsoft.com/office/drawing/2014/main" id="{378BF598-DAA1-4CEA-96CE-DA33E65E872C}"/>
                      </a:ext>
                    </a:extLst>
                  </p14:cNvPr>
                  <p14:cNvContentPartPr/>
                  <p14:nvPr/>
                </p14:nvContentPartPr>
                <p14:xfrm>
                  <a:off x="4185204" y="2961994"/>
                  <a:ext cx="57600" cy="44640"/>
                </p14:xfrm>
              </p:contentPart>
            </mc:Choice>
            <mc:Fallback xmlns="">
              <p:pic>
                <p:nvPicPr>
                  <p:cNvPr id="277" name="Рукописный ввод 276">
                    <a:extLst>
                      <a:ext uri="{FF2B5EF4-FFF2-40B4-BE49-F238E27FC236}">
                        <a16:creationId xmlns:a16="http://schemas.microsoft.com/office/drawing/2014/main" id="{378BF598-DAA1-4CEA-96CE-DA33E65E872C}"/>
                      </a:ext>
                    </a:extLst>
                  </p:cNvPr>
                  <p:cNvPicPr/>
                  <p:nvPr/>
                </p:nvPicPr>
                <p:blipFill>
                  <a:blip r:embed="rId262"/>
                  <a:stretch>
                    <a:fillRect/>
                  </a:stretch>
                </p:blipFill>
                <p:spPr>
                  <a:xfrm>
                    <a:off x="4173183" y="2950090"/>
                    <a:ext cx="82143" cy="68944"/>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78" name="Рукописный ввод 277">
                    <a:extLst>
                      <a:ext uri="{FF2B5EF4-FFF2-40B4-BE49-F238E27FC236}">
                        <a16:creationId xmlns:a16="http://schemas.microsoft.com/office/drawing/2014/main" id="{D06A85C7-F03F-4B3C-B814-7D42F70273BA}"/>
                      </a:ext>
                    </a:extLst>
                  </p14:cNvPr>
                  <p14:cNvContentPartPr/>
                  <p14:nvPr/>
                </p14:nvContentPartPr>
                <p14:xfrm>
                  <a:off x="4258644" y="3015634"/>
                  <a:ext cx="15480" cy="10800"/>
                </p14:xfrm>
              </p:contentPart>
            </mc:Choice>
            <mc:Fallback xmlns="">
              <p:pic>
                <p:nvPicPr>
                  <p:cNvPr id="278" name="Рукописный ввод 277">
                    <a:extLst>
                      <a:ext uri="{FF2B5EF4-FFF2-40B4-BE49-F238E27FC236}">
                        <a16:creationId xmlns:a16="http://schemas.microsoft.com/office/drawing/2014/main" id="{D06A85C7-F03F-4B3C-B814-7D42F70273BA}"/>
                      </a:ext>
                    </a:extLst>
                  </p:cNvPr>
                  <p:cNvPicPr/>
                  <p:nvPr/>
                </p:nvPicPr>
                <p:blipFill>
                  <a:blip r:embed="rId264"/>
                  <a:stretch>
                    <a:fillRect/>
                  </a:stretch>
                </p:blipFill>
                <p:spPr>
                  <a:xfrm>
                    <a:off x="4246160" y="3003852"/>
                    <a:ext cx="39948" cy="34855"/>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79" name="Рукописный ввод 278">
                    <a:extLst>
                      <a:ext uri="{FF2B5EF4-FFF2-40B4-BE49-F238E27FC236}">
                        <a16:creationId xmlns:a16="http://schemas.microsoft.com/office/drawing/2014/main" id="{672C95A9-10FF-4D65-BA70-2D85EF0D7B63}"/>
                      </a:ext>
                    </a:extLst>
                  </p14:cNvPr>
                  <p14:cNvContentPartPr/>
                  <p14:nvPr/>
                </p14:nvContentPartPr>
                <p14:xfrm>
                  <a:off x="4312644" y="2955874"/>
                  <a:ext cx="109800" cy="53280"/>
                </p14:xfrm>
              </p:contentPart>
            </mc:Choice>
            <mc:Fallback xmlns="">
              <p:pic>
                <p:nvPicPr>
                  <p:cNvPr id="279" name="Рукописный ввод 278">
                    <a:extLst>
                      <a:ext uri="{FF2B5EF4-FFF2-40B4-BE49-F238E27FC236}">
                        <a16:creationId xmlns:a16="http://schemas.microsoft.com/office/drawing/2014/main" id="{672C95A9-10FF-4D65-BA70-2D85EF0D7B63}"/>
                      </a:ext>
                    </a:extLst>
                  </p:cNvPr>
                  <p:cNvPicPr/>
                  <p:nvPr/>
                </p:nvPicPr>
                <p:blipFill>
                  <a:blip r:embed="rId266"/>
                  <a:stretch>
                    <a:fillRect/>
                  </a:stretch>
                </p:blipFill>
                <p:spPr>
                  <a:xfrm>
                    <a:off x="4300167" y="2943811"/>
                    <a:ext cx="134255" cy="77909"/>
                  </a:xfrm>
                  <a:prstGeom prst="rect">
                    <a:avLst/>
                  </a:prstGeom>
                </p:spPr>
              </p:pic>
            </mc:Fallback>
          </mc:AlternateContent>
        </p:grpSp>
        <p:grpSp>
          <p:nvGrpSpPr>
            <p:cNvPr id="267" name="Группа 266">
              <a:extLst>
                <a:ext uri="{FF2B5EF4-FFF2-40B4-BE49-F238E27FC236}">
                  <a16:creationId xmlns:a16="http://schemas.microsoft.com/office/drawing/2014/main" id="{8F7B5187-BC8E-41C1-A8F5-791BF8EBFB72}"/>
                </a:ext>
              </a:extLst>
            </p:cNvPr>
            <p:cNvGrpSpPr/>
            <p:nvPr/>
          </p:nvGrpSpPr>
          <p:grpSpPr>
            <a:xfrm>
              <a:off x="4001244" y="2580754"/>
              <a:ext cx="208440" cy="100080"/>
              <a:chOff x="4001244" y="2580754"/>
              <a:chExt cx="208440" cy="100080"/>
            </a:xfrm>
          </p:grpSpPr>
          <mc:AlternateContent xmlns:mc="http://schemas.openxmlformats.org/markup-compatibility/2006" xmlns:p14="http://schemas.microsoft.com/office/powerpoint/2010/main">
            <mc:Choice Requires="p14">
              <p:contentPart p14:bwMode="auto" r:id="rId267">
                <p14:nvContentPartPr>
                  <p14:cNvPr id="268" name="Рукописный ввод 267">
                    <a:extLst>
                      <a:ext uri="{FF2B5EF4-FFF2-40B4-BE49-F238E27FC236}">
                        <a16:creationId xmlns:a16="http://schemas.microsoft.com/office/drawing/2014/main" id="{741ACB27-CEE3-4014-B6EC-F3C4CA2A99C5}"/>
                      </a:ext>
                    </a:extLst>
                  </p14:cNvPr>
                  <p14:cNvContentPartPr/>
                  <p14:nvPr/>
                </p14:nvContentPartPr>
                <p14:xfrm>
                  <a:off x="4001244" y="2602354"/>
                  <a:ext cx="61560" cy="70560"/>
                </p14:xfrm>
              </p:contentPart>
            </mc:Choice>
            <mc:Fallback xmlns="">
              <p:pic>
                <p:nvPicPr>
                  <p:cNvPr id="268" name="Рукописный ввод 267">
                    <a:extLst>
                      <a:ext uri="{FF2B5EF4-FFF2-40B4-BE49-F238E27FC236}">
                        <a16:creationId xmlns:a16="http://schemas.microsoft.com/office/drawing/2014/main" id="{741ACB27-CEE3-4014-B6EC-F3C4CA2A99C5}"/>
                      </a:ext>
                    </a:extLst>
                  </p:cNvPr>
                  <p:cNvPicPr/>
                  <p:nvPr/>
                </p:nvPicPr>
                <p:blipFill>
                  <a:blip r:embed="rId268"/>
                  <a:stretch>
                    <a:fillRect/>
                  </a:stretch>
                </p:blipFill>
                <p:spPr>
                  <a:xfrm>
                    <a:off x="3988732" y="2589843"/>
                    <a:ext cx="86084" cy="95081"/>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69" name="Рукописный ввод 268">
                    <a:extLst>
                      <a:ext uri="{FF2B5EF4-FFF2-40B4-BE49-F238E27FC236}">
                        <a16:creationId xmlns:a16="http://schemas.microsoft.com/office/drawing/2014/main" id="{9DC3FFE9-F925-4951-8515-64F631B24EF9}"/>
                      </a:ext>
                    </a:extLst>
                  </p14:cNvPr>
                  <p14:cNvContentPartPr/>
                  <p14:nvPr/>
                </p14:nvContentPartPr>
                <p14:xfrm>
                  <a:off x="4088004" y="2640874"/>
                  <a:ext cx="12600" cy="11160"/>
                </p14:xfrm>
              </p:contentPart>
            </mc:Choice>
            <mc:Fallback xmlns="">
              <p:pic>
                <p:nvPicPr>
                  <p:cNvPr id="269" name="Рукописный ввод 268">
                    <a:extLst>
                      <a:ext uri="{FF2B5EF4-FFF2-40B4-BE49-F238E27FC236}">
                        <a16:creationId xmlns:a16="http://schemas.microsoft.com/office/drawing/2014/main" id="{9DC3FFE9-F925-4951-8515-64F631B24EF9}"/>
                      </a:ext>
                    </a:extLst>
                  </p:cNvPr>
                  <p:cNvPicPr/>
                  <p:nvPr/>
                </p:nvPicPr>
                <p:blipFill>
                  <a:blip r:embed="rId270"/>
                  <a:stretch>
                    <a:fillRect/>
                  </a:stretch>
                </p:blipFill>
                <p:spPr>
                  <a:xfrm>
                    <a:off x="4076373" y="2628192"/>
                    <a:ext cx="36346" cy="36016"/>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70" name="Рукописный ввод 269">
                    <a:extLst>
                      <a:ext uri="{FF2B5EF4-FFF2-40B4-BE49-F238E27FC236}">
                        <a16:creationId xmlns:a16="http://schemas.microsoft.com/office/drawing/2014/main" id="{E9522694-7D99-42EC-9959-F35163663E25}"/>
                      </a:ext>
                    </a:extLst>
                  </p14:cNvPr>
                  <p14:cNvContentPartPr/>
                  <p14:nvPr/>
                </p14:nvContentPartPr>
                <p14:xfrm>
                  <a:off x="4147404" y="2580754"/>
                  <a:ext cx="62280" cy="100080"/>
                </p14:xfrm>
              </p:contentPart>
            </mc:Choice>
            <mc:Fallback xmlns="">
              <p:pic>
                <p:nvPicPr>
                  <p:cNvPr id="270" name="Рукописный ввод 269">
                    <a:extLst>
                      <a:ext uri="{FF2B5EF4-FFF2-40B4-BE49-F238E27FC236}">
                        <a16:creationId xmlns:a16="http://schemas.microsoft.com/office/drawing/2014/main" id="{E9522694-7D99-42EC-9959-F35163663E25}"/>
                      </a:ext>
                    </a:extLst>
                  </p:cNvPr>
                  <p:cNvPicPr/>
                  <p:nvPr/>
                </p:nvPicPr>
                <p:blipFill>
                  <a:blip r:embed="rId272"/>
                  <a:stretch>
                    <a:fillRect/>
                  </a:stretch>
                </p:blipFill>
                <p:spPr>
                  <a:xfrm>
                    <a:off x="4134948" y="2568244"/>
                    <a:ext cx="86694" cy="124600"/>
                  </a:xfrm>
                  <a:prstGeom prst="rect">
                    <a:avLst/>
                  </a:prstGeom>
                </p:spPr>
              </p:pic>
            </mc:Fallback>
          </mc:AlternateContent>
        </p:grpSp>
      </p:grpSp>
      <p:grpSp>
        <p:nvGrpSpPr>
          <p:cNvPr id="22" name="Группа 21">
            <a:extLst>
              <a:ext uri="{FF2B5EF4-FFF2-40B4-BE49-F238E27FC236}">
                <a16:creationId xmlns:a16="http://schemas.microsoft.com/office/drawing/2014/main" id="{45B88E38-9816-4155-9C99-3725FAB37267}"/>
              </a:ext>
            </a:extLst>
          </p:cNvPr>
          <p:cNvGrpSpPr/>
          <p:nvPr/>
        </p:nvGrpSpPr>
        <p:grpSpPr>
          <a:xfrm>
            <a:off x="7188761" y="2245694"/>
            <a:ext cx="330480" cy="224640"/>
            <a:chOff x="7188761" y="2245694"/>
            <a:chExt cx="330480" cy="224640"/>
          </a:xfrm>
        </p:grpSpPr>
        <mc:AlternateContent xmlns:mc="http://schemas.openxmlformats.org/markup-compatibility/2006" xmlns:p14="http://schemas.microsoft.com/office/powerpoint/2010/main">
          <mc:Choice Requires="p14">
            <p:contentPart p14:bwMode="auto" r:id="rId273">
              <p14:nvContentPartPr>
                <p14:cNvPr id="15" name="Рукописный ввод 14">
                  <a:extLst>
                    <a:ext uri="{FF2B5EF4-FFF2-40B4-BE49-F238E27FC236}">
                      <a16:creationId xmlns:a16="http://schemas.microsoft.com/office/drawing/2014/main" id="{0360E9F5-C0A1-4AEB-9846-07516C3028A5}"/>
                    </a:ext>
                  </a:extLst>
                </p14:cNvPr>
                <p14:cNvContentPartPr/>
                <p14:nvPr/>
              </p14:nvContentPartPr>
              <p14:xfrm>
                <a:off x="7188761" y="2311934"/>
                <a:ext cx="18000" cy="142560"/>
              </p14:xfrm>
            </p:contentPart>
          </mc:Choice>
          <mc:Fallback xmlns="">
            <p:pic>
              <p:nvPicPr>
                <p:cNvPr id="15" name="Рукописный ввод 14">
                  <a:extLst>
                    <a:ext uri="{FF2B5EF4-FFF2-40B4-BE49-F238E27FC236}">
                      <a16:creationId xmlns:a16="http://schemas.microsoft.com/office/drawing/2014/main" id="{0360E9F5-C0A1-4AEB-9846-07516C3028A5}"/>
                    </a:ext>
                  </a:extLst>
                </p:cNvPr>
                <p:cNvPicPr/>
                <p:nvPr/>
              </p:nvPicPr>
              <p:blipFill>
                <a:blip r:embed="rId274"/>
                <a:stretch>
                  <a:fillRect/>
                </a:stretch>
              </p:blipFill>
              <p:spPr>
                <a:xfrm>
                  <a:off x="7180121" y="2302934"/>
                  <a:ext cx="35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 name="Рукописный ввод 15">
                  <a:extLst>
                    <a:ext uri="{FF2B5EF4-FFF2-40B4-BE49-F238E27FC236}">
                      <a16:creationId xmlns:a16="http://schemas.microsoft.com/office/drawing/2014/main" id="{D202F861-1C0D-4606-B920-B2AA6F694368}"/>
                    </a:ext>
                  </a:extLst>
                </p14:cNvPr>
                <p14:cNvContentPartPr/>
                <p14:nvPr/>
              </p14:nvContentPartPr>
              <p14:xfrm>
                <a:off x="7191281" y="2245694"/>
                <a:ext cx="95040" cy="79560"/>
              </p14:xfrm>
            </p:contentPart>
          </mc:Choice>
          <mc:Fallback xmlns="">
            <p:pic>
              <p:nvPicPr>
                <p:cNvPr id="16" name="Рукописный ввод 15">
                  <a:extLst>
                    <a:ext uri="{FF2B5EF4-FFF2-40B4-BE49-F238E27FC236}">
                      <a16:creationId xmlns:a16="http://schemas.microsoft.com/office/drawing/2014/main" id="{D202F861-1C0D-4606-B920-B2AA6F694368}"/>
                    </a:ext>
                  </a:extLst>
                </p:cNvPr>
                <p:cNvPicPr/>
                <p:nvPr/>
              </p:nvPicPr>
              <p:blipFill>
                <a:blip r:embed="rId276"/>
                <a:stretch>
                  <a:fillRect/>
                </a:stretch>
              </p:blipFill>
              <p:spPr>
                <a:xfrm>
                  <a:off x="7182281" y="2236694"/>
                  <a:ext cx="112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 name="Рукописный ввод 16">
                  <a:extLst>
                    <a:ext uri="{FF2B5EF4-FFF2-40B4-BE49-F238E27FC236}">
                      <a16:creationId xmlns:a16="http://schemas.microsoft.com/office/drawing/2014/main" id="{4B99505A-F73C-48B9-A94C-D124C97C148B}"/>
                    </a:ext>
                  </a:extLst>
                </p14:cNvPr>
                <p14:cNvContentPartPr/>
                <p14:nvPr/>
              </p14:nvContentPartPr>
              <p14:xfrm>
                <a:off x="7203161" y="2352254"/>
                <a:ext cx="78840" cy="44640"/>
              </p14:xfrm>
            </p:contentPart>
          </mc:Choice>
          <mc:Fallback xmlns="">
            <p:pic>
              <p:nvPicPr>
                <p:cNvPr id="17" name="Рукописный ввод 16">
                  <a:extLst>
                    <a:ext uri="{FF2B5EF4-FFF2-40B4-BE49-F238E27FC236}">
                      <a16:creationId xmlns:a16="http://schemas.microsoft.com/office/drawing/2014/main" id="{4B99505A-F73C-48B9-A94C-D124C97C148B}"/>
                    </a:ext>
                  </a:extLst>
                </p:cNvPr>
                <p:cNvPicPr/>
                <p:nvPr/>
              </p:nvPicPr>
              <p:blipFill>
                <a:blip r:embed="rId278"/>
                <a:stretch>
                  <a:fillRect/>
                </a:stretch>
              </p:blipFill>
              <p:spPr>
                <a:xfrm>
                  <a:off x="7194521" y="2343614"/>
                  <a:ext cx="96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 name="Рукописный ввод 17">
                  <a:extLst>
                    <a:ext uri="{FF2B5EF4-FFF2-40B4-BE49-F238E27FC236}">
                      <a16:creationId xmlns:a16="http://schemas.microsoft.com/office/drawing/2014/main" id="{813E2677-6A5C-444A-9101-1A4B66437005}"/>
                    </a:ext>
                  </a:extLst>
                </p14:cNvPr>
                <p14:cNvContentPartPr/>
                <p14:nvPr/>
              </p14:nvContentPartPr>
              <p14:xfrm>
                <a:off x="7321601" y="2329214"/>
                <a:ext cx="37800" cy="123480"/>
              </p14:xfrm>
            </p:contentPart>
          </mc:Choice>
          <mc:Fallback xmlns="">
            <p:pic>
              <p:nvPicPr>
                <p:cNvPr id="18" name="Рукописный ввод 17">
                  <a:extLst>
                    <a:ext uri="{FF2B5EF4-FFF2-40B4-BE49-F238E27FC236}">
                      <a16:creationId xmlns:a16="http://schemas.microsoft.com/office/drawing/2014/main" id="{813E2677-6A5C-444A-9101-1A4B66437005}"/>
                    </a:ext>
                  </a:extLst>
                </p:cNvPr>
                <p:cNvPicPr/>
                <p:nvPr/>
              </p:nvPicPr>
              <p:blipFill>
                <a:blip r:embed="rId280"/>
                <a:stretch>
                  <a:fillRect/>
                </a:stretch>
              </p:blipFill>
              <p:spPr>
                <a:xfrm>
                  <a:off x="7312601" y="2320574"/>
                  <a:ext cx="554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9" name="Рукописный ввод 18">
                  <a:extLst>
                    <a:ext uri="{FF2B5EF4-FFF2-40B4-BE49-F238E27FC236}">
                      <a16:creationId xmlns:a16="http://schemas.microsoft.com/office/drawing/2014/main" id="{91B6806D-D648-44F4-9884-E730F1E8BDF4}"/>
                    </a:ext>
                  </a:extLst>
                </p14:cNvPr>
                <p14:cNvContentPartPr/>
                <p14:nvPr/>
              </p14:nvContentPartPr>
              <p14:xfrm>
                <a:off x="7386041" y="2367014"/>
                <a:ext cx="46080" cy="82800"/>
              </p14:xfrm>
            </p:contentPart>
          </mc:Choice>
          <mc:Fallback xmlns="">
            <p:pic>
              <p:nvPicPr>
                <p:cNvPr id="19" name="Рукописный ввод 18">
                  <a:extLst>
                    <a:ext uri="{FF2B5EF4-FFF2-40B4-BE49-F238E27FC236}">
                      <a16:creationId xmlns:a16="http://schemas.microsoft.com/office/drawing/2014/main" id="{91B6806D-D648-44F4-9884-E730F1E8BDF4}"/>
                    </a:ext>
                  </a:extLst>
                </p:cNvPr>
                <p:cNvPicPr/>
                <p:nvPr/>
              </p:nvPicPr>
              <p:blipFill>
                <a:blip r:embed="rId282"/>
                <a:stretch>
                  <a:fillRect/>
                </a:stretch>
              </p:blipFill>
              <p:spPr>
                <a:xfrm>
                  <a:off x="7377041" y="2358014"/>
                  <a:ext cx="6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 name="Рукописный ввод 19">
                  <a:extLst>
                    <a:ext uri="{FF2B5EF4-FFF2-40B4-BE49-F238E27FC236}">
                      <a16:creationId xmlns:a16="http://schemas.microsoft.com/office/drawing/2014/main" id="{14A68117-DB92-4F37-A249-F3F3E824017F}"/>
                    </a:ext>
                  </a:extLst>
                </p14:cNvPr>
                <p14:cNvContentPartPr/>
                <p14:nvPr/>
              </p14:nvContentPartPr>
              <p14:xfrm>
                <a:off x="7386401" y="2393294"/>
                <a:ext cx="52560" cy="39600"/>
              </p14:xfrm>
            </p:contentPart>
          </mc:Choice>
          <mc:Fallback xmlns="">
            <p:pic>
              <p:nvPicPr>
                <p:cNvPr id="20" name="Рукописный ввод 19">
                  <a:extLst>
                    <a:ext uri="{FF2B5EF4-FFF2-40B4-BE49-F238E27FC236}">
                      <a16:creationId xmlns:a16="http://schemas.microsoft.com/office/drawing/2014/main" id="{14A68117-DB92-4F37-A249-F3F3E824017F}"/>
                    </a:ext>
                  </a:extLst>
                </p:cNvPr>
                <p:cNvPicPr/>
                <p:nvPr/>
              </p:nvPicPr>
              <p:blipFill>
                <a:blip r:embed="rId284"/>
                <a:stretch>
                  <a:fillRect/>
                </a:stretch>
              </p:blipFill>
              <p:spPr>
                <a:xfrm>
                  <a:off x="7377401" y="2384654"/>
                  <a:ext cx="70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1" name="Рукописный ввод 20">
                  <a:extLst>
                    <a:ext uri="{FF2B5EF4-FFF2-40B4-BE49-F238E27FC236}">
                      <a16:creationId xmlns:a16="http://schemas.microsoft.com/office/drawing/2014/main" id="{C97433D1-1A64-445C-A220-7C8986C48B54}"/>
                    </a:ext>
                  </a:extLst>
                </p14:cNvPr>
                <p14:cNvContentPartPr/>
                <p14:nvPr/>
              </p14:nvContentPartPr>
              <p14:xfrm>
                <a:off x="7443281" y="2317334"/>
                <a:ext cx="75960" cy="153000"/>
              </p14:xfrm>
            </p:contentPart>
          </mc:Choice>
          <mc:Fallback xmlns="">
            <p:pic>
              <p:nvPicPr>
                <p:cNvPr id="21" name="Рукописный ввод 20">
                  <a:extLst>
                    <a:ext uri="{FF2B5EF4-FFF2-40B4-BE49-F238E27FC236}">
                      <a16:creationId xmlns:a16="http://schemas.microsoft.com/office/drawing/2014/main" id="{C97433D1-1A64-445C-A220-7C8986C48B54}"/>
                    </a:ext>
                  </a:extLst>
                </p:cNvPr>
                <p:cNvPicPr/>
                <p:nvPr/>
              </p:nvPicPr>
              <p:blipFill>
                <a:blip r:embed="rId286"/>
                <a:stretch>
                  <a:fillRect/>
                </a:stretch>
              </p:blipFill>
              <p:spPr>
                <a:xfrm>
                  <a:off x="7434281" y="2308334"/>
                  <a:ext cx="93600" cy="170640"/>
                </a:xfrm>
                <a:prstGeom prst="rect">
                  <a:avLst/>
                </a:prstGeom>
              </p:spPr>
            </p:pic>
          </mc:Fallback>
        </mc:AlternateContent>
      </p:grpSp>
      <p:sp>
        <p:nvSpPr>
          <p:cNvPr id="318" name="TextBox 317">
            <a:extLst>
              <a:ext uri="{FF2B5EF4-FFF2-40B4-BE49-F238E27FC236}">
                <a16:creationId xmlns:a16="http://schemas.microsoft.com/office/drawing/2014/main" id="{AFBC32A1-FF31-4CFE-993B-27BFF0CC0265}"/>
              </a:ext>
            </a:extLst>
          </p:cNvPr>
          <p:cNvSpPr txBox="1"/>
          <p:nvPr/>
        </p:nvSpPr>
        <p:spPr>
          <a:xfrm>
            <a:off x="481612" y="580606"/>
            <a:ext cx="773808" cy="369332"/>
          </a:xfrm>
          <a:prstGeom prst="rect">
            <a:avLst/>
          </a:prstGeom>
          <a:noFill/>
        </p:spPr>
        <p:txBody>
          <a:bodyPr wrap="square">
            <a:spAutoFit/>
          </a:bodyPr>
          <a:lstStyle/>
          <a:p>
            <a:r>
              <a:rPr lang="en-US" dirty="0"/>
              <a:t>PDF</a:t>
            </a:r>
            <a:endParaRPr lang="ru-RU" dirty="0"/>
          </a:p>
        </p:txBody>
      </p:sp>
      <p:sp>
        <p:nvSpPr>
          <p:cNvPr id="319" name="TextBox 318">
            <a:extLst>
              <a:ext uri="{FF2B5EF4-FFF2-40B4-BE49-F238E27FC236}">
                <a16:creationId xmlns:a16="http://schemas.microsoft.com/office/drawing/2014/main" id="{8E6291D8-D73A-4236-8003-45B30C366168}"/>
              </a:ext>
            </a:extLst>
          </p:cNvPr>
          <p:cNvSpPr txBox="1"/>
          <p:nvPr/>
        </p:nvSpPr>
        <p:spPr>
          <a:xfrm>
            <a:off x="7625225" y="580606"/>
            <a:ext cx="773808" cy="369332"/>
          </a:xfrm>
          <a:prstGeom prst="rect">
            <a:avLst/>
          </a:prstGeom>
          <a:noFill/>
        </p:spPr>
        <p:txBody>
          <a:bodyPr wrap="square">
            <a:spAutoFit/>
          </a:bodyPr>
          <a:lstStyle/>
          <a:p>
            <a:r>
              <a:rPr lang="en-US" dirty="0"/>
              <a:t>PDF</a:t>
            </a:r>
            <a:endParaRPr lang="ru-RU" dirty="0"/>
          </a:p>
        </p:txBody>
      </p:sp>
      <p:sp>
        <p:nvSpPr>
          <p:cNvPr id="320" name="TextBox 319">
            <a:extLst>
              <a:ext uri="{FF2B5EF4-FFF2-40B4-BE49-F238E27FC236}">
                <a16:creationId xmlns:a16="http://schemas.microsoft.com/office/drawing/2014/main" id="{668B465B-2069-4B57-AD8B-EAF3ABC5FC12}"/>
              </a:ext>
            </a:extLst>
          </p:cNvPr>
          <p:cNvSpPr txBox="1"/>
          <p:nvPr/>
        </p:nvSpPr>
        <p:spPr>
          <a:xfrm>
            <a:off x="481612" y="2288188"/>
            <a:ext cx="773808" cy="369332"/>
          </a:xfrm>
          <a:prstGeom prst="rect">
            <a:avLst/>
          </a:prstGeom>
          <a:noFill/>
        </p:spPr>
        <p:txBody>
          <a:bodyPr wrap="square">
            <a:spAutoFit/>
          </a:bodyPr>
          <a:lstStyle/>
          <a:p>
            <a:r>
              <a:rPr lang="en-US" dirty="0"/>
              <a:t>CDF</a:t>
            </a:r>
            <a:endParaRPr lang="ru-RU" dirty="0"/>
          </a:p>
        </p:txBody>
      </p:sp>
      <p:sp>
        <p:nvSpPr>
          <p:cNvPr id="321" name="TextBox 320">
            <a:extLst>
              <a:ext uri="{FF2B5EF4-FFF2-40B4-BE49-F238E27FC236}">
                <a16:creationId xmlns:a16="http://schemas.microsoft.com/office/drawing/2014/main" id="{E74CEF9C-8AA6-430B-9592-B299E8926DE8}"/>
              </a:ext>
            </a:extLst>
          </p:cNvPr>
          <p:cNvSpPr txBox="1"/>
          <p:nvPr/>
        </p:nvSpPr>
        <p:spPr>
          <a:xfrm>
            <a:off x="7708436" y="2288188"/>
            <a:ext cx="773808" cy="369332"/>
          </a:xfrm>
          <a:prstGeom prst="rect">
            <a:avLst/>
          </a:prstGeom>
          <a:noFill/>
        </p:spPr>
        <p:txBody>
          <a:bodyPr wrap="square">
            <a:spAutoFit/>
          </a:bodyPr>
          <a:lstStyle/>
          <a:p>
            <a:r>
              <a:rPr lang="en-US" dirty="0"/>
              <a:t>CDF</a:t>
            </a:r>
            <a:endParaRPr lang="ru-RU" dirty="0"/>
          </a:p>
        </p:txBody>
      </p:sp>
      <mc:AlternateContent xmlns:mc="http://schemas.openxmlformats.org/markup-compatibility/2006" xmlns:a14="http://schemas.microsoft.com/office/drawing/2010/main">
        <mc:Choice Requires="a14">
          <p:sp>
            <p:nvSpPr>
              <p:cNvPr id="322" name="TextBox 321">
                <a:extLst>
                  <a:ext uri="{FF2B5EF4-FFF2-40B4-BE49-F238E27FC236}">
                    <a16:creationId xmlns:a16="http://schemas.microsoft.com/office/drawing/2014/main" id="{5138D21F-3FB5-4D85-89C0-161BEB9C00DF}"/>
                  </a:ext>
                </a:extLst>
              </p:cNvPr>
              <p:cNvSpPr txBox="1"/>
              <p:nvPr/>
            </p:nvSpPr>
            <p:spPr>
              <a:xfrm>
                <a:off x="39736" y="4504733"/>
                <a:ext cx="2538883" cy="566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𝑎</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322" name="TextBox 321">
                <a:extLst>
                  <a:ext uri="{FF2B5EF4-FFF2-40B4-BE49-F238E27FC236}">
                    <a16:creationId xmlns:a16="http://schemas.microsoft.com/office/drawing/2014/main" id="{5138D21F-3FB5-4D85-89C0-161BEB9C00DF}"/>
                  </a:ext>
                </a:extLst>
              </p:cNvPr>
              <p:cNvSpPr txBox="1">
                <a:spLocks noRot="1" noChangeAspect="1" noMove="1" noResize="1" noEditPoints="1" noAdjustHandles="1" noChangeArrowheads="1" noChangeShapeType="1" noTextEdit="1"/>
              </p:cNvSpPr>
              <p:nvPr/>
            </p:nvSpPr>
            <p:spPr>
              <a:xfrm>
                <a:off x="39736" y="4504733"/>
                <a:ext cx="2538883" cy="566694"/>
              </a:xfrm>
              <a:prstGeom prst="rect">
                <a:avLst/>
              </a:prstGeom>
              <a:blipFill>
                <a:blip r:embed="rId28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3" name="TextBox 322">
                <a:extLst>
                  <a:ext uri="{FF2B5EF4-FFF2-40B4-BE49-F238E27FC236}">
                    <a16:creationId xmlns:a16="http://schemas.microsoft.com/office/drawing/2014/main" id="{19DE129B-BB6B-463E-9FC0-9B38CE534677}"/>
                  </a:ext>
                </a:extLst>
              </p:cNvPr>
              <p:cNvSpPr txBox="1"/>
              <p:nvPr/>
            </p:nvSpPr>
            <p:spPr>
              <a:xfrm>
                <a:off x="105879" y="4008870"/>
                <a:ext cx="3854956" cy="484941"/>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𝑢</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𝑎</m:t>
                        </m:r>
                      </m:den>
                    </m:f>
                    <m:r>
                      <a:rPr lang="en-US" i="1" dirty="0">
                        <a:latin typeface="Cambria Math" panose="02040503050406030204" pitchFamily="18" charset="0"/>
                      </a:rPr>
                      <m:t>, </m:t>
                    </m:r>
                    <m:r>
                      <a:rPr lang="en-US" i="1" dirty="0">
                        <a:latin typeface="Cambria Math" panose="02040503050406030204" pitchFamily="18" charset="0"/>
                      </a:rPr>
                      <m:t>𝑓𝑜𝑟</m:t>
                    </m:r>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oMath>
                </a14:m>
                <a:endParaRPr lang="ru-RU" dirty="0"/>
              </a:p>
            </p:txBody>
          </p:sp>
        </mc:Choice>
        <mc:Fallback xmlns="">
          <p:sp>
            <p:nvSpPr>
              <p:cNvPr id="323" name="TextBox 322">
                <a:extLst>
                  <a:ext uri="{FF2B5EF4-FFF2-40B4-BE49-F238E27FC236}">
                    <a16:creationId xmlns:a16="http://schemas.microsoft.com/office/drawing/2014/main" id="{19DE129B-BB6B-463E-9FC0-9B38CE534677}"/>
                  </a:ext>
                </a:extLst>
              </p:cNvPr>
              <p:cNvSpPr txBox="1">
                <a:spLocks noRot="1" noChangeAspect="1" noMove="1" noResize="1" noEditPoints="1" noAdjustHandles="1" noChangeArrowheads="1" noChangeShapeType="1" noTextEdit="1"/>
              </p:cNvSpPr>
              <p:nvPr/>
            </p:nvSpPr>
            <p:spPr>
              <a:xfrm>
                <a:off x="105879" y="4008870"/>
                <a:ext cx="3854956" cy="484941"/>
              </a:xfrm>
              <a:prstGeom prst="rect">
                <a:avLst/>
              </a:prstGeom>
              <a:blipFill>
                <a:blip r:embed="rId288"/>
                <a:stretch>
                  <a:fillRect b="-25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1FAC462A-E63F-4B29-9264-3F637A755B95}"/>
                  </a:ext>
                </a:extLst>
              </p:cNvPr>
              <p:cNvSpPr txBox="1"/>
              <p:nvPr/>
            </p:nvSpPr>
            <p:spPr>
              <a:xfrm>
                <a:off x="6279582" y="4135611"/>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324" name="TextBox 323">
                <a:extLst>
                  <a:ext uri="{FF2B5EF4-FFF2-40B4-BE49-F238E27FC236}">
                    <a16:creationId xmlns:a16="http://schemas.microsoft.com/office/drawing/2014/main" id="{1FAC462A-E63F-4B29-9264-3F637A755B95}"/>
                  </a:ext>
                </a:extLst>
              </p:cNvPr>
              <p:cNvSpPr txBox="1">
                <a:spLocks noRot="1" noChangeAspect="1" noMove="1" noResize="1" noEditPoints="1" noAdjustHandles="1" noChangeArrowheads="1" noChangeShapeType="1" noTextEdit="1"/>
              </p:cNvSpPr>
              <p:nvPr/>
            </p:nvSpPr>
            <p:spPr>
              <a:xfrm>
                <a:off x="6279582" y="4135611"/>
                <a:ext cx="2689511" cy="382605"/>
              </a:xfrm>
              <a:prstGeom prst="rect">
                <a:avLst/>
              </a:prstGeom>
              <a:blipFill>
                <a:blip r:embed="rId289"/>
                <a:stretch>
                  <a:fillRect b="-158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5D3C2784-1DCF-43F6-8BAB-3BBDE9C1B000}"/>
                  </a:ext>
                </a:extLst>
              </p:cNvPr>
              <p:cNvSpPr txBox="1"/>
              <p:nvPr/>
            </p:nvSpPr>
            <p:spPr>
              <a:xfrm>
                <a:off x="6391877" y="4637777"/>
                <a:ext cx="3111102" cy="382284"/>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oMath>
                </a14:m>
                <a:endParaRPr lang="ru-RU" dirty="0"/>
              </a:p>
            </p:txBody>
          </p:sp>
        </mc:Choice>
        <mc:Fallback xmlns="">
          <p:sp>
            <p:nvSpPr>
              <p:cNvPr id="325" name="TextBox 324">
                <a:extLst>
                  <a:ext uri="{FF2B5EF4-FFF2-40B4-BE49-F238E27FC236}">
                    <a16:creationId xmlns:a16="http://schemas.microsoft.com/office/drawing/2014/main" id="{5D3C2784-1DCF-43F6-8BAB-3BBDE9C1B000}"/>
                  </a:ext>
                </a:extLst>
              </p:cNvPr>
              <p:cNvSpPr txBox="1">
                <a:spLocks noRot="1" noChangeAspect="1" noMove="1" noResize="1" noEditPoints="1" noAdjustHandles="1" noChangeArrowheads="1" noChangeShapeType="1" noTextEdit="1"/>
              </p:cNvSpPr>
              <p:nvPr/>
            </p:nvSpPr>
            <p:spPr>
              <a:xfrm>
                <a:off x="6391877" y="4637777"/>
                <a:ext cx="3111102" cy="382284"/>
              </a:xfrm>
              <a:prstGeom prst="rect">
                <a:avLst/>
              </a:prstGeom>
              <a:blipFill>
                <a:blip r:embed="rId290"/>
                <a:stretch>
                  <a:fillRect t="-4762" b="-2539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D7BB5663-DFC9-45A6-93F7-C1D10E7D623A}"/>
                  </a:ext>
                </a:extLst>
              </p:cNvPr>
              <p:cNvSpPr txBox="1"/>
              <p:nvPr/>
            </p:nvSpPr>
            <p:spPr>
              <a:xfrm>
                <a:off x="1555071" y="1389493"/>
                <a:ext cx="16143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𝑈</m:t>
                          </m:r>
                        </m:e>
                      </m:d>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ru-RU" dirty="0"/>
              </a:p>
            </p:txBody>
          </p:sp>
        </mc:Choice>
        <mc:Fallback xmlns="">
          <p:sp>
            <p:nvSpPr>
              <p:cNvPr id="326" name="TextBox 325">
                <a:extLst>
                  <a:ext uri="{FF2B5EF4-FFF2-40B4-BE49-F238E27FC236}">
                    <a16:creationId xmlns:a16="http://schemas.microsoft.com/office/drawing/2014/main" id="{D7BB5663-DFC9-45A6-93F7-C1D10E7D623A}"/>
                  </a:ext>
                </a:extLst>
              </p:cNvPr>
              <p:cNvSpPr txBox="1">
                <a:spLocks noRot="1" noChangeAspect="1" noMove="1" noResize="1" noEditPoints="1" noAdjustHandles="1" noChangeArrowheads="1" noChangeShapeType="1" noTextEdit="1"/>
              </p:cNvSpPr>
              <p:nvPr/>
            </p:nvSpPr>
            <p:spPr>
              <a:xfrm>
                <a:off x="1555071" y="1389493"/>
                <a:ext cx="1614356" cy="369332"/>
              </a:xfrm>
              <a:prstGeom prst="rect">
                <a:avLst/>
              </a:prstGeom>
              <a:blipFill>
                <a:blip r:embed="rId44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9" name="TextBox 328">
                <a:extLst>
                  <a:ext uri="{FF2B5EF4-FFF2-40B4-BE49-F238E27FC236}">
                    <a16:creationId xmlns:a16="http://schemas.microsoft.com/office/drawing/2014/main" id="{4661BA67-FF64-4FA5-B501-AE0F50CCA290}"/>
                  </a:ext>
                </a:extLst>
              </p:cNvPr>
              <p:cNvSpPr txBox="1"/>
              <p:nvPr/>
            </p:nvSpPr>
            <p:spPr>
              <a:xfrm>
                <a:off x="1379851" y="655830"/>
                <a:ext cx="5341024" cy="646331"/>
              </a:xfrm>
              <a:prstGeom prst="rect">
                <a:avLst/>
              </a:prstGeom>
              <a:noFill/>
            </p:spPr>
            <p:txBody>
              <a:bodyPr wrap="square">
                <a:spAutoFit/>
              </a:bodyPr>
              <a:lstStyle/>
              <a:p>
                <a:r>
                  <a:rPr lang="en-US" dirty="0"/>
                  <a:t>We want to find transformation </a:t>
                </a:r>
                <a14:m>
                  <m:oMath xmlns:m="http://schemas.openxmlformats.org/officeDocument/2006/math">
                    <m:r>
                      <a:rPr lang="en-US" i="1" dirty="0" smtClean="0">
                        <a:latin typeface="Cambria Math" panose="02040503050406030204" pitchFamily="18" charset="0"/>
                      </a:rPr>
                      <m:t>𝑇</m:t>
                    </m:r>
                  </m:oMath>
                </a14:m>
                <a:r>
                  <a:rPr lang="en-US" dirty="0"/>
                  <a:t>, that transform uniform distribution (</a:t>
                </a:r>
                <a14:m>
                  <m:oMath xmlns:m="http://schemas.openxmlformats.org/officeDocument/2006/math">
                    <m:r>
                      <a:rPr lang="en-US" i="1" dirty="0" smtClean="0">
                        <a:latin typeface="Cambria Math" panose="02040503050406030204" pitchFamily="18" charset="0"/>
                      </a:rPr>
                      <m:t>𝑈</m:t>
                    </m:r>
                  </m:oMath>
                </a14:m>
                <a:r>
                  <a:rPr lang="en-US" dirty="0"/>
                  <a:t>) to exponential distribution (</a:t>
                </a:r>
                <a14:m>
                  <m:oMath xmlns:m="http://schemas.openxmlformats.org/officeDocument/2006/math">
                    <m:r>
                      <a:rPr lang="en-US" i="1" dirty="0" smtClean="0">
                        <a:latin typeface="Cambria Math" panose="02040503050406030204" pitchFamily="18" charset="0"/>
                      </a:rPr>
                      <m:t>𝑋</m:t>
                    </m:r>
                  </m:oMath>
                </a14:m>
                <a:r>
                  <a:rPr lang="en-US" dirty="0"/>
                  <a:t>) </a:t>
                </a:r>
                <a:endParaRPr lang="ru-RU" dirty="0"/>
              </a:p>
            </p:txBody>
          </p:sp>
        </mc:Choice>
        <mc:Fallback xmlns="">
          <p:sp>
            <p:nvSpPr>
              <p:cNvPr id="329" name="TextBox 328">
                <a:extLst>
                  <a:ext uri="{FF2B5EF4-FFF2-40B4-BE49-F238E27FC236}">
                    <a16:creationId xmlns:a16="http://schemas.microsoft.com/office/drawing/2014/main" id="{4661BA67-FF64-4FA5-B501-AE0F50CCA290}"/>
                  </a:ext>
                </a:extLst>
              </p:cNvPr>
              <p:cNvSpPr txBox="1">
                <a:spLocks noRot="1" noChangeAspect="1" noMove="1" noResize="1" noEditPoints="1" noAdjustHandles="1" noChangeArrowheads="1" noChangeShapeType="1" noTextEdit="1"/>
              </p:cNvSpPr>
              <p:nvPr/>
            </p:nvSpPr>
            <p:spPr>
              <a:xfrm>
                <a:off x="1379851" y="655830"/>
                <a:ext cx="5341024" cy="646331"/>
              </a:xfrm>
              <a:prstGeom prst="rect">
                <a:avLst/>
              </a:prstGeom>
              <a:blipFill>
                <a:blip r:embed="rId444"/>
                <a:stretch>
                  <a:fillRect l="-912" t="-5660" r="-798"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0" name="TextBox 329">
                <a:extLst>
                  <a:ext uri="{FF2B5EF4-FFF2-40B4-BE49-F238E27FC236}">
                    <a16:creationId xmlns:a16="http://schemas.microsoft.com/office/drawing/2014/main" id="{D583B7E6-4D10-47F2-8826-802C8B62AEBE}"/>
                  </a:ext>
                </a:extLst>
              </p:cNvPr>
              <p:cNvSpPr txBox="1"/>
              <p:nvPr/>
            </p:nvSpPr>
            <p:spPr>
              <a:xfrm>
                <a:off x="1727565" y="1805360"/>
                <a:ext cx="1869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X</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x</m:t>
                      </m:r>
                      <m:r>
                        <a:rPr lang="en-US" b="0" i="0" dirty="0" smtClean="0">
                          <a:latin typeface="Cambria Math" panose="02040503050406030204" pitchFamily="18" charset="0"/>
                        </a:rPr>
                        <m:t>)</m:t>
                      </m:r>
                    </m:oMath>
                  </m:oMathPara>
                </a14:m>
                <a:endParaRPr lang="ru-RU" dirty="0"/>
              </a:p>
            </p:txBody>
          </p:sp>
        </mc:Choice>
        <mc:Fallback xmlns="">
          <p:sp>
            <p:nvSpPr>
              <p:cNvPr id="330" name="TextBox 329">
                <a:extLst>
                  <a:ext uri="{FF2B5EF4-FFF2-40B4-BE49-F238E27FC236}">
                    <a16:creationId xmlns:a16="http://schemas.microsoft.com/office/drawing/2014/main" id="{D583B7E6-4D10-47F2-8826-802C8B62AEBE}"/>
                  </a:ext>
                </a:extLst>
              </p:cNvPr>
              <p:cNvSpPr txBox="1">
                <a:spLocks noRot="1" noChangeAspect="1" noMove="1" noResize="1" noEditPoints="1" noAdjustHandles="1" noChangeArrowheads="1" noChangeShapeType="1" noTextEdit="1"/>
              </p:cNvSpPr>
              <p:nvPr/>
            </p:nvSpPr>
            <p:spPr>
              <a:xfrm>
                <a:off x="1727565" y="1805360"/>
                <a:ext cx="1869479" cy="369332"/>
              </a:xfrm>
              <a:prstGeom prst="rect">
                <a:avLst/>
              </a:prstGeom>
              <a:blipFill>
                <a:blip r:embed="rId445"/>
                <a:stretch>
                  <a:fillRect b="-13115"/>
                </a:stretch>
              </a:blipFill>
            </p:spPr>
            <p:txBody>
              <a:bodyPr/>
              <a:lstStyle/>
              <a:p>
                <a:r>
                  <a:rPr lang="ru-RU">
                    <a:noFill/>
                  </a:rPr>
                  <a:t> </a:t>
                </a:r>
              </a:p>
            </p:txBody>
          </p:sp>
        </mc:Fallback>
      </mc:AlternateContent>
    </p:spTree>
    <p:extLst>
      <p:ext uri="{BB962C8B-B14F-4D97-AF65-F5344CB8AC3E}">
        <p14:creationId xmlns:p14="http://schemas.microsoft.com/office/powerpoint/2010/main" val="262566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grpSp>
        <p:nvGrpSpPr>
          <p:cNvPr id="41" name="Группа 40">
            <a:extLst>
              <a:ext uri="{FF2B5EF4-FFF2-40B4-BE49-F238E27FC236}">
                <a16:creationId xmlns:a16="http://schemas.microsoft.com/office/drawing/2014/main" id="{8DB1D312-DB78-4AF8-95DD-7EC97AF64E7F}"/>
              </a:ext>
            </a:extLst>
          </p:cNvPr>
          <p:cNvGrpSpPr/>
          <p:nvPr/>
        </p:nvGrpSpPr>
        <p:grpSpPr>
          <a:xfrm>
            <a:off x="163494" y="745142"/>
            <a:ext cx="1364411" cy="1370861"/>
            <a:chOff x="101051" y="1531089"/>
            <a:chExt cx="1929278" cy="1938399"/>
          </a:xfrm>
        </p:grpSpPr>
        <mc:AlternateContent xmlns:mc="http://schemas.openxmlformats.org/markup-compatibility/2006" xmlns:p14="http://schemas.microsoft.com/office/powerpoint/2010/main">
          <mc:Choice Requires="p14">
            <p:contentPart p14:bwMode="auto" r:id="rId3">
              <p14:nvContentPartPr>
                <p14:cNvPr id="45" name="Рукописный ввод 44">
                  <a:extLst>
                    <a:ext uri="{FF2B5EF4-FFF2-40B4-BE49-F238E27FC236}">
                      <a16:creationId xmlns:a16="http://schemas.microsoft.com/office/drawing/2014/main" id="{20DA4C59-D103-4C10-B33B-A5472AA1D046}"/>
                    </a:ext>
                  </a:extLst>
                </p14:cNvPr>
                <p14:cNvContentPartPr/>
                <p14:nvPr/>
              </p14:nvContentPartPr>
              <p14:xfrm>
                <a:off x="450843" y="3355368"/>
                <a:ext cx="67320" cy="86040"/>
              </p14:xfrm>
            </p:contentPart>
          </mc:Choice>
          <mc:Fallback xmlns="">
            <p:pic>
              <p:nvPicPr>
                <p:cNvPr id="45" name="Рукописный ввод 44">
                  <a:extLst>
                    <a:ext uri="{FF2B5EF4-FFF2-40B4-BE49-F238E27FC236}">
                      <a16:creationId xmlns:a16="http://schemas.microsoft.com/office/drawing/2014/main" id="{20DA4C59-D103-4C10-B33B-A5472AA1D046}"/>
                    </a:ext>
                  </a:extLst>
                </p:cNvPr>
                <p:cNvPicPr/>
                <p:nvPr/>
              </p:nvPicPr>
              <p:blipFill>
                <a:blip r:embed="rId4"/>
                <a:stretch>
                  <a:fillRect/>
                </a:stretch>
              </p:blipFill>
              <p:spPr>
                <a:xfrm>
                  <a:off x="438189" y="3342640"/>
                  <a:ext cx="92122" cy="11098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Рукописный ввод 45">
                  <a:extLst>
                    <a:ext uri="{FF2B5EF4-FFF2-40B4-BE49-F238E27FC236}">
                      <a16:creationId xmlns:a16="http://schemas.microsoft.com/office/drawing/2014/main" id="{C6E9DEFF-F094-4B76-BDE0-D983275A8921}"/>
                    </a:ext>
                  </a:extLst>
                </p14:cNvPr>
                <p14:cNvContentPartPr/>
                <p14:nvPr/>
              </p14:nvContentPartPr>
              <p14:xfrm>
                <a:off x="531123" y="3439608"/>
                <a:ext cx="2520" cy="29880"/>
              </p14:xfrm>
            </p:contentPart>
          </mc:Choice>
          <mc:Fallback xmlns="">
            <p:pic>
              <p:nvPicPr>
                <p:cNvPr id="46" name="Рукописный ввод 45">
                  <a:extLst>
                    <a:ext uri="{FF2B5EF4-FFF2-40B4-BE49-F238E27FC236}">
                      <a16:creationId xmlns:a16="http://schemas.microsoft.com/office/drawing/2014/main" id="{C6E9DEFF-F094-4B76-BDE0-D983275A8921}"/>
                    </a:ext>
                  </a:extLst>
                </p:cNvPr>
                <p:cNvPicPr/>
                <p:nvPr/>
              </p:nvPicPr>
              <p:blipFill>
                <a:blip r:embed="rId6"/>
                <a:stretch>
                  <a:fillRect/>
                </a:stretch>
              </p:blipFill>
              <p:spPr>
                <a:xfrm>
                  <a:off x="519027" y="3426947"/>
                  <a:ext cx="27216" cy="5469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Рукописный ввод 46">
                  <a:extLst>
                    <a:ext uri="{FF2B5EF4-FFF2-40B4-BE49-F238E27FC236}">
                      <a16:creationId xmlns:a16="http://schemas.microsoft.com/office/drawing/2014/main" id="{962C5ED5-F66C-42FB-AC79-329DC6019504}"/>
                    </a:ext>
                  </a:extLst>
                </p14:cNvPr>
                <p14:cNvContentPartPr/>
                <p14:nvPr/>
              </p14:nvContentPartPr>
              <p14:xfrm>
                <a:off x="557403" y="3369768"/>
                <a:ext cx="83160" cy="79920"/>
              </p14:xfrm>
            </p:contentPart>
          </mc:Choice>
          <mc:Fallback xmlns="">
            <p:pic>
              <p:nvPicPr>
                <p:cNvPr id="47" name="Рукописный ввод 46">
                  <a:extLst>
                    <a:ext uri="{FF2B5EF4-FFF2-40B4-BE49-F238E27FC236}">
                      <a16:creationId xmlns:a16="http://schemas.microsoft.com/office/drawing/2014/main" id="{962C5ED5-F66C-42FB-AC79-329DC6019504}"/>
                    </a:ext>
                  </a:extLst>
                </p:cNvPr>
                <p:cNvPicPr/>
                <p:nvPr/>
              </p:nvPicPr>
              <p:blipFill>
                <a:blip r:embed="rId8"/>
                <a:stretch>
                  <a:fillRect/>
                </a:stretch>
              </p:blipFill>
              <p:spPr>
                <a:xfrm>
                  <a:off x="544726" y="3357122"/>
                  <a:ext cx="108007" cy="104705"/>
                </a:xfrm>
                <a:prstGeom prst="rect">
                  <a:avLst/>
                </a:prstGeom>
              </p:spPr>
            </p:pic>
          </mc:Fallback>
        </mc:AlternateContent>
        <p:grpSp>
          <p:nvGrpSpPr>
            <p:cNvPr id="48" name="Группа 47">
              <a:extLst>
                <a:ext uri="{FF2B5EF4-FFF2-40B4-BE49-F238E27FC236}">
                  <a16:creationId xmlns:a16="http://schemas.microsoft.com/office/drawing/2014/main" id="{CC72C351-EBEF-469A-8975-C861A05ACEA8}"/>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9">
                <p14:nvContentPartPr>
                  <p14:cNvPr id="98" name="Рукописный ввод 97">
                    <a:extLst>
                      <a:ext uri="{FF2B5EF4-FFF2-40B4-BE49-F238E27FC236}">
                        <a16:creationId xmlns:a16="http://schemas.microsoft.com/office/drawing/2014/main" id="{65E36525-1FA5-4C49-87C1-702F2AF39972}"/>
                      </a:ext>
                    </a:extLst>
                  </p14:cNvPr>
                  <p14:cNvContentPartPr/>
                  <p14:nvPr/>
                </p14:nvContentPartPr>
                <p14:xfrm>
                  <a:off x="514563" y="3225768"/>
                  <a:ext cx="22320" cy="59760"/>
                </p14:xfrm>
              </p:contentPart>
            </mc:Choice>
            <mc:Fallback xmlns="">
              <p:pic>
                <p:nvPicPr>
                  <p:cNvPr id="98" name="Рукописный ввод 97">
                    <a:extLst>
                      <a:ext uri="{FF2B5EF4-FFF2-40B4-BE49-F238E27FC236}">
                        <a16:creationId xmlns:a16="http://schemas.microsoft.com/office/drawing/2014/main" id="{65E36525-1FA5-4C49-87C1-702F2AF39972}"/>
                      </a:ext>
                    </a:extLst>
                  </p:cNvPr>
                  <p:cNvPicPr/>
                  <p:nvPr/>
                </p:nvPicPr>
                <p:blipFill>
                  <a:blip r:embed="rId10"/>
                  <a:stretch>
                    <a:fillRect/>
                  </a:stretch>
                </p:blipFill>
                <p:spPr>
                  <a:xfrm>
                    <a:off x="502388" y="3213510"/>
                    <a:ext cx="47176" cy="8478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 name="Рукописный ввод 100">
                    <a:extLst>
                      <a:ext uri="{FF2B5EF4-FFF2-40B4-BE49-F238E27FC236}">
                        <a16:creationId xmlns:a16="http://schemas.microsoft.com/office/drawing/2014/main" id="{2572CA3D-4DE0-42B2-9C61-A5338512F584}"/>
                      </a:ext>
                    </a:extLst>
                  </p14:cNvPr>
                  <p14:cNvContentPartPr/>
                  <p14:nvPr/>
                </p14:nvContentPartPr>
                <p14:xfrm>
                  <a:off x="512403" y="3236208"/>
                  <a:ext cx="41400" cy="43920"/>
                </p14:xfrm>
              </p:contentPart>
            </mc:Choice>
            <mc:Fallback xmlns="">
              <p:pic>
                <p:nvPicPr>
                  <p:cNvPr id="101" name="Рукописный ввод 100">
                    <a:extLst>
                      <a:ext uri="{FF2B5EF4-FFF2-40B4-BE49-F238E27FC236}">
                        <a16:creationId xmlns:a16="http://schemas.microsoft.com/office/drawing/2014/main" id="{2572CA3D-4DE0-42B2-9C61-A5338512F584}"/>
                      </a:ext>
                    </a:extLst>
                  </p:cNvPr>
                  <p:cNvPicPr/>
                  <p:nvPr/>
                </p:nvPicPr>
                <p:blipFill>
                  <a:blip r:embed="rId12"/>
                  <a:stretch>
                    <a:fillRect/>
                  </a:stretch>
                </p:blipFill>
                <p:spPr>
                  <a:xfrm>
                    <a:off x="499781" y="3223587"/>
                    <a:ext cx="66139" cy="6865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3" name="Рукописный ввод 102">
                    <a:extLst>
                      <a:ext uri="{FF2B5EF4-FFF2-40B4-BE49-F238E27FC236}">
                        <a16:creationId xmlns:a16="http://schemas.microsoft.com/office/drawing/2014/main" id="{3C6D49E1-B5C3-49CE-BB3B-073B7154E250}"/>
                      </a:ext>
                    </a:extLst>
                  </p14:cNvPr>
                  <p14:cNvContentPartPr/>
                  <p14:nvPr/>
                </p14:nvContentPartPr>
                <p14:xfrm>
                  <a:off x="533643" y="3180048"/>
                  <a:ext cx="4680" cy="31320"/>
                </p14:xfrm>
              </p:contentPart>
            </mc:Choice>
            <mc:Fallback xmlns="">
              <p:pic>
                <p:nvPicPr>
                  <p:cNvPr id="103" name="Рукописный ввод 102">
                    <a:extLst>
                      <a:ext uri="{FF2B5EF4-FFF2-40B4-BE49-F238E27FC236}">
                        <a16:creationId xmlns:a16="http://schemas.microsoft.com/office/drawing/2014/main" id="{3C6D49E1-B5C3-49CE-BB3B-073B7154E250}"/>
                      </a:ext>
                    </a:extLst>
                  </p:cNvPr>
                  <p:cNvPicPr/>
                  <p:nvPr/>
                </p:nvPicPr>
                <p:blipFill>
                  <a:blip r:embed="rId14"/>
                  <a:stretch>
                    <a:fillRect/>
                  </a:stretch>
                </p:blipFill>
                <p:spPr>
                  <a:xfrm>
                    <a:off x="520643" y="3167924"/>
                    <a:ext cx="30160" cy="5607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49" name="Рукописный ввод 48">
                  <a:extLst>
                    <a:ext uri="{FF2B5EF4-FFF2-40B4-BE49-F238E27FC236}">
                      <a16:creationId xmlns:a16="http://schemas.microsoft.com/office/drawing/2014/main" id="{F8BEAD4F-BF38-469E-ABFD-CCB592CF7396}"/>
                    </a:ext>
                  </a:extLst>
                </p14:cNvPr>
                <p14:cNvContentPartPr/>
                <p14:nvPr/>
              </p14:nvContentPartPr>
              <p14:xfrm>
                <a:off x="540483" y="3065208"/>
                <a:ext cx="5040" cy="35280"/>
              </p14:xfrm>
            </p:contentPart>
          </mc:Choice>
          <mc:Fallback xmlns="">
            <p:pic>
              <p:nvPicPr>
                <p:cNvPr id="49" name="Рукописный ввод 48">
                  <a:extLst>
                    <a:ext uri="{FF2B5EF4-FFF2-40B4-BE49-F238E27FC236}">
                      <a16:creationId xmlns:a16="http://schemas.microsoft.com/office/drawing/2014/main" id="{F8BEAD4F-BF38-469E-ABFD-CCB592CF7396}"/>
                    </a:ext>
                  </a:extLst>
                </p:cNvPr>
                <p:cNvPicPr/>
                <p:nvPr/>
              </p:nvPicPr>
              <p:blipFill>
                <a:blip r:embed="rId16"/>
                <a:stretch>
                  <a:fillRect/>
                </a:stretch>
              </p:blipFill>
              <p:spPr>
                <a:xfrm>
                  <a:off x="527883" y="3052425"/>
                  <a:ext cx="29736" cy="6033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 name="Рукописный ввод 49">
                  <a:extLst>
                    <a:ext uri="{FF2B5EF4-FFF2-40B4-BE49-F238E27FC236}">
                      <a16:creationId xmlns:a16="http://schemas.microsoft.com/office/drawing/2014/main" id="{3B8E4B79-9D1C-4E4F-A019-8D96CCED2504}"/>
                    </a:ext>
                  </a:extLst>
                </p14:cNvPr>
                <p14:cNvContentPartPr/>
                <p14:nvPr/>
              </p14:nvContentPartPr>
              <p14:xfrm>
                <a:off x="540483" y="2927328"/>
                <a:ext cx="3240" cy="39240"/>
              </p14:xfrm>
            </p:contentPart>
          </mc:Choice>
          <mc:Fallback xmlns="">
            <p:pic>
              <p:nvPicPr>
                <p:cNvPr id="50" name="Рукописный ввод 49">
                  <a:extLst>
                    <a:ext uri="{FF2B5EF4-FFF2-40B4-BE49-F238E27FC236}">
                      <a16:creationId xmlns:a16="http://schemas.microsoft.com/office/drawing/2014/main" id="{3B8E4B79-9D1C-4E4F-A019-8D96CCED2504}"/>
                    </a:ext>
                  </a:extLst>
                </p:cNvPr>
                <p:cNvPicPr/>
                <p:nvPr/>
              </p:nvPicPr>
              <p:blipFill>
                <a:blip r:embed="rId18"/>
                <a:stretch>
                  <a:fillRect/>
                </a:stretch>
              </p:blipFill>
              <p:spPr>
                <a:xfrm>
                  <a:off x="528912" y="2914588"/>
                  <a:ext cx="25920" cy="6421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Рукописный ввод 50">
                  <a:extLst>
                    <a:ext uri="{FF2B5EF4-FFF2-40B4-BE49-F238E27FC236}">
                      <a16:creationId xmlns:a16="http://schemas.microsoft.com/office/drawing/2014/main" id="{4EF6F800-AB4A-4909-AA31-DA0E6F33E70F}"/>
                    </a:ext>
                  </a:extLst>
                </p14:cNvPr>
                <p14:cNvContentPartPr/>
                <p14:nvPr/>
              </p14:nvContentPartPr>
              <p14:xfrm>
                <a:off x="540843" y="2772888"/>
                <a:ext cx="3600" cy="40320"/>
              </p14:xfrm>
            </p:contentPart>
          </mc:Choice>
          <mc:Fallback xmlns="">
            <p:pic>
              <p:nvPicPr>
                <p:cNvPr id="51" name="Рукописный ввод 50">
                  <a:extLst>
                    <a:ext uri="{FF2B5EF4-FFF2-40B4-BE49-F238E27FC236}">
                      <a16:creationId xmlns:a16="http://schemas.microsoft.com/office/drawing/2014/main" id="{4EF6F800-AB4A-4909-AA31-DA0E6F33E70F}"/>
                    </a:ext>
                  </a:extLst>
                </p:cNvPr>
                <p:cNvPicPr/>
                <p:nvPr/>
              </p:nvPicPr>
              <p:blipFill>
                <a:blip r:embed="rId20"/>
                <a:stretch>
                  <a:fillRect/>
                </a:stretch>
              </p:blipFill>
              <p:spPr>
                <a:xfrm>
                  <a:off x="527986" y="2760792"/>
                  <a:ext cx="28800" cy="6501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Рукописный ввод 51">
                  <a:extLst>
                    <a:ext uri="{FF2B5EF4-FFF2-40B4-BE49-F238E27FC236}">
                      <a16:creationId xmlns:a16="http://schemas.microsoft.com/office/drawing/2014/main" id="{573BDE7B-C6F4-4504-8EC8-0396D642ECAC}"/>
                    </a:ext>
                  </a:extLst>
                </p14:cNvPr>
                <p14:cNvContentPartPr/>
                <p14:nvPr/>
              </p14:nvContentPartPr>
              <p14:xfrm>
                <a:off x="543723" y="2635008"/>
                <a:ext cx="11880" cy="56880"/>
              </p14:xfrm>
            </p:contentPart>
          </mc:Choice>
          <mc:Fallback xmlns="">
            <p:pic>
              <p:nvPicPr>
                <p:cNvPr id="52" name="Рукописный ввод 51">
                  <a:extLst>
                    <a:ext uri="{FF2B5EF4-FFF2-40B4-BE49-F238E27FC236}">
                      <a16:creationId xmlns:a16="http://schemas.microsoft.com/office/drawing/2014/main" id="{573BDE7B-C6F4-4504-8EC8-0396D642ECAC}"/>
                    </a:ext>
                  </a:extLst>
                </p:cNvPr>
                <p:cNvPicPr/>
                <p:nvPr/>
              </p:nvPicPr>
              <p:blipFill>
                <a:blip r:embed="rId22"/>
                <a:stretch>
                  <a:fillRect/>
                </a:stretch>
              </p:blipFill>
              <p:spPr>
                <a:xfrm>
                  <a:off x="530810" y="2622312"/>
                  <a:ext cx="37190" cy="81765"/>
                </a:xfrm>
                <a:prstGeom prst="rect">
                  <a:avLst/>
                </a:prstGeom>
              </p:spPr>
            </p:pic>
          </mc:Fallback>
        </mc:AlternateContent>
        <p:grpSp>
          <p:nvGrpSpPr>
            <p:cNvPr id="53" name="Группа 52">
              <a:extLst>
                <a:ext uri="{FF2B5EF4-FFF2-40B4-BE49-F238E27FC236}">
                  <a16:creationId xmlns:a16="http://schemas.microsoft.com/office/drawing/2014/main" id="{0D68C25F-4959-42F3-9138-64B77207D8C0}"/>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3">
                <p14:nvContentPartPr>
                  <p14:cNvPr id="96" name="Рукописный ввод 95">
                    <a:extLst>
                      <a:ext uri="{FF2B5EF4-FFF2-40B4-BE49-F238E27FC236}">
                        <a16:creationId xmlns:a16="http://schemas.microsoft.com/office/drawing/2014/main" id="{EFBEB65C-C77C-4768-A1C8-39803E8C60A8}"/>
                      </a:ext>
                    </a:extLst>
                  </p14:cNvPr>
                  <p14:cNvContentPartPr/>
                  <p14:nvPr/>
                </p14:nvContentPartPr>
                <p14:xfrm>
                  <a:off x="554523" y="2519448"/>
                  <a:ext cx="3240" cy="36360"/>
                </p14:xfrm>
              </p:contentPart>
            </mc:Choice>
            <mc:Fallback xmlns="">
              <p:pic>
                <p:nvPicPr>
                  <p:cNvPr id="96" name="Рукописный ввод 95">
                    <a:extLst>
                      <a:ext uri="{FF2B5EF4-FFF2-40B4-BE49-F238E27FC236}">
                        <a16:creationId xmlns:a16="http://schemas.microsoft.com/office/drawing/2014/main" id="{EFBEB65C-C77C-4768-A1C8-39803E8C60A8}"/>
                      </a:ext>
                    </a:extLst>
                  </p:cNvPr>
                  <p:cNvPicPr/>
                  <p:nvPr/>
                </p:nvPicPr>
                <p:blipFill>
                  <a:blip r:embed="rId24"/>
                  <a:stretch>
                    <a:fillRect/>
                  </a:stretch>
                </p:blipFill>
                <p:spPr>
                  <a:xfrm>
                    <a:off x="541023" y="2506823"/>
                    <a:ext cx="29700" cy="6110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7" name="Рукописный ввод 96">
                    <a:extLst>
                      <a:ext uri="{FF2B5EF4-FFF2-40B4-BE49-F238E27FC236}">
                        <a16:creationId xmlns:a16="http://schemas.microsoft.com/office/drawing/2014/main" id="{46CBD30D-FB37-4EA0-B76E-39EED65F7AFE}"/>
                      </a:ext>
                    </a:extLst>
                  </p14:cNvPr>
                  <p14:cNvContentPartPr/>
                  <p14:nvPr/>
                </p14:nvContentPartPr>
                <p14:xfrm>
                  <a:off x="537963" y="2470488"/>
                  <a:ext cx="37440" cy="43560"/>
                </p14:xfrm>
              </p:contentPart>
            </mc:Choice>
            <mc:Fallback xmlns="">
              <p:pic>
                <p:nvPicPr>
                  <p:cNvPr id="97" name="Рукописный ввод 96">
                    <a:extLst>
                      <a:ext uri="{FF2B5EF4-FFF2-40B4-BE49-F238E27FC236}">
                        <a16:creationId xmlns:a16="http://schemas.microsoft.com/office/drawing/2014/main" id="{46CBD30D-FB37-4EA0-B76E-39EED65F7AFE}"/>
                      </a:ext>
                    </a:extLst>
                  </p:cNvPr>
                  <p:cNvPicPr/>
                  <p:nvPr/>
                </p:nvPicPr>
                <p:blipFill>
                  <a:blip r:embed="rId26"/>
                  <a:stretch>
                    <a:fillRect/>
                  </a:stretch>
                </p:blipFill>
                <p:spPr>
                  <a:xfrm>
                    <a:off x="525314" y="2457825"/>
                    <a:ext cx="62231" cy="68379"/>
                  </a:xfrm>
                  <a:prstGeom prst="rect">
                    <a:avLst/>
                  </a:prstGeom>
                </p:spPr>
              </p:pic>
            </mc:Fallback>
          </mc:AlternateContent>
        </p:grpSp>
        <p:grpSp>
          <p:nvGrpSpPr>
            <p:cNvPr id="54" name="Группа 53">
              <a:extLst>
                <a:ext uri="{FF2B5EF4-FFF2-40B4-BE49-F238E27FC236}">
                  <a16:creationId xmlns:a16="http://schemas.microsoft.com/office/drawing/2014/main" id="{DAE77557-DCC6-4C62-B431-69D1BA405B0C}"/>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7">
                <p14:nvContentPartPr>
                  <p14:cNvPr id="90" name="Рукописный ввод 89">
                    <a:extLst>
                      <a:ext uri="{FF2B5EF4-FFF2-40B4-BE49-F238E27FC236}">
                        <a16:creationId xmlns:a16="http://schemas.microsoft.com/office/drawing/2014/main" id="{A15BFA24-6346-43C6-BF94-CFEF8EFE4020}"/>
                      </a:ext>
                    </a:extLst>
                  </p14:cNvPr>
                  <p14:cNvContentPartPr/>
                  <p14:nvPr/>
                </p14:nvContentPartPr>
                <p14:xfrm>
                  <a:off x="1249323" y="3216048"/>
                  <a:ext cx="19440" cy="60480"/>
                </p14:xfrm>
              </p:contentPart>
            </mc:Choice>
            <mc:Fallback xmlns="">
              <p:pic>
                <p:nvPicPr>
                  <p:cNvPr id="90" name="Рукописный ввод 89">
                    <a:extLst>
                      <a:ext uri="{FF2B5EF4-FFF2-40B4-BE49-F238E27FC236}">
                        <a16:creationId xmlns:a16="http://schemas.microsoft.com/office/drawing/2014/main" id="{A15BFA24-6346-43C6-BF94-CFEF8EFE4020}"/>
                      </a:ext>
                    </a:extLst>
                  </p:cNvPr>
                  <p:cNvPicPr/>
                  <p:nvPr/>
                </p:nvPicPr>
                <p:blipFill>
                  <a:blip r:embed="rId28"/>
                  <a:stretch>
                    <a:fillRect/>
                  </a:stretch>
                </p:blipFill>
                <p:spPr>
                  <a:xfrm>
                    <a:off x="1236534" y="3203342"/>
                    <a:ext cx="44507" cy="8538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1" name="Рукописный ввод 90">
                    <a:extLst>
                      <a:ext uri="{FF2B5EF4-FFF2-40B4-BE49-F238E27FC236}">
                        <a16:creationId xmlns:a16="http://schemas.microsoft.com/office/drawing/2014/main" id="{BADDA71C-253F-4C02-92AE-9477B3C939BE}"/>
                      </a:ext>
                    </a:extLst>
                  </p14:cNvPr>
                  <p14:cNvContentPartPr/>
                  <p14:nvPr/>
                </p14:nvContentPartPr>
                <p14:xfrm>
                  <a:off x="1227363" y="3230088"/>
                  <a:ext cx="41400" cy="35280"/>
                </p14:xfrm>
              </p:contentPart>
            </mc:Choice>
            <mc:Fallback xmlns="">
              <p:pic>
                <p:nvPicPr>
                  <p:cNvPr id="91" name="Рукописный ввод 90">
                    <a:extLst>
                      <a:ext uri="{FF2B5EF4-FFF2-40B4-BE49-F238E27FC236}">
                        <a16:creationId xmlns:a16="http://schemas.microsoft.com/office/drawing/2014/main" id="{BADDA71C-253F-4C02-92AE-9477B3C939BE}"/>
                      </a:ext>
                    </a:extLst>
                  </p:cNvPr>
                  <p:cNvPicPr/>
                  <p:nvPr/>
                </p:nvPicPr>
                <p:blipFill>
                  <a:blip r:embed="rId30"/>
                  <a:stretch>
                    <a:fillRect/>
                  </a:stretch>
                </p:blipFill>
                <p:spPr>
                  <a:xfrm>
                    <a:off x="1215246" y="3217488"/>
                    <a:ext cx="66139" cy="5997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2" name="Рукописный ввод 91">
                    <a:extLst>
                      <a:ext uri="{FF2B5EF4-FFF2-40B4-BE49-F238E27FC236}">
                        <a16:creationId xmlns:a16="http://schemas.microsoft.com/office/drawing/2014/main" id="{0FD4B500-F246-4B8E-A792-85F3AE9A0937}"/>
                      </a:ext>
                    </a:extLst>
                  </p14:cNvPr>
                  <p14:cNvContentPartPr/>
                  <p14:nvPr/>
                </p14:nvContentPartPr>
                <p14:xfrm>
                  <a:off x="1183443" y="3342408"/>
                  <a:ext cx="65520" cy="75960"/>
                </p14:xfrm>
              </p:contentPart>
            </mc:Choice>
            <mc:Fallback xmlns="">
              <p:pic>
                <p:nvPicPr>
                  <p:cNvPr id="92" name="Рукописный ввод 91">
                    <a:extLst>
                      <a:ext uri="{FF2B5EF4-FFF2-40B4-BE49-F238E27FC236}">
                        <a16:creationId xmlns:a16="http://schemas.microsoft.com/office/drawing/2014/main" id="{0FD4B500-F246-4B8E-A792-85F3AE9A0937}"/>
                      </a:ext>
                    </a:extLst>
                  </p:cNvPr>
                  <p:cNvPicPr/>
                  <p:nvPr/>
                </p:nvPicPr>
                <p:blipFill>
                  <a:blip r:embed="rId32"/>
                  <a:stretch>
                    <a:fillRect/>
                  </a:stretch>
                </p:blipFill>
                <p:spPr>
                  <a:xfrm>
                    <a:off x="1170745" y="3330173"/>
                    <a:ext cx="90407" cy="1009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3" name="Рукописный ввод 92">
                    <a:extLst>
                      <a:ext uri="{FF2B5EF4-FFF2-40B4-BE49-F238E27FC236}">
                        <a16:creationId xmlns:a16="http://schemas.microsoft.com/office/drawing/2014/main" id="{AC21CD26-AC50-4A71-96BB-D667CF46E513}"/>
                      </a:ext>
                    </a:extLst>
                  </p14:cNvPr>
                  <p14:cNvContentPartPr/>
                  <p14:nvPr/>
                </p14:nvContentPartPr>
                <p14:xfrm>
                  <a:off x="1278123" y="3409368"/>
                  <a:ext cx="6840" cy="27000"/>
                </p14:xfrm>
              </p:contentPart>
            </mc:Choice>
            <mc:Fallback xmlns="">
              <p:pic>
                <p:nvPicPr>
                  <p:cNvPr id="93" name="Рукописный ввод 92">
                    <a:extLst>
                      <a:ext uri="{FF2B5EF4-FFF2-40B4-BE49-F238E27FC236}">
                        <a16:creationId xmlns:a16="http://schemas.microsoft.com/office/drawing/2014/main" id="{AC21CD26-AC50-4A71-96BB-D667CF46E513}"/>
                      </a:ext>
                    </a:extLst>
                  </p:cNvPr>
                  <p:cNvPicPr/>
                  <p:nvPr/>
                </p:nvPicPr>
                <p:blipFill>
                  <a:blip r:embed="rId34"/>
                  <a:stretch>
                    <a:fillRect/>
                  </a:stretch>
                </p:blipFill>
                <p:spPr>
                  <a:xfrm>
                    <a:off x="1266397" y="3397142"/>
                    <a:ext cx="30780" cy="5196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4" name="Рукописный ввод 93">
                    <a:extLst>
                      <a:ext uri="{FF2B5EF4-FFF2-40B4-BE49-F238E27FC236}">
                        <a16:creationId xmlns:a16="http://schemas.microsoft.com/office/drawing/2014/main" id="{5119456E-629D-4D84-86C3-7C34CD5DDFE5}"/>
                      </a:ext>
                    </a:extLst>
                  </p14:cNvPr>
                  <p14:cNvContentPartPr/>
                  <p14:nvPr/>
                </p14:nvContentPartPr>
                <p14:xfrm>
                  <a:off x="1311963" y="3312888"/>
                  <a:ext cx="48240" cy="104400"/>
                </p14:xfrm>
              </p:contentPart>
            </mc:Choice>
            <mc:Fallback xmlns="">
              <p:pic>
                <p:nvPicPr>
                  <p:cNvPr id="94" name="Рукописный ввод 93">
                    <a:extLst>
                      <a:ext uri="{FF2B5EF4-FFF2-40B4-BE49-F238E27FC236}">
                        <a16:creationId xmlns:a16="http://schemas.microsoft.com/office/drawing/2014/main" id="{5119456E-629D-4D84-86C3-7C34CD5DDFE5}"/>
                      </a:ext>
                    </a:extLst>
                  </p:cNvPr>
                  <p:cNvPicPr/>
                  <p:nvPr/>
                </p:nvPicPr>
                <p:blipFill>
                  <a:blip r:embed="rId36"/>
                  <a:stretch>
                    <a:fillRect/>
                  </a:stretch>
                </p:blipFill>
                <p:spPr>
                  <a:xfrm>
                    <a:off x="1299268" y="3300156"/>
                    <a:ext cx="73122" cy="12935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5" name="Рукописный ввод 94">
                    <a:extLst>
                      <a:ext uri="{FF2B5EF4-FFF2-40B4-BE49-F238E27FC236}">
                        <a16:creationId xmlns:a16="http://schemas.microsoft.com/office/drawing/2014/main" id="{EB4350D9-00C5-425D-BE62-2E30D1B6A3A8}"/>
                      </a:ext>
                    </a:extLst>
                  </p14:cNvPr>
                  <p14:cNvContentPartPr/>
                  <p14:nvPr/>
                </p14:nvContentPartPr>
                <p14:xfrm>
                  <a:off x="1259043" y="3162408"/>
                  <a:ext cx="3600" cy="34560"/>
                </p14:xfrm>
              </p:contentPart>
            </mc:Choice>
            <mc:Fallback xmlns="">
              <p:pic>
                <p:nvPicPr>
                  <p:cNvPr id="95" name="Рукописный ввод 94">
                    <a:extLst>
                      <a:ext uri="{FF2B5EF4-FFF2-40B4-BE49-F238E27FC236}">
                        <a16:creationId xmlns:a16="http://schemas.microsoft.com/office/drawing/2014/main" id="{EB4350D9-00C5-425D-BE62-2E30D1B6A3A8}"/>
                      </a:ext>
                    </a:extLst>
                  </p:cNvPr>
                  <p:cNvPicPr/>
                  <p:nvPr/>
                </p:nvPicPr>
                <p:blipFill>
                  <a:blip r:embed="rId38"/>
                  <a:stretch>
                    <a:fillRect/>
                  </a:stretch>
                </p:blipFill>
                <p:spPr>
                  <a:xfrm>
                    <a:off x="1246186" y="3149702"/>
                    <a:ext cx="28800" cy="594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5" name="Рукописный ввод 54">
                  <a:extLst>
                    <a:ext uri="{FF2B5EF4-FFF2-40B4-BE49-F238E27FC236}">
                      <a16:creationId xmlns:a16="http://schemas.microsoft.com/office/drawing/2014/main" id="{81475146-C7A4-4421-9B68-ECE68302AC63}"/>
                    </a:ext>
                  </a:extLst>
                </p14:cNvPr>
                <p14:cNvContentPartPr/>
                <p14:nvPr/>
              </p14:nvContentPartPr>
              <p14:xfrm>
                <a:off x="1258683" y="3037848"/>
                <a:ext cx="2160" cy="16560"/>
              </p14:xfrm>
            </p:contentPart>
          </mc:Choice>
          <mc:Fallback xmlns="">
            <p:pic>
              <p:nvPicPr>
                <p:cNvPr id="55" name="Рукописный ввод 54">
                  <a:extLst>
                    <a:ext uri="{FF2B5EF4-FFF2-40B4-BE49-F238E27FC236}">
                      <a16:creationId xmlns:a16="http://schemas.microsoft.com/office/drawing/2014/main" id="{81475146-C7A4-4421-9B68-ECE68302AC63}"/>
                    </a:ext>
                  </a:extLst>
                </p:cNvPr>
                <p:cNvPicPr/>
                <p:nvPr/>
              </p:nvPicPr>
              <p:blipFill>
                <a:blip r:embed="rId40"/>
                <a:stretch>
                  <a:fillRect/>
                </a:stretch>
              </p:blipFill>
              <p:spPr>
                <a:xfrm>
                  <a:off x="1248315" y="3025804"/>
                  <a:ext cx="23328" cy="4114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6" name="Рукописный ввод 55">
                  <a:extLst>
                    <a:ext uri="{FF2B5EF4-FFF2-40B4-BE49-F238E27FC236}">
                      <a16:creationId xmlns:a16="http://schemas.microsoft.com/office/drawing/2014/main" id="{271A15CC-9051-4721-B0E9-8EE7C616530D}"/>
                    </a:ext>
                  </a:extLst>
                </p14:cNvPr>
                <p14:cNvContentPartPr/>
                <p14:nvPr/>
              </p14:nvContentPartPr>
              <p14:xfrm>
                <a:off x="1259043" y="2907168"/>
                <a:ext cx="2520" cy="40680"/>
              </p14:xfrm>
            </p:contentPart>
          </mc:Choice>
          <mc:Fallback xmlns="">
            <p:pic>
              <p:nvPicPr>
                <p:cNvPr id="56" name="Рукописный ввод 55">
                  <a:extLst>
                    <a:ext uri="{FF2B5EF4-FFF2-40B4-BE49-F238E27FC236}">
                      <a16:creationId xmlns:a16="http://schemas.microsoft.com/office/drawing/2014/main" id="{271A15CC-9051-4721-B0E9-8EE7C616530D}"/>
                    </a:ext>
                  </a:extLst>
                </p:cNvPr>
                <p:cNvPicPr/>
                <p:nvPr/>
              </p:nvPicPr>
              <p:blipFill>
                <a:blip r:embed="rId42"/>
                <a:stretch>
                  <a:fillRect/>
                </a:stretch>
              </p:blipFill>
              <p:spPr>
                <a:xfrm>
                  <a:off x="1246443" y="2894964"/>
                  <a:ext cx="27216" cy="6559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Рукописный ввод 56">
                  <a:extLst>
                    <a:ext uri="{FF2B5EF4-FFF2-40B4-BE49-F238E27FC236}">
                      <a16:creationId xmlns:a16="http://schemas.microsoft.com/office/drawing/2014/main" id="{ABD12123-C0BA-4C25-95FB-7AD9C7684A89}"/>
                    </a:ext>
                  </a:extLst>
                </p14:cNvPr>
                <p14:cNvContentPartPr/>
                <p14:nvPr/>
              </p14:nvContentPartPr>
              <p14:xfrm>
                <a:off x="1259763" y="2728248"/>
                <a:ext cx="7920" cy="50400"/>
              </p14:xfrm>
            </p:contentPart>
          </mc:Choice>
          <mc:Fallback xmlns="">
            <p:pic>
              <p:nvPicPr>
                <p:cNvPr id="57" name="Рукописный ввод 56">
                  <a:extLst>
                    <a:ext uri="{FF2B5EF4-FFF2-40B4-BE49-F238E27FC236}">
                      <a16:creationId xmlns:a16="http://schemas.microsoft.com/office/drawing/2014/main" id="{ABD12123-C0BA-4C25-95FB-7AD9C7684A89}"/>
                    </a:ext>
                  </a:extLst>
                </p:cNvPr>
                <p:cNvPicPr/>
                <p:nvPr/>
              </p:nvPicPr>
              <p:blipFill>
                <a:blip r:embed="rId44"/>
                <a:stretch>
                  <a:fillRect/>
                </a:stretch>
              </p:blipFill>
              <p:spPr>
                <a:xfrm>
                  <a:off x="1247883" y="2716030"/>
                  <a:ext cx="32175" cy="75345"/>
                </a:xfrm>
                <a:prstGeom prst="rect">
                  <a:avLst/>
                </a:prstGeom>
              </p:spPr>
            </p:pic>
          </mc:Fallback>
        </mc:AlternateContent>
        <p:grpSp>
          <p:nvGrpSpPr>
            <p:cNvPr id="58" name="Группа 57">
              <a:extLst>
                <a:ext uri="{FF2B5EF4-FFF2-40B4-BE49-F238E27FC236}">
                  <a16:creationId xmlns:a16="http://schemas.microsoft.com/office/drawing/2014/main" id="{AB41D512-4628-421E-9977-0870C519AA1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5">
                <p14:nvContentPartPr>
                  <p14:cNvPr id="87" name="Рукописный ввод 86">
                    <a:extLst>
                      <a:ext uri="{FF2B5EF4-FFF2-40B4-BE49-F238E27FC236}">
                        <a16:creationId xmlns:a16="http://schemas.microsoft.com/office/drawing/2014/main" id="{DB39A810-F684-4831-9A0E-6A92177ADD2E}"/>
                      </a:ext>
                    </a:extLst>
                  </p14:cNvPr>
                  <p14:cNvContentPartPr/>
                  <p14:nvPr/>
                </p14:nvContentPartPr>
                <p14:xfrm>
                  <a:off x="1262283" y="2565888"/>
                  <a:ext cx="10800" cy="59760"/>
                </p14:xfrm>
              </p:contentPart>
            </mc:Choice>
            <mc:Fallback xmlns="">
              <p:pic>
                <p:nvPicPr>
                  <p:cNvPr id="87" name="Рукописный ввод 86">
                    <a:extLst>
                      <a:ext uri="{FF2B5EF4-FFF2-40B4-BE49-F238E27FC236}">
                        <a16:creationId xmlns:a16="http://schemas.microsoft.com/office/drawing/2014/main" id="{DB39A810-F684-4831-9A0E-6A92177ADD2E}"/>
                      </a:ext>
                    </a:extLst>
                  </p:cNvPr>
                  <p:cNvPicPr/>
                  <p:nvPr/>
                </p:nvPicPr>
                <p:blipFill>
                  <a:blip r:embed="rId46"/>
                  <a:stretch>
                    <a:fillRect/>
                  </a:stretch>
                </p:blipFill>
                <p:spPr>
                  <a:xfrm>
                    <a:off x="1250501" y="2553227"/>
                    <a:ext cx="34855" cy="8457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8" name="Рукописный ввод 87">
                    <a:extLst>
                      <a:ext uri="{FF2B5EF4-FFF2-40B4-BE49-F238E27FC236}">
                        <a16:creationId xmlns:a16="http://schemas.microsoft.com/office/drawing/2014/main" id="{A2D874F5-AE2C-4BA6-AD42-A4E07D8391DC}"/>
                      </a:ext>
                    </a:extLst>
                  </p14:cNvPr>
                  <p14:cNvContentPartPr/>
                  <p14:nvPr/>
                </p14:nvContentPartPr>
                <p14:xfrm>
                  <a:off x="1265883" y="2482728"/>
                  <a:ext cx="5040" cy="33480"/>
                </p14:xfrm>
              </p:contentPart>
            </mc:Choice>
            <mc:Fallback xmlns="">
              <p:pic>
                <p:nvPicPr>
                  <p:cNvPr id="88" name="Рукописный ввод 87">
                    <a:extLst>
                      <a:ext uri="{FF2B5EF4-FFF2-40B4-BE49-F238E27FC236}">
                        <a16:creationId xmlns:a16="http://schemas.microsoft.com/office/drawing/2014/main" id="{A2D874F5-AE2C-4BA6-AD42-A4E07D8391DC}"/>
                      </a:ext>
                    </a:extLst>
                  </p:cNvPr>
                  <p:cNvPicPr/>
                  <p:nvPr/>
                </p:nvPicPr>
                <p:blipFill>
                  <a:blip r:embed="rId48"/>
                  <a:stretch>
                    <a:fillRect/>
                  </a:stretch>
                </p:blipFill>
                <p:spPr>
                  <a:xfrm>
                    <a:off x="1253787" y="2470046"/>
                    <a:ext cx="29736" cy="5833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Рукописный ввод 88">
                    <a:extLst>
                      <a:ext uri="{FF2B5EF4-FFF2-40B4-BE49-F238E27FC236}">
                        <a16:creationId xmlns:a16="http://schemas.microsoft.com/office/drawing/2014/main" id="{3B30ADE6-1D6F-40F1-97D6-08D9D841F2F4}"/>
                      </a:ext>
                    </a:extLst>
                  </p14:cNvPr>
                  <p14:cNvContentPartPr/>
                  <p14:nvPr/>
                </p14:nvContentPartPr>
                <p14:xfrm>
                  <a:off x="1255443" y="2456088"/>
                  <a:ext cx="35640" cy="52560"/>
                </p14:xfrm>
              </p:contentPart>
            </mc:Choice>
            <mc:Fallback xmlns="">
              <p:pic>
                <p:nvPicPr>
                  <p:cNvPr id="89" name="Рукописный ввод 88">
                    <a:extLst>
                      <a:ext uri="{FF2B5EF4-FFF2-40B4-BE49-F238E27FC236}">
                        <a16:creationId xmlns:a16="http://schemas.microsoft.com/office/drawing/2014/main" id="{3B30ADE6-1D6F-40F1-97D6-08D9D841F2F4}"/>
                      </a:ext>
                    </a:extLst>
                  </p:cNvPr>
                  <p:cNvPicPr/>
                  <p:nvPr/>
                </p:nvPicPr>
                <p:blipFill>
                  <a:blip r:embed="rId50"/>
                  <a:stretch>
                    <a:fillRect/>
                  </a:stretch>
                </p:blipFill>
                <p:spPr>
                  <a:xfrm>
                    <a:off x="1243224" y="2443841"/>
                    <a:ext cx="60588" cy="77564"/>
                  </a:xfrm>
                  <a:prstGeom prst="rect">
                    <a:avLst/>
                  </a:prstGeom>
                </p:spPr>
              </p:pic>
            </mc:Fallback>
          </mc:AlternateContent>
        </p:grpSp>
        <p:grpSp>
          <p:nvGrpSpPr>
            <p:cNvPr id="59" name="Группа 58">
              <a:extLst>
                <a:ext uri="{FF2B5EF4-FFF2-40B4-BE49-F238E27FC236}">
                  <a16:creationId xmlns:a16="http://schemas.microsoft.com/office/drawing/2014/main" id="{F94E1E15-152F-4126-83D3-86255DD86524}"/>
                </a:ext>
              </a:extLst>
            </p:cNvPr>
            <p:cNvGrpSpPr/>
            <p:nvPr/>
          </p:nvGrpSpPr>
          <p:grpSpPr>
            <a:xfrm>
              <a:off x="101051" y="1531089"/>
              <a:ext cx="1929278" cy="1934018"/>
              <a:chOff x="101051" y="1531089"/>
              <a:chExt cx="1929278" cy="1934018"/>
            </a:xfrm>
          </p:grpSpPr>
          <p:grpSp>
            <p:nvGrpSpPr>
              <p:cNvPr id="60" name="Группа 59">
                <a:extLst>
                  <a:ext uri="{FF2B5EF4-FFF2-40B4-BE49-F238E27FC236}">
                    <a16:creationId xmlns:a16="http://schemas.microsoft.com/office/drawing/2014/main" id="{B69EE713-7009-4FE6-977A-E281E5749CDD}"/>
                  </a:ext>
                </a:extLst>
              </p:cNvPr>
              <p:cNvGrpSpPr/>
              <p:nvPr/>
            </p:nvGrpSpPr>
            <p:grpSpPr>
              <a:xfrm>
                <a:off x="124162" y="1531089"/>
                <a:ext cx="1906167" cy="1934018"/>
                <a:chOff x="795521" y="1546419"/>
                <a:chExt cx="1906167" cy="1934018"/>
              </a:xfrm>
            </p:grpSpPr>
            <p:grpSp>
              <p:nvGrpSpPr>
                <p:cNvPr id="62" name="Группа 61">
                  <a:extLst>
                    <a:ext uri="{FF2B5EF4-FFF2-40B4-BE49-F238E27FC236}">
                      <a16:creationId xmlns:a16="http://schemas.microsoft.com/office/drawing/2014/main" id="{ACC94436-F57B-4390-AD94-D2A251AE37EB}"/>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1">
                    <p14:nvContentPartPr>
                      <p14:cNvPr id="69" name="Рукописный ввод 68">
                        <a:extLst>
                          <a:ext uri="{FF2B5EF4-FFF2-40B4-BE49-F238E27FC236}">
                            <a16:creationId xmlns:a16="http://schemas.microsoft.com/office/drawing/2014/main" id="{2F081C0C-835F-45D9-B6B2-3A65BCC5824A}"/>
                          </a:ext>
                        </a:extLst>
                      </p14:cNvPr>
                      <p14:cNvContentPartPr/>
                      <p14:nvPr/>
                    </p14:nvContentPartPr>
                    <p14:xfrm>
                      <a:off x="289721" y="1370894"/>
                      <a:ext cx="37080" cy="1925280"/>
                    </p14:xfrm>
                  </p:contentPart>
                </mc:Choice>
                <mc:Fallback xmlns="">
                  <p:pic>
                    <p:nvPicPr>
                      <p:cNvPr id="69" name="Рукописный ввод 68">
                        <a:extLst>
                          <a:ext uri="{FF2B5EF4-FFF2-40B4-BE49-F238E27FC236}">
                            <a16:creationId xmlns:a16="http://schemas.microsoft.com/office/drawing/2014/main" id="{2F081C0C-835F-45D9-B6B2-3A65BCC5824A}"/>
                          </a:ext>
                        </a:extLst>
                      </p:cNvPr>
                      <p:cNvPicPr/>
                      <p:nvPr/>
                    </p:nvPicPr>
                    <p:blipFill>
                      <a:blip r:embed="rId52"/>
                      <a:stretch>
                        <a:fillRect/>
                      </a:stretch>
                    </p:blipFill>
                    <p:spPr>
                      <a:xfrm>
                        <a:off x="270408" y="1351352"/>
                        <a:ext cx="74933" cy="196358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Рукописный ввод 69">
                        <a:extLst>
                          <a:ext uri="{FF2B5EF4-FFF2-40B4-BE49-F238E27FC236}">
                            <a16:creationId xmlns:a16="http://schemas.microsoft.com/office/drawing/2014/main" id="{ECB407CB-77D5-46AA-A045-77D74FA26FB8}"/>
                          </a:ext>
                        </a:extLst>
                      </p14:cNvPr>
                      <p14:cNvContentPartPr/>
                      <p14:nvPr/>
                    </p14:nvContentPartPr>
                    <p14:xfrm>
                      <a:off x="238241" y="1299254"/>
                      <a:ext cx="113040" cy="222120"/>
                    </p14:xfrm>
                  </p:contentPart>
                </mc:Choice>
                <mc:Fallback xmlns="">
                  <p:pic>
                    <p:nvPicPr>
                      <p:cNvPr id="70" name="Рукописный ввод 69">
                        <a:extLst>
                          <a:ext uri="{FF2B5EF4-FFF2-40B4-BE49-F238E27FC236}">
                            <a16:creationId xmlns:a16="http://schemas.microsoft.com/office/drawing/2014/main" id="{ECB407CB-77D5-46AA-A045-77D74FA26FB8}"/>
                          </a:ext>
                        </a:extLst>
                      </p:cNvPr>
                      <p:cNvPicPr/>
                      <p:nvPr/>
                    </p:nvPicPr>
                    <p:blipFill>
                      <a:blip r:embed="rId54"/>
                      <a:stretch>
                        <a:fillRect/>
                      </a:stretch>
                    </p:blipFill>
                    <p:spPr>
                      <a:xfrm>
                        <a:off x="218751" y="1279770"/>
                        <a:ext cx="151240" cy="26030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1" name="Рукописный ввод 70">
                        <a:extLst>
                          <a:ext uri="{FF2B5EF4-FFF2-40B4-BE49-F238E27FC236}">
                            <a16:creationId xmlns:a16="http://schemas.microsoft.com/office/drawing/2014/main" id="{7FA8A608-EE46-4E28-8044-EBF892802FC6}"/>
                          </a:ext>
                        </a:extLst>
                      </p14:cNvPr>
                      <p14:cNvContentPartPr/>
                      <p14:nvPr/>
                    </p14:nvContentPartPr>
                    <p14:xfrm>
                      <a:off x="302681" y="3292934"/>
                      <a:ext cx="2408040" cy="32760"/>
                    </p14:xfrm>
                  </p:contentPart>
                </mc:Choice>
                <mc:Fallback xmlns="">
                  <p:pic>
                    <p:nvPicPr>
                      <p:cNvPr id="71" name="Рукописный ввод 70">
                        <a:extLst>
                          <a:ext uri="{FF2B5EF4-FFF2-40B4-BE49-F238E27FC236}">
                            <a16:creationId xmlns:a16="http://schemas.microsoft.com/office/drawing/2014/main" id="{7FA8A608-EE46-4E28-8044-EBF892802FC6}"/>
                          </a:ext>
                        </a:extLst>
                      </p:cNvPr>
                      <p:cNvPicPr/>
                      <p:nvPr/>
                    </p:nvPicPr>
                    <p:blipFill>
                      <a:blip r:embed="rId56"/>
                      <a:stretch>
                        <a:fillRect/>
                      </a:stretch>
                    </p:blipFill>
                    <p:spPr>
                      <a:xfrm>
                        <a:off x="283142" y="3273434"/>
                        <a:ext cx="2446337"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2" name="Рукописный ввод 71">
                        <a:extLst>
                          <a:ext uri="{FF2B5EF4-FFF2-40B4-BE49-F238E27FC236}">
                            <a16:creationId xmlns:a16="http://schemas.microsoft.com/office/drawing/2014/main" id="{ABA30967-8348-45E0-887C-96515217AE7D}"/>
                          </a:ext>
                        </a:extLst>
                      </p14:cNvPr>
                      <p14:cNvContentPartPr/>
                      <p14:nvPr/>
                    </p14:nvContentPartPr>
                    <p14:xfrm>
                      <a:off x="2631881" y="3241814"/>
                      <a:ext cx="185760" cy="115200"/>
                    </p14:xfrm>
                  </p:contentPart>
                </mc:Choice>
                <mc:Fallback xmlns="">
                  <p:pic>
                    <p:nvPicPr>
                      <p:cNvPr id="72" name="Рукописный ввод 71">
                        <a:extLst>
                          <a:ext uri="{FF2B5EF4-FFF2-40B4-BE49-F238E27FC236}">
                            <a16:creationId xmlns:a16="http://schemas.microsoft.com/office/drawing/2014/main" id="{ABA30967-8348-45E0-887C-96515217AE7D}"/>
                          </a:ext>
                        </a:extLst>
                      </p:cNvPr>
                      <p:cNvPicPr/>
                      <p:nvPr/>
                    </p:nvPicPr>
                    <p:blipFill>
                      <a:blip r:embed="rId58"/>
                      <a:stretch>
                        <a:fillRect/>
                      </a:stretch>
                    </p:blipFill>
                    <p:spPr>
                      <a:xfrm>
                        <a:off x="2612368" y="3222355"/>
                        <a:ext cx="224005" cy="153341"/>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3" name="Рукописный ввод 72">
                        <a:extLst>
                          <a:ext uri="{FF2B5EF4-FFF2-40B4-BE49-F238E27FC236}">
                            <a16:creationId xmlns:a16="http://schemas.microsoft.com/office/drawing/2014/main" id="{DF28915E-43F0-4BAE-9B0A-E27FF7307CD8}"/>
                          </a:ext>
                        </a:extLst>
                      </p14:cNvPr>
                      <p14:cNvContentPartPr/>
                      <p14:nvPr/>
                    </p14:nvContentPartPr>
                    <p14:xfrm>
                      <a:off x="269201" y="3459614"/>
                      <a:ext cx="186840" cy="186840"/>
                    </p14:xfrm>
                  </p:contentPart>
                </mc:Choice>
                <mc:Fallback xmlns="">
                  <p:pic>
                    <p:nvPicPr>
                      <p:cNvPr id="73" name="Рукописный ввод 72">
                        <a:extLst>
                          <a:ext uri="{FF2B5EF4-FFF2-40B4-BE49-F238E27FC236}">
                            <a16:creationId xmlns:a16="http://schemas.microsoft.com/office/drawing/2014/main" id="{DF28915E-43F0-4BAE-9B0A-E27FF7307CD8}"/>
                          </a:ext>
                        </a:extLst>
                      </p:cNvPr>
                      <p:cNvPicPr/>
                      <p:nvPr/>
                    </p:nvPicPr>
                    <p:blipFill>
                      <a:blip r:embed="rId60"/>
                      <a:stretch>
                        <a:fillRect/>
                      </a:stretch>
                    </p:blipFill>
                    <p:spPr>
                      <a:xfrm>
                        <a:off x="249738" y="3440151"/>
                        <a:ext cx="224987" cy="224987"/>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4" name="Рукописный ввод 73">
                        <a:extLst>
                          <a:ext uri="{FF2B5EF4-FFF2-40B4-BE49-F238E27FC236}">
                            <a16:creationId xmlns:a16="http://schemas.microsoft.com/office/drawing/2014/main" id="{D95D0141-F268-441F-9466-7ED9CA30DC5B}"/>
                          </a:ext>
                        </a:extLst>
                      </p14:cNvPr>
                      <p14:cNvContentPartPr/>
                      <p14:nvPr/>
                    </p14:nvContentPartPr>
                    <p14:xfrm>
                      <a:off x="2186021" y="3376814"/>
                      <a:ext cx="228600" cy="262440"/>
                    </p14:xfrm>
                  </p:contentPart>
                </mc:Choice>
                <mc:Fallback xmlns="">
                  <p:pic>
                    <p:nvPicPr>
                      <p:cNvPr id="74" name="Рукописный ввод 73">
                        <a:extLst>
                          <a:ext uri="{FF2B5EF4-FFF2-40B4-BE49-F238E27FC236}">
                            <a16:creationId xmlns:a16="http://schemas.microsoft.com/office/drawing/2014/main" id="{D95D0141-F268-441F-9466-7ED9CA30DC5B}"/>
                          </a:ext>
                        </a:extLst>
                      </p:cNvPr>
                      <p:cNvPicPr/>
                      <p:nvPr/>
                    </p:nvPicPr>
                    <p:blipFill>
                      <a:blip r:embed="rId62"/>
                      <a:stretch>
                        <a:fillRect/>
                      </a:stretch>
                    </p:blipFill>
                    <p:spPr>
                      <a:xfrm>
                        <a:off x="2166516" y="3357287"/>
                        <a:ext cx="266830" cy="30071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5" name="Рукописный ввод 74">
                        <a:extLst>
                          <a:ext uri="{FF2B5EF4-FFF2-40B4-BE49-F238E27FC236}">
                            <a16:creationId xmlns:a16="http://schemas.microsoft.com/office/drawing/2014/main" id="{93D3512B-42DD-4743-B715-4273732BBBC5}"/>
                          </a:ext>
                        </a:extLst>
                      </p14:cNvPr>
                      <p14:cNvContentPartPr/>
                      <p14:nvPr/>
                    </p14:nvContentPartPr>
                    <p14:xfrm>
                      <a:off x="264161" y="2121494"/>
                      <a:ext cx="2006640" cy="40320"/>
                    </p14:xfrm>
                  </p:contentPart>
                </mc:Choice>
                <mc:Fallback xmlns="">
                  <p:pic>
                    <p:nvPicPr>
                      <p:cNvPr id="75" name="Рукописный ввод 74">
                        <a:extLst>
                          <a:ext uri="{FF2B5EF4-FFF2-40B4-BE49-F238E27FC236}">
                            <a16:creationId xmlns:a16="http://schemas.microsoft.com/office/drawing/2014/main" id="{93D3512B-42DD-4743-B715-4273732BBBC5}"/>
                          </a:ext>
                        </a:extLst>
                      </p:cNvPr>
                      <p:cNvPicPr/>
                      <p:nvPr/>
                    </p:nvPicPr>
                    <p:blipFill>
                      <a:blip r:embed="rId64"/>
                      <a:stretch>
                        <a:fillRect/>
                      </a:stretch>
                    </p:blipFill>
                    <p:spPr>
                      <a:xfrm>
                        <a:off x="244618" y="2102109"/>
                        <a:ext cx="2044944" cy="7831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6" name="Рукописный ввод 75">
                        <a:extLst>
                          <a:ext uri="{FF2B5EF4-FFF2-40B4-BE49-F238E27FC236}">
                            <a16:creationId xmlns:a16="http://schemas.microsoft.com/office/drawing/2014/main" id="{D5F6AFF2-ABEF-4DA5-B64A-819FAD3F13CA}"/>
                          </a:ext>
                        </a:extLst>
                      </p14:cNvPr>
                      <p14:cNvContentPartPr/>
                      <p14:nvPr/>
                    </p14:nvContentPartPr>
                    <p14:xfrm>
                      <a:off x="2274761" y="2140934"/>
                      <a:ext cx="25560" cy="1144080"/>
                    </p14:xfrm>
                  </p:contentPart>
                </mc:Choice>
                <mc:Fallback xmlns="">
                  <p:pic>
                    <p:nvPicPr>
                      <p:cNvPr id="76" name="Рукописный ввод 75">
                        <a:extLst>
                          <a:ext uri="{FF2B5EF4-FFF2-40B4-BE49-F238E27FC236}">
                            <a16:creationId xmlns:a16="http://schemas.microsoft.com/office/drawing/2014/main" id="{D5F6AFF2-ABEF-4DA5-B64A-819FAD3F13CA}"/>
                          </a:ext>
                        </a:extLst>
                      </p:cNvPr>
                      <p:cNvPicPr/>
                      <p:nvPr/>
                    </p:nvPicPr>
                    <p:blipFill>
                      <a:blip r:embed="rId66"/>
                      <a:stretch>
                        <a:fillRect/>
                      </a:stretch>
                    </p:blipFill>
                    <p:spPr>
                      <a:xfrm>
                        <a:off x="2255397" y="2121397"/>
                        <a:ext cx="63513" cy="118237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7" name="Рукописный ввод 76">
                        <a:extLst>
                          <a:ext uri="{FF2B5EF4-FFF2-40B4-BE49-F238E27FC236}">
                            <a16:creationId xmlns:a16="http://schemas.microsoft.com/office/drawing/2014/main" id="{59052CC4-54AE-4A27-A247-9E2C456B88E9}"/>
                          </a:ext>
                        </a:extLst>
                      </p14:cNvPr>
                      <p14:cNvContentPartPr/>
                      <p14:nvPr/>
                    </p14:nvContentPartPr>
                    <p14:xfrm>
                      <a:off x="1915841" y="2175854"/>
                      <a:ext cx="17640" cy="1080000"/>
                    </p14:xfrm>
                  </p:contentPart>
                </mc:Choice>
                <mc:Fallback xmlns="">
                  <p:pic>
                    <p:nvPicPr>
                      <p:cNvPr id="77" name="Рукописный ввод 76">
                        <a:extLst>
                          <a:ext uri="{FF2B5EF4-FFF2-40B4-BE49-F238E27FC236}">
                            <a16:creationId xmlns:a16="http://schemas.microsoft.com/office/drawing/2014/main" id="{59052CC4-54AE-4A27-A247-9E2C456B88E9}"/>
                          </a:ext>
                        </a:extLst>
                      </p:cNvPr>
                      <p:cNvPicPr/>
                      <p:nvPr/>
                    </p:nvPicPr>
                    <p:blipFill>
                      <a:blip r:embed="rId68"/>
                      <a:stretch>
                        <a:fillRect/>
                      </a:stretch>
                    </p:blipFill>
                    <p:spPr>
                      <a:xfrm>
                        <a:off x="1896667" y="2156317"/>
                        <a:ext cx="55221" cy="1118292"/>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8" name="Рукописный ввод 77">
                        <a:extLst>
                          <a:ext uri="{FF2B5EF4-FFF2-40B4-BE49-F238E27FC236}">
                            <a16:creationId xmlns:a16="http://schemas.microsoft.com/office/drawing/2014/main" id="{1748FFB9-2698-4B8B-AD78-83BB5FDF8990}"/>
                          </a:ext>
                        </a:extLst>
                      </p14:cNvPr>
                      <p14:cNvContentPartPr/>
                      <p14:nvPr/>
                    </p14:nvContentPartPr>
                    <p14:xfrm>
                      <a:off x="1580321" y="2175134"/>
                      <a:ext cx="39240" cy="1066680"/>
                    </p14:xfrm>
                  </p:contentPart>
                </mc:Choice>
                <mc:Fallback xmlns="">
                  <p:pic>
                    <p:nvPicPr>
                      <p:cNvPr id="78" name="Рукописный ввод 77">
                        <a:extLst>
                          <a:ext uri="{FF2B5EF4-FFF2-40B4-BE49-F238E27FC236}">
                            <a16:creationId xmlns:a16="http://schemas.microsoft.com/office/drawing/2014/main" id="{1748FFB9-2698-4B8B-AD78-83BB5FDF8990}"/>
                          </a:ext>
                        </a:extLst>
                      </p:cNvPr>
                      <p:cNvPicPr/>
                      <p:nvPr/>
                    </p:nvPicPr>
                    <p:blipFill>
                      <a:blip r:embed="rId70"/>
                      <a:stretch>
                        <a:fillRect/>
                      </a:stretch>
                    </p:blipFill>
                    <p:spPr>
                      <a:xfrm>
                        <a:off x="1561086" y="2155598"/>
                        <a:ext cx="76941" cy="110497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Рукописный ввод 79">
                        <a:extLst>
                          <a:ext uri="{FF2B5EF4-FFF2-40B4-BE49-F238E27FC236}">
                            <a16:creationId xmlns:a16="http://schemas.microsoft.com/office/drawing/2014/main" id="{F2C4F44C-B2C7-4F40-95B5-507169EB9D10}"/>
                          </a:ext>
                        </a:extLst>
                      </p14:cNvPr>
                      <p14:cNvContentPartPr/>
                      <p14:nvPr/>
                    </p14:nvContentPartPr>
                    <p14:xfrm>
                      <a:off x="1246601" y="2205734"/>
                      <a:ext cx="29160" cy="986760"/>
                    </p14:xfrm>
                  </p:contentPart>
                </mc:Choice>
                <mc:Fallback xmlns="">
                  <p:pic>
                    <p:nvPicPr>
                      <p:cNvPr id="80" name="Рукописный ввод 79">
                        <a:extLst>
                          <a:ext uri="{FF2B5EF4-FFF2-40B4-BE49-F238E27FC236}">
                            <a16:creationId xmlns:a16="http://schemas.microsoft.com/office/drawing/2014/main" id="{F2C4F44C-B2C7-4F40-95B5-507169EB9D10}"/>
                          </a:ext>
                        </a:extLst>
                      </p:cNvPr>
                      <p:cNvPicPr/>
                      <p:nvPr/>
                    </p:nvPicPr>
                    <p:blipFill>
                      <a:blip r:embed="rId72"/>
                      <a:stretch>
                        <a:fillRect/>
                      </a:stretch>
                    </p:blipFill>
                    <p:spPr>
                      <a:xfrm>
                        <a:off x="1227417" y="2186202"/>
                        <a:ext cx="66761" cy="102504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3" name="Рукописный ввод 82">
                        <a:extLst>
                          <a:ext uri="{FF2B5EF4-FFF2-40B4-BE49-F238E27FC236}">
                            <a16:creationId xmlns:a16="http://schemas.microsoft.com/office/drawing/2014/main" id="{CE0F4803-034C-4992-9199-938A925AD260}"/>
                          </a:ext>
                        </a:extLst>
                      </p14:cNvPr>
                      <p14:cNvContentPartPr/>
                      <p14:nvPr/>
                    </p14:nvContentPartPr>
                    <p14:xfrm>
                      <a:off x="893441" y="2291774"/>
                      <a:ext cx="27360" cy="942480"/>
                    </p14:xfrm>
                  </p:contentPart>
                </mc:Choice>
                <mc:Fallback xmlns="">
                  <p:pic>
                    <p:nvPicPr>
                      <p:cNvPr id="83" name="Рукописный ввод 82">
                        <a:extLst>
                          <a:ext uri="{FF2B5EF4-FFF2-40B4-BE49-F238E27FC236}">
                            <a16:creationId xmlns:a16="http://schemas.microsoft.com/office/drawing/2014/main" id="{CE0F4803-034C-4992-9199-938A925AD260}"/>
                          </a:ext>
                        </a:extLst>
                      </p:cNvPr>
                      <p:cNvPicPr/>
                      <p:nvPr/>
                    </p:nvPicPr>
                    <p:blipFill>
                      <a:blip r:embed="rId74"/>
                      <a:stretch>
                        <a:fillRect/>
                      </a:stretch>
                    </p:blipFill>
                    <p:spPr>
                      <a:xfrm>
                        <a:off x="873898" y="2272237"/>
                        <a:ext cx="65664" cy="980773"/>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4" name="Рукописный ввод 83">
                        <a:extLst>
                          <a:ext uri="{FF2B5EF4-FFF2-40B4-BE49-F238E27FC236}">
                            <a16:creationId xmlns:a16="http://schemas.microsoft.com/office/drawing/2014/main" id="{7B7A610A-DE37-4ECB-946A-A44F5098DA4C}"/>
                          </a:ext>
                        </a:extLst>
                      </p14:cNvPr>
                      <p14:cNvContentPartPr/>
                      <p14:nvPr/>
                    </p14:nvContentPartPr>
                    <p14:xfrm>
                      <a:off x="577001" y="2231654"/>
                      <a:ext cx="19440" cy="1015200"/>
                    </p14:xfrm>
                  </p:contentPart>
                </mc:Choice>
                <mc:Fallback xmlns="">
                  <p:pic>
                    <p:nvPicPr>
                      <p:cNvPr id="84" name="Рукописный ввод 83">
                        <a:extLst>
                          <a:ext uri="{FF2B5EF4-FFF2-40B4-BE49-F238E27FC236}">
                            <a16:creationId xmlns:a16="http://schemas.microsoft.com/office/drawing/2014/main" id="{7B7A610A-DE37-4ECB-946A-A44F5098DA4C}"/>
                          </a:ext>
                        </a:extLst>
                      </p:cNvPr>
                      <p:cNvPicPr/>
                      <p:nvPr/>
                    </p:nvPicPr>
                    <p:blipFill>
                      <a:blip r:embed="rId76"/>
                      <a:stretch>
                        <a:fillRect/>
                      </a:stretch>
                    </p:blipFill>
                    <p:spPr>
                      <a:xfrm>
                        <a:off x="558309" y="2212116"/>
                        <a:ext cx="56077" cy="10534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5" name="Рукописный ввод 84">
                        <a:extLst>
                          <a:ext uri="{FF2B5EF4-FFF2-40B4-BE49-F238E27FC236}">
                            <a16:creationId xmlns:a16="http://schemas.microsoft.com/office/drawing/2014/main" id="{593FE1DC-5333-4988-B7C1-F1CC005E71AE}"/>
                          </a:ext>
                        </a:extLst>
                      </p14:cNvPr>
                      <p14:cNvContentPartPr/>
                      <p14:nvPr/>
                    </p14:nvContentPartPr>
                    <p14:xfrm>
                      <a:off x="2868761" y="3399134"/>
                      <a:ext cx="138600" cy="222120"/>
                    </p14:xfrm>
                  </p:contentPart>
                </mc:Choice>
                <mc:Fallback xmlns="">
                  <p:pic>
                    <p:nvPicPr>
                      <p:cNvPr id="85" name="Рукописный ввод 84">
                        <a:extLst>
                          <a:ext uri="{FF2B5EF4-FFF2-40B4-BE49-F238E27FC236}">
                            <a16:creationId xmlns:a16="http://schemas.microsoft.com/office/drawing/2014/main" id="{593FE1DC-5333-4988-B7C1-F1CC005E71AE}"/>
                          </a:ext>
                        </a:extLst>
                      </p:cNvPr>
                      <p:cNvPicPr/>
                      <p:nvPr/>
                    </p:nvPicPr>
                    <p:blipFill>
                      <a:blip r:embed="rId78"/>
                      <a:stretch>
                        <a:fillRect/>
                      </a:stretch>
                    </p:blipFill>
                    <p:spPr>
                      <a:xfrm>
                        <a:off x="2849295" y="3379650"/>
                        <a:ext cx="176754" cy="26030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Рукописный ввод 85">
                        <a:extLst>
                          <a:ext uri="{FF2B5EF4-FFF2-40B4-BE49-F238E27FC236}">
                            <a16:creationId xmlns:a16="http://schemas.microsoft.com/office/drawing/2014/main" id="{D0D0C5F2-D06A-40E3-9F58-166F093A8BDA}"/>
                          </a:ext>
                        </a:extLst>
                      </p14:cNvPr>
                      <p14:cNvContentPartPr/>
                      <p14:nvPr/>
                    </p14:nvContentPartPr>
                    <p14:xfrm>
                      <a:off x="2900441" y="3456014"/>
                      <a:ext cx="131400" cy="157320"/>
                    </p14:xfrm>
                  </p:contentPart>
                </mc:Choice>
                <mc:Fallback xmlns="">
                  <p:pic>
                    <p:nvPicPr>
                      <p:cNvPr id="86" name="Рукописный ввод 85">
                        <a:extLst>
                          <a:ext uri="{FF2B5EF4-FFF2-40B4-BE49-F238E27FC236}">
                            <a16:creationId xmlns:a16="http://schemas.microsoft.com/office/drawing/2014/main" id="{D0D0C5F2-D06A-40E3-9F58-166F093A8BDA}"/>
                          </a:ext>
                        </a:extLst>
                      </p:cNvPr>
                      <p:cNvPicPr/>
                      <p:nvPr/>
                    </p:nvPicPr>
                    <p:blipFill>
                      <a:blip r:embed="rId80"/>
                      <a:stretch>
                        <a:fillRect/>
                      </a:stretch>
                    </p:blipFill>
                    <p:spPr>
                      <a:xfrm>
                        <a:off x="2881003" y="3436544"/>
                        <a:ext cx="169498" cy="195482"/>
                      </a:xfrm>
                      <a:prstGeom prst="rect">
                        <a:avLst/>
                      </a:prstGeom>
                    </p:spPr>
                  </p:pic>
                </mc:Fallback>
              </mc:AlternateContent>
            </p:grpSp>
            <p:grpSp>
              <p:nvGrpSpPr>
                <p:cNvPr id="63" name="Группа 62">
                  <a:extLst>
                    <a:ext uri="{FF2B5EF4-FFF2-40B4-BE49-F238E27FC236}">
                      <a16:creationId xmlns:a16="http://schemas.microsoft.com/office/drawing/2014/main" id="{6730E82D-D2C5-4446-85B3-6F5F6AF5973B}"/>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1">
                    <p14:nvContentPartPr>
                      <p14:cNvPr id="64" name="Рукописный ввод 63">
                        <a:extLst>
                          <a:ext uri="{FF2B5EF4-FFF2-40B4-BE49-F238E27FC236}">
                            <a16:creationId xmlns:a16="http://schemas.microsoft.com/office/drawing/2014/main" id="{ED4213B5-2353-468F-A91B-5D383716257F}"/>
                          </a:ext>
                        </a:extLst>
                      </p14:cNvPr>
                      <p14:cNvContentPartPr/>
                      <p14:nvPr/>
                    </p14:nvContentPartPr>
                    <p14:xfrm>
                      <a:off x="824681" y="1546419"/>
                      <a:ext cx="56520" cy="352800"/>
                    </p14:xfrm>
                  </p:contentPart>
                </mc:Choice>
                <mc:Fallback xmlns="">
                  <p:pic>
                    <p:nvPicPr>
                      <p:cNvPr id="64" name="Рукописный ввод 63">
                        <a:extLst>
                          <a:ext uri="{FF2B5EF4-FFF2-40B4-BE49-F238E27FC236}">
                            <a16:creationId xmlns:a16="http://schemas.microsoft.com/office/drawing/2014/main" id="{ED4213B5-2353-468F-A91B-5D383716257F}"/>
                          </a:ext>
                        </a:extLst>
                      </p:cNvPr>
                      <p:cNvPicPr/>
                      <p:nvPr/>
                    </p:nvPicPr>
                    <p:blipFill>
                      <a:blip r:embed="rId82"/>
                      <a:stretch>
                        <a:fillRect/>
                      </a:stretch>
                    </p:blipFill>
                    <p:spPr>
                      <a:xfrm>
                        <a:off x="812065" y="1534201"/>
                        <a:ext cx="81248" cy="37774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Рукописный ввод 64">
                        <a:extLst>
                          <a:ext uri="{FF2B5EF4-FFF2-40B4-BE49-F238E27FC236}">
                            <a16:creationId xmlns:a16="http://schemas.microsoft.com/office/drawing/2014/main" id="{FC892CB4-7962-4BBE-B17F-9957AA02235E}"/>
                          </a:ext>
                        </a:extLst>
                      </p14:cNvPr>
                      <p14:cNvContentPartPr/>
                      <p14:nvPr/>
                    </p14:nvContentPartPr>
                    <p14:xfrm>
                      <a:off x="795521" y="1774299"/>
                      <a:ext cx="129960" cy="53280"/>
                    </p14:xfrm>
                  </p:contentPart>
                </mc:Choice>
                <mc:Fallback xmlns="">
                  <p:pic>
                    <p:nvPicPr>
                      <p:cNvPr id="65" name="Рукописный ввод 64">
                        <a:extLst>
                          <a:ext uri="{FF2B5EF4-FFF2-40B4-BE49-F238E27FC236}">
                            <a16:creationId xmlns:a16="http://schemas.microsoft.com/office/drawing/2014/main" id="{FC892CB4-7962-4BBE-B17F-9957AA02235E}"/>
                          </a:ext>
                        </a:extLst>
                      </p:cNvPr>
                      <p:cNvPicPr/>
                      <p:nvPr/>
                    </p:nvPicPr>
                    <p:blipFill>
                      <a:blip r:embed="rId84"/>
                      <a:stretch>
                        <a:fillRect/>
                      </a:stretch>
                    </p:blipFill>
                    <p:spPr>
                      <a:xfrm>
                        <a:off x="783337" y="1761613"/>
                        <a:ext cx="154835" cy="7814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Рукописный ввод 65">
                        <a:extLst>
                          <a:ext uri="{FF2B5EF4-FFF2-40B4-BE49-F238E27FC236}">
                            <a16:creationId xmlns:a16="http://schemas.microsoft.com/office/drawing/2014/main" id="{8D177AAA-F4C2-4713-9F96-03F360407A40}"/>
                          </a:ext>
                        </a:extLst>
                      </p14:cNvPr>
                      <p14:cNvContentPartPr/>
                      <p14:nvPr/>
                    </p14:nvContentPartPr>
                    <p14:xfrm>
                      <a:off x="945641" y="1645419"/>
                      <a:ext cx="45000" cy="198720"/>
                    </p14:xfrm>
                  </p:contentPart>
                </mc:Choice>
                <mc:Fallback xmlns="">
                  <p:pic>
                    <p:nvPicPr>
                      <p:cNvPr id="66" name="Рукописный ввод 65">
                        <a:extLst>
                          <a:ext uri="{FF2B5EF4-FFF2-40B4-BE49-F238E27FC236}">
                            <a16:creationId xmlns:a16="http://schemas.microsoft.com/office/drawing/2014/main" id="{8D177AAA-F4C2-4713-9F96-03F360407A40}"/>
                          </a:ext>
                        </a:extLst>
                      </p:cNvPr>
                      <p:cNvPicPr/>
                      <p:nvPr/>
                    </p:nvPicPr>
                    <p:blipFill>
                      <a:blip r:embed="rId86"/>
                      <a:stretch>
                        <a:fillRect/>
                      </a:stretch>
                    </p:blipFill>
                    <p:spPr>
                      <a:xfrm>
                        <a:off x="933001" y="1633221"/>
                        <a:ext cx="69775" cy="22362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Рукописный ввод 66">
                        <a:extLst>
                          <a:ext uri="{FF2B5EF4-FFF2-40B4-BE49-F238E27FC236}">
                            <a16:creationId xmlns:a16="http://schemas.microsoft.com/office/drawing/2014/main" id="{E30C6BAD-0091-4AFE-9942-956022584428}"/>
                          </a:ext>
                        </a:extLst>
                      </p14:cNvPr>
                      <p14:cNvContentPartPr/>
                      <p14:nvPr/>
                    </p14:nvContentPartPr>
                    <p14:xfrm>
                      <a:off x="1014761" y="1727139"/>
                      <a:ext cx="43200" cy="86760"/>
                    </p14:xfrm>
                  </p:contentPart>
                </mc:Choice>
                <mc:Fallback xmlns="">
                  <p:pic>
                    <p:nvPicPr>
                      <p:cNvPr id="67" name="Рукописный ввод 66">
                        <a:extLst>
                          <a:ext uri="{FF2B5EF4-FFF2-40B4-BE49-F238E27FC236}">
                            <a16:creationId xmlns:a16="http://schemas.microsoft.com/office/drawing/2014/main" id="{E30C6BAD-0091-4AFE-9942-956022584428}"/>
                          </a:ext>
                        </a:extLst>
                      </p:cNvPr>
                      <p:cNvPicPr/>
                      <p:nvPr/>
                    </p:nvPicPr>
                    <p:blipFill>
                      <a:blip r:embed="rId88"/>
                      <a:stretch>
                        <a:fillRect/>
                      </a:stretch>
                    </p:blipFill>
                    <p:spPr>
                      <a:xfrm>
                        <a:off x="1002055" y="1714380"/>
                        <a:ext cx="68104" cy="111767"/>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Рукописный ввод 67">
                        <a:extLst>
                          <a:ext uri="{FF2B5EF4-FFF2-40B4-BE49-F238E27FC236}">
                            <a16:creationId xmlns:a16="http://schemas.microsoft.com/office/drawing/2014/main" id="{6379A128-2A87-48B0-8B2B-36D38AB88A7E}"/>
                          </a:ext>
                        </a:extLst>
                      </p14:cNvPr>
                      <p14:cNvContentPartPr/>
                      <p14:nvPr/>
                    </p14:nvContentPartPr>
                    <p14:xfrm>
                      <a:off x="1008641" y="1686819"/>
                      <a:ext cx="165600" cy="186840"/>
                    </p14:xfrm>
                  </p:contentPart>
                </mc:Choice>
                <mc:Fallback xmlns="">
                  <p:pic>
                    <p:nvPicPr>
                      <p:cNvPr id="68" name="Рукописный ввод 67">
                        <a:extLst>
                          <a:ext uri="{FF2B5EF4-FFF2-40B4-BE49-F238E27FC236}">
                            <a16:creationId xmlns:a16="http://schemas.microsoft.com/office/drawing/2014/main" id="{6379A128-2A87-48B0-8B2B-36D38AB88A7E}"/>
                          </a:ext>
                        </a:extLst>
                      </p:cNvPr>
                      <p:cNvPicPr/>
                      <p:nvPr/>
                    </p:nvPicPr>
                    <p:blipFill>
                      <a:blip r:embed="rId90"/>
                      <a:stretch>
                        <a:fillRect/>
                      </a:stretch>
                    </p:blipFill>
                    <p:spPr>
                      <a:xfrm>
                        <a:off x="995942" y="1674601"/>
                        <a:ext cx="190491" cy="21178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1">
                <p14:nvContentPartPr>
                  <p14:cNvPr id="61" name="Рукописный ввод 60">
                    <a:extLst>
                      <a:ext uri="{FF2B5EF4-FFF2-40B4-BE49-F238E27FC236}">
                        <a16:creationId xmlns:a16="http://schemas.microsoft.com/office/drawing/2014/main" id="{E7AABCC0-231F-402B-802C-FC1B4CA408F3}"/>
                      </a:ext>
                    </a:extLst>
                  </p14:cNvPr>
                  <p14:cNvContentPartPr/>
                  <p14:nvPr/>
                </p14:nvContentPartPr>
                <p14:xfrm>
                  <a:off x="101051" y="2434200"/>
                  <a:ext cx="107280" cy="240120"/>
                </p14:xfrm>
              </p:contentPart>
            </mc:Choice>
            <mc:Fallback xmlns="">
              <p:pic>
                <p:nvPicPr>
                  <p:cNvPr id="61" name="Рукописный ввод 60">
                    <a:extLst>
                      <a:ext uri="{FF2B5EF4-FFF2-40B4-BE49-F238E27FC236}">
                        <a16:creationId xmlns:a16="http://schemas.microsoft.com/office/drawing/2014/main" id="{E7AABCC0-231F-402B-802C-FC1B4CA408F3}"/>
                      </a:ext>
                    </a:extLst>
                  </p:cNvPr>
                  <p:cNvPicPr/>
                  <p:nvPr/>
                </p:nvPicPr>
                <p:blipFill>
                  <a:blip r:embed="rId92"/>
                  <a:stretch>
                    <a:fillRect/>
                  </a:stretch>
                </p:blipFill>
                <p:spPr>
                  <a:xfrm>
                    <a:off x="88340" y="2421482"/>
                    <a:ext cx="132193" cy="265048"/>
                  </a:xfrm>
                  <a:prstGeom prst="rect">
                    <a:avLst/>
                  </a:prstGeom>
                </p:spPr>
              </p:pic>
            </mc:Fallback>
          </mc:AlternateContent>
        </p:grpSp>
      </p:grpSp>
      <p:grpSp>
        <p:nvGrpSpPr>
          <p:cNvPr id="3" name="Группа 2">
            <a:extLst>
              <a:ext uri="{FF2B5EF4-FFF2-40B4-BE49-F238E27FC236}">
                <a16:creationId xmlns:a16="http://schemas.microsoft.com/office/drawing/2014/main" id="{0E13E982-AD0F-4FB5-B508-35B7C787DA67}"/>
              </a:ext>
            </a:extLst>
          </p:cNvPr>
          <p:cNvGrpSpPr/>
          <p:nvPr/>
        </p:nvGrpSpPr>
        <p:grpSpPr>
          <a:xfrm>
            <a:off x="7152271" y="842435"/>
            <a:ext cx="1299084" cy="1297633"/>
            <a:chOff x="3244462" y="1313698"/>
            <a:chExt cx="3096139" cy="3092682"/>
          </a:xfrm>
        </p:grpSpPr>
        <p:grpSp>
          <p:nvGrpSpPr>
            <p:cNvPr id="169" name="Группа 168">
              <a:extLst>
                <a:ext uri="{FF2B5EF4-FFF2-40B4-BE49-F238E27FC236}">
                  <a16:creationId xmlns:a16="http://schemas.microsoft.com/office/drawing/2014/main" id="{4A8B7C13-34D9-45CC-8CC6-C3041D9B278E}"/>
                </a:ext>
              </a:extLst>
            </p:cNvPr>
            <p:cNvGrpSpPr/>
            <p:nvPr/>
          </p:nvGrpSpPr>
          <p:grpSpPr>
            <a:xfrm>
              <a:off x="3244462" y="1313698"/>
              <a:ext cx="3041258" cy="3092682"/>
              <a:chOff x="124162" y="1531089"/>
              <a:chExt cx="1906167" cy="1938399"/>
            </a:xfrm>
          </p:grpSpPr>
          <mc:AlternateContent xmlns:mc="http://schemas.openxmlformats.org/markup-compatibility/2006" xmlns:p14="http://schemas.microsoft.com/office/powerpoint/2010/main">
            <mc:Choice Requires="p14">
              <p:contentPart p14:bwMode="auto" r:id="rId93">
                <p14:nvContentPartPr>
                  <p14:cNvPr id="170" name="Рукописный ввод 169">
                    <a:extLst>
                      <a:ext uri="{FF2B5EF4-FFF2-40B4-BE49-F238E27FC236}">
                        <a16:creationId xmlns:a16="http://schemas.microsoft.com/office/drawing/2014/main" id="{7E8E8C3B-138D-4803-A613-E029C351D8BD}"/>
                      </a:ext>
                    </a:extLst>
                  </p14:cNvPr>
                  <p14:cNvContentPartPr/>
                  <p14:nvPr/>
                </p14:nvContentPartPr>
                <p14:xfrm>
                  <a:off x="450843" y="3355368"/>
                  <a:ext cx="67320" cy="86040"/>
                </p14:xfrm>
              </p:contentPart>
            </mc:Choice>
            <mc:Fallback xmlns="">
              <p:pic>
                <p:nvPicPr>
                  <p:cNvPr id="170" name="Рукописный ввод 169">
                    <a:extLst>
                      <a:ext uri="{FF2B5EF4-FFF2-40B4-BE49-F238E27FC236}">
                        <a16:creationId xmlns:a16="http://schemas.microsoft.com/office/drawing/2014/main" id="{7E8E8C3B-138D-4803-A613-E029C351D8BD}"/>
                      </a:ext>
                    </a:extLst>
                  </p:cNvPr>
                  <p:cNvPicPr/>
                  <p:nvPr/>
                </p:nvPicPr>
                <p:blipFill>
                  <a:blip r:embed="rId4"/>
                  <a:stretch>
                    <a:fillRect/>
                  </a:stretch>
                </p:blipFill>
                <p:spPr>
                  <a:xfrm>
                    <a:off x="437486" y="3341924"/>
                    <a:ext cx="93500" cy="11239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1" name="Рукописный ввод 170">
                    <a:extLst>
                      <a:ext uri="{FF2B5EF4-FFF2-40B4-BE49-F238E27FC236}">
                        <a16:creationId xmlns:a16="http://schemas.microsoft.com/office/drawing/2014/main" id="{0578DCA3-7515-4FCF-AE52-C19B7AA771AE}"/>
                      </a:ext>
                    </a:extLst>
                  </p14:cNvPr>
                  <p14:cNvContentPartPr/>
                  <p14:nvPr/>
                </p14:nvContentPartPr>
                <p14:xfrm>
                  <a:off x="531123" y="3439608"/>
                  <a:ext cx="2520" cy="29880"/>
                </p14:xfrm>
              </p:contentPart>
            </mc:Choice>
            <mc:Fallback xmlns="">
              <p:pic>
                <p:nvPicPr>
                  <p:cNvPr id="171" name="Рукописный ввод 170">
                    <a:extLst>
                      <a:ext uri="{FF2B5EF4-FFF2-40B4-BE49-F238E27FC236}">
                        <a16:creationId xmlns:a16="http://schemas.microsoft.com/office/drawing/2014/main" id="{0578DCA3-7515-4FCF-AE52-C19B7AA771AE}"/>
                      </a:ext>
                    </a:extLst>
                  </p:cNvPr>
                  <p:cNvPicPr/>
                  <p:nvPr/>
                </p:nvPicPr>
                <p:blipFill>
                  <a:blip r:embed="rId6"/>
                  <a:stretch>
                    <a:fillRect/>
                  </a:stretch>
                </p:blipFill>
                <p:spPr>
                  <a:xfrm>
                    <a:off x="518523" y="3426269"/>
                    <a:ext cx="27216" cy="56025"/>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2" name="Рукописный ввод 171">
                    <a:extLst>
                      <a:ext uri="{FF2B5EF4-FFF2-40B4-BE49-F238E27FC236}">
                        <a16:creationId xmlns:a16="http://schemas.microsoft.com/office/drawing/2014/main" id="{93906746-A83E-4E6D-A6A9-0F11C03FB77D}"/>
                      </a:ext>
                    </a:extLst>
                  </p14:cNvPr>
                  <p14:cNvContentPartPr/>
                  <p14:nvPr/>
                </p14:nvContentPartPr>
                <p14:xfrm>
                  <a:off x="557403" y="3369768"/>
                  <a:ext cx="83160" cy="79920"/>
                </p14:xfrm>
              </p:contentPart>
            </mc:Choice>
            <mc:Fallback xmlns="">
              <p:pic>
                <p:nvPicPr>
                  <p:cNvPr id="172" name="Рукописный ввод 171">
                    <a:extLst>
                      <a:ext uri="{FF2B5EF4-FFF2-40B4-BE49-F238E27FC236}">
                        <a16:creationId xmlns:a16="http://schemas.microsoft.com/office/drawing/2014/main" id="{93906746-A83E-4E6D-A6A9-0F11C03FB77D}"/>
                      </a:ext>
                    </a:extLst>
                  </p:cNvPr>
                  <p:cNvPicPr/>
                  <p:nvPr/>
                </p:nvPicPr>
                <p:blipFill>
                  <a:blip r:embed="rId8"/>
                  <a:stretch>
                    <a:fillRect/>
                  </a:stretch>
                </p:blipFill>
                <p:spPr>
                  <a:xfrm>
                    <a:off x="543990" y="3356359"/>
                    <a:ext cx="109449" cy="106202"/>
                  </a:xfrm>
                  <a:prstGeom prst="rect">
                    <a:avLst/>
                  </a:prstGeom>
                </p:spPr>
              </p:pic>
            </mc:Fallback>
          </mc:AlternateContent>
          <p:grpSp>
            <p:nvGrpSpPr>
              <p:cNvPr id="173" name="Группа 172">
                <a:extLst>
                  <a:ext uri="{FF2B5EF4-FFF2-40B4-BE49-F238E27FC236}">
                    <a16:creationId xmlns:a16="http://schemas.microsoft.com/office/drawing/2014/main" id="{CA7A36BE-B5DF-4CE3-932D-A041C75F9802}"/>
                  </a:ext>
                </a:extLst>
              </p:cNvPr>
              <p:cNvGrpSpPr/>
              <p:nvPr/>
            </p:nvGrpSpPr>
            <p:grpSpPr>
              <a:xfrm>
                <a:off x="512403" y="3225768"/>
                <a:ext cx="41400" cy="59760"/>
                <a:chOff x="512403" y="3225768"/>
                <a:chExt cx="41400" cy="59760"/>
              </a:xfrm>
            </p:grpSpPr>
            <mc:AlternateContent xmlns:mc="http://schemas.openxmlformats.org/markup-compatibility/2006" xmlns:p14="http://schemas.microsoft.com/office/powerpoint/2010/main">
              <mc:Choice Requires="p14">
                <p:contentPart p14:bwMode="auto" r:id="rId96">
                  <p14:nvContentPartPr>
                    <p14:cNvPr id="220" name="Рукописный ввод 219">
                      <a:extLst>
                        <a:ext uri="{FF2B5EF4-FFF2-40B4-BE49-F238E27FC236}">
                          <a16:creationId xmlns:a16="http://schemas.microsoft.com/office/drawing/2014/main" id="{DC0D1D37-91A0-4098-A995-8FFC6283DAED}"/>
                        </a:ext>
                      </a:extLst>
                    </p14:cNvPr>
                    <p14:cNvContentPartPr/>
                    <p14:nvPr/>
                  </p14:nvContentPartPr>
                  <p14:xfrm>
                    <a:off x="514563" y="3225768"/>
                    <a:ext cx="22320" cy="59760"/>
                  </p14:xfrm>
                </p:contentPart>
              </mc:Choice>
              <mc:Fallback xmlns="">
                <p:pic>
                  <p:nvPicPr>
                    <p:cNvPr id="220" name="Рукописный ввод 219">
                      <a:extLst>
                        <a:ext uri="{FF2B5EF4-FFF2-40B4-BE49-F238E27FC236}">
                          <a16:creationId xmlns:a16="http://schemas.microsoft.com/office/drawing/2014/main" id="{DC0D1D37-91A0-4098-A995-8FFC6283DAED}"/>
                        </a:ext>
                      </a:extLst>
                    </p:cNvPr>
                    <p:cNvPicPr/>
                    <p:nvPr/>
                  </p:nvPicPr>
                  <p:blipFill>
                    <a:blip r:embed="rId10"/>
                    <a:stretch>
                      <a:fillRect/>
                    </a:stretch>
                  </p:blipFill>
                  <p:spPr>
                    <a:xfrm>
                      <a:off x="501277" y="3212309"/>
                      <a:ext cx="48360" cy="8614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21" name="Рукописный ввод 220">
                      <a:extLst>
                        <a:ext uri="{FF2B5EF4-FFF2-40B4-BE49-F238E27FC236}">
                          <a16:creationId xmlns:a16="http://schemas.microsoft.com/office/drawing/2014/main" id="{8E843B4A-0D93-40F2-85FF-224498A1F040}"/>
                        </a:ext>
                      </a:extLst>
                    </p14:cNvPr>
                    <p14:cNvContentPartPr/>
                    <p14:nvPr/>
                  </p14:nvContentPartPr>
                  <p14:xfrm>
                    <a:off x="512403" y="3236208"/>
                    <a:ext cx="41400" cy="43920"/>
                  </p14:xfrm>
                </p:contentPart>
              </mc:Choice>
              <mc:Fallback xmlns="">
                <p:pic>
                  <p:nvPicPr>
                    <p:cNvPr id="221" name="Рукописный ввод 220">
                      <a:extLst>
                        <a:ext uri="{FF2B5EF4-FFF2-40B4-BE49-F238E27FC236}">
                          <a16:creationId xmlns:a16="http://schemas.microsoft.com/office/drawing/2014/main" id="{8E843B4A-0D93-40F2-85FF-224498A1F040}"/>
                        </a:ext>
                      </a:extLst>
                    </p:cNvPr>
                    <p:cNvPicPr/>
                    <p:nvPr/>
                  </p:nvPicPr>
                  <p:blipFill>
                    <a:blip r:embed="rId12"/>
                    <a:stretch>
                      <a:fillRect/>
                    </a:stretch>
                  </p:blipFill>
                  <p:spPr>
                    <a:xfrm>
                      <a:off x="499134" y="3222818"/>
                      <a:ext cx="67408" cy="70165"/>
                    </a:xfrm>
                    <a:prstGeom prst="rect">
                      <a:avLst/>
                    </a:prstGeom>
                  </p:spPr>
                </p:pic>
              </mc:Fallback>
            </mc:AlternateContent>
          </p:grpSp>
          <p:grpSp>
            <p:nvGrpSpPr>
              <p:cNvPr id="179" name="Группа 178">
                <a:extLst>
                  <a:ext uri="{FF2B5EF4-FFF2-40B4-BE49-F238E27FC236}">
                    <a16:creationId xmlns:a16="http://schemas.microsoft.com/office/drawing/2014/main" id="{926B26A9-B663-40B9-8F38-22113CE255EB}"/>
                  </a:ext>
                </a:extLst>
              </p:cNvPr>
              <p:cNvGrpSpPr/>
              <p:nvPr/>
            </p:nvGrpSpPr>
            <p:grpSpPr>
              <a:xfrm>
                <a:off x="1183443" y="3216048"/>
                <a:ext cx="176760" cy="220320"/>
                <a:chOff x="1183443" y="3216048"/>
                <a:chExt cx="176760" cy="220320"/>
              </a:xfrm>
            </p:grpSpPr>
            <mc:AlternateContent xmlns:mc="http://schemas.openxmlformats.org/markup-compatibility/2006" xmlns:p14="http://schemas.microsoft.com/office/powerpoint/2010/main">
              <mc:Choice Requires="p14">
                <p:contentPart p14:bwMode="auto" r:id="rId98">
                  <p14:nvContentPartPr>
                    <p14:cNvPr id="212" name="Рукописный ввод 211">
                      <a:extLst>
                        <a:ext uri="{FF2B5EF4-FFF2-40B4-BE49-F238E27FC236}">
                          <a16:creationId xmlns:a16="http://schemas.microsoft.com/office/drawing/2014/main" id="{40BB234D-2471-4A3F-AEA0-BAFB4127089D}"/>
                        </a:ext>
                      </a:extLst>
                    </p14:cNvPr>
                    <p14:cNvContentPartPr/>
                    <p14:nvPr/>
                  </p14:nvContentPartPr>
                  <p14:xfrm>
                    <a:off x="1249323" y="3216048"/>
                    <a:ext cx="19440" cy="60480"/>
                  </p14:xfrm>
                </p:contentPart>
              </mc:Choice>
              <mc:Fallback xmlns="">
                <p:pic>
                  <p:nvPicPr>
                    <p:cNvPr id="212" name="Рукописный ввод 211">
                      <a:extLst>
                        <a:ext uri="{FF2B5EF4-FFF2-40B4-BE49-F238E27FC236}">
                          <a16:creationId xmlns:a16="http://schemas.microsoft.com/office/drawing/2014/main" id="{40BB234D-2471-4A3F-AEA0-BAFB4127089D}"/>
                        </a:ext>
                      </a:extLst>
                    </p:cNvPr>
                    <p:cNvPicPr/>
                    <p:nvPr/>
                  </p:nvPicPr>
                  <p:blipFill>
                    <a:blip r:embed="rId28"/>
                    <a:stretch>
                      <a:fillRect/>
                    </a:stretch>
                  </p:blipFill>
                  <p:spPr>
                    <a:xfrm>
                      <a:off x="1235823" y="3202548"/>
                      <a:ext cx="45900"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13" name="Рукописный ввод 212">
                      <a:extLst>
                        <a:ext uri="{FF2B5EF4-FFF2-40B4-BE49-F238E27FC236}">
                          <a16:creationId xmlns:a16="http://schemas.microsoft.com/office/drawing/2014/main" id="{4F171DDC-FBBD-4A88-BEF4-A43D2CF20E04}"/>
                        </a:ext>
                      </a:extLst>
                    </p14:cNvPr>
                    <p14:cNvContentPartPr/>
                    <p14:nvPr/>
                  </p14:nvContentPartPr>
                  <p14:xfrm>
                    <a:off x="1227363" y="3230088"/>
                    <a:ext cx="41400" cy="35280"/>
                  </p14:xfrm>
                </p:contentPart>
              </mc:Choice>
              <mc:Fallback xmlns="">
                <p:pic>
                  <p:nvPicPr>
                    <p:cNvPr id="213" name="Рукописный ввод 212">
                      <a:extLst>
                        <a:ext uri="{FF2B5EF4-FFF2-40B4-BE49-F238E27FC236}">
                          <a16:creationId xmlns:a16="http://schemas.microsoft.com/office/drawing/2014/main" id="{4F171DDC-FBBD-4A88-BEF4-A43D2CF20E04}"/>
                        </a:ext>
                      </a:extLst>
                    </p:cNvPr>
                    <p:cNvPicPr/>
                    <p:nvPr/>
                  </p:nvPicPr>
                  <p:blipFill>
                    <a:blip r:embed="rId30"/>
                    <a:stretch>
                      <a:fillRect/>
                    </a:stretch>
                  </p:blipFill>
                  <p:spPr>
                    <a:xfrm>
                      <a:off x="1213921" y="3216724"/>
                      <a:ext cx="67745" cy="6147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4" name="Рукописный ввод 213">
                      <a:extLst>
                        <a:ext uri="{FF2B5EF4-FFF2-40B4-BE49-F238E27FC236}">
                          <a16:creationId xmlns:a16="http://schemas.microsoft.com/office/drawing/2014/main" id="{079B9E85-9C52-42CC-A507-87172623ECBA}"/>
                        </a:ext>
                      </a:extLst>
                    </p14:cNvPr>
                    <p14:cNvContentPartPr/>
                    <p14:nvPr/>
                  </p14:nvContentPartPr>
                  <p14:xfrm>
                    <a:off x="1183443" y="3342408"/>
                    <a:ext cx="65520" cy="75960"/>
                  </p14:xfrm>
                </p:contentPart>
              </mc:Choice>
              <mc:Fallback xmlns="">
                <p:pic>
                  <p:nvPicPr>
                    <p:cNvPr id="214" name="Рукописный ввод 213">
                      <a:extLst>
                        <a:ext uri="{FF2B5EF4-FFF2-40B4-BE49-F238E27FC236}">
                          <a16:creationId xmlns:a16="http://schemas.microsoft.com/office/drawing/2014/main" id="{079B9E85-9C52-42CC-A507-87172623ECBA}"/>
                        </a:ext>
                      </a:extLst>
                    </p:cNvPr>
                    <p:cNvPicPr/>
                    <p:nvPr/>
                  </p:nvPicPr>
                  <p:blipFill>
                    <a:blip r:embed="rId32"/>
                    <a:stretch>
                      <a:fillRect/>
                    </a:stretch>
                  </p:blipFill>
                  <p:spPr>
                    <a:xfrm>
                      <a:off x="1170017" y="3328940"/>
                      <a:ext cx="91835" cy="102357"/>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5" name="Рукописный ввод 214">
                      <a:extLst>
                        <a:ext uri="{FF2B5EF4-FFF2-40B4-BE49-F238E27FC236}">
                          <a16:creationId xmlns:a16="http://schemas.microsoft.com/office/drawing/2014/main" id="{0252C4A9-6AE1-4FA8-9FF8-710143AE79EC}"/>
                        </a:ext>
                      </a:extLst>
                    </p14:cNvPr>
                    <p14:cNvContentPartPr/>
                    <p14:nvPr/>
                  </p14:nvContentPartPr>
                  <p14:xfrm>
                    <a:off x="1278123" y="3409368"/>
                    <a:ext cx="6840" cy="27000"/>
                  </p14:xfrm>
                </p:contentPart>
              </mc:Choice>
              <mc:Fallback xmlns="">
                <p:pic>
                  <p:nvPicPr>
                    <p:cNvPr id="215" name="Рукописный ввод 214">
                      <a:extLst>
                        <a:ext uri="{FF2B5EF4-FFF2-40B4-BE49-F238E27FC236}">
                          <a16:creationId xmlns:a16="http://schemas.microsoft.com/office/drawing/2014/main" id="{0252C4A9-6AE1-4FA8-9FF8-710143AE79EC}"/>
                        </a:ext>
                      </a:extLst>
                    </p:cNvPr>
                    <p:cNvPicPr/>
                    <p:nvPr/>
                  </p:nvPicPr>
                  <p:blipFill>
                    <a:blip r:embed="rId34"/>
                    <a:stretch>
                      <a:fillRect/>
                    </a:stretch>
                  </p:blipFill>
                  <p:spPr>
                    <a:xfrm>
                      <a:off x="1264969" y="3395868"/>
                      <a:ext cx="32622" cy="534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6" name="Рукописный ввод 215">
                      <a:extLst>
                        <a:ext uri="{FF2B5EF4-FFF2-40B4-BE49-F238E27FC236}">
                          <a16:creationId xmlns:a16="http://schemas.microsoft.com/office/drawing/2014/main" id="{441676D2-AB68-4F10-B8F3-FE63B34E56B2}"/>
                        </a:ext>
                      </a:extLst>
                    </p14:cNvPr>
                    <p14:cNvContentPartPr/>
                    <p14:nvPr/>
                  </p14:nvContentPartPr>
                  <p14:xfrm>
                    <a:off x="1311963" y="3312888"/>
                    <a:ext cx="48240" cy="104400"/>
                  </p14:xfrm>
                </p:contentPart>
              </mc:Choice>
              <mc:Fallback xmlns="">
                <p:pic>
                  <p:nvPicPr>
                    <p:cNvPr id="216" name="Рукописный ввод 215">
                      <a:extLst>
                        <a:ext uri="{FF2B5EF4-FFF2-40B4-BE49-F238E27FC236}">
                          <a16:creationId xmlns:a16="http://schemas.microsoft.com/office/drawing/2014/main" id="{441676D2-AB68-4F10-B8F3-FE63B34E56B2}"/>
                        </a:ext>
                      </a:extLst>
                    </p:cNvPr>
                    <p:cNvPicPr/>
                    <p:nvPr/>
                  </p:nvPicPr>
                  <p:blipFill>
                    <a:blip r:embed="rId36"/>
                    <a:stretch>
                      <a:fillRect/>
                    </a:stretch>
                  </p:blipFill>
                  <p:spPr>
                    <a:xfrm>
                      <a:off x="1298563" y="3299434"/>
                      <a:ext cx="74504" cy="130769"/>
                    </a:xfrm>
                    <a:prstGeom prst="rect">
                      <a:avLst/>
                    </a:prstGeom>
                  </p:spPr>
                </p:pic>
              </mc:Fallback>
            </mc:AlternateContent>
          </p:grpSp>
          <p:grpSp>
            <p:nvGrpSpPr>
              <p:cNvPr id="185" name="Группа 184">
                <a:extLst>
                  <a:ext uri="{FF2B5EF4-FFF2-40B4-BE49-F238E27FC236}">
                    <a16:creationId xmlns:a16="http://schemas.microsoft.com/office/drawing/2014/main" id="{B0295B78-25CC-4A63-95B6-8CC31EFDA7CF}"/>
                  </a:ext>
                </a:extLst>
              </p:cNvPr>
              <p:cNvGrpSpPr/>
              <p:nvPr/>
            </p:nvGrpSpPr>
            <p:grpSpPr>
              <a:xfrm>
                <a:off x="124162" y="1531089"/>
                <a:ext cx="1906167" cy="1934018"/>
                <a:chOff x="795521" y="1546419"/>
                <a:chExt cx="1906167" cy="1934018"/>
              </a:xfrm>
            </p:grpSpPr>
            <p:grpSp>
              <p:nvGrpSpPr>
                <p:cNvPr id="187" name="Группа 186">
                  <a:extLst>
                    <a:ext uri="{FF2B5EF4-FFF2-40B4-BE49-F238E27FC236}">
                      <a16:creationId xmlns:a16="http://schemas.microsoft.com/office/drawing/2014/main" id="{7273ABDC-323C-4B3A-B3AE-761CA13E8FDE}"/>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103">
                    <p14:nvContentPartPr>
                      <p14:cNvPr id="194" name="Рукописный ввод 193">
                        <a:extLst>
                          <a:ext uri="{FF2B5EF4-FFF2-40B4-BE49-F238E27FC236}">
                            <a16:creationId xmlns:a16="http://schemas.microsoft.com/office/drawing/2014/main" id="{9853E869-E9E0-4E71-A411-45EF3FBCBE27}"/>
                          </a:ext>
                        </a:extLst>
                      </p14:cNvPr>
                      <p14:cNvContentPartPr/>
                      <p14:nvPr/>
                    </p14:nvContentPartPr>
                    <p14:xfrm>
                      <a:off x="289721" y="1370894"/>
                      <a:ext cx="37080" cy="1925280"/>
                    </p14:xfrm>
                  </p:contentPart>
                </mc:Choice>
                <mc:Fallback xmlns="">
                  <p:pic>
                    <p:nvPicPr>
                      <p:cNvPr id="194" name="Рукописный ввод 193">
                        <a:extLst>
                          <a:ext uri="{FF2B5EF4-FFF2-40B4-BE49-F238E27FC236}">
                            <a16:creationId xmlns:a16="http://schemas.microsoft.com/office/drawing/2014/main" id="{9853E869-E9E0-4E71-A411-45EF3FBCBE27}"/>
                          </a:ext>
                        </a:extLst>
                      </p:cNvPr>
                      <p:cNvPicPr/>
                      <p:nvPr/>
                    </p:nvPicPr>
                    <p:blipFill>
                      <a:blip r:embed="rId52"/>
                      <a:stretch>
                        <a:fillRect/>
                      </a:stretch>
                    </p:blipFill>
                    <p:spPr>
                      <a:xfrm>
                        <a:off x="269121" y="1350254"/>
                        <a:ext cx="77456" cy="196573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5" name="Рукописный ввод 194">
                        <a:extLst>
                          <a:ext uri="{FF2B5EF4-FFF2-40B4-BE49-F238E27FC236}">
                            <a16:creationId xmlns:a16="http://schemas.microsoft.com/office/drawing/2014/main" id="{952D6E33-0F1F-441C-A869-78C5FC0C865B}"/>
                          </a:ext>
                        </a:extLst>
                      </p14:cNvPr>
                      <p14:cNvContentPartPr/>
                      <p14:nvPr/>
                    </p14:nvContentPartPr>
                    <p14:xfrm>
                      <a:off x="238241" y="1299254"/>
                      <a:ext cx="113040" cy="222120"/>
                    </p14:xfrm>
                  </p:contentPart>
                </mc:Choice>
                <mc:Fallback xmlns="">
                  <p:pic>
                    <p:nvPicPr>
                      <p:cNvPr id="195" name="Рукописный ввод 194">
                        <a:extLst>
                          <a:ext uri="{FF2B5EF4-FFF2-40B4-BE49-F238E27FC236}">
                            <a16:creationId xmlns:a16="http://schemas.microsoft.com/office/drawing/2014/main" id="{952D6E33-0F1F-441C-A869-78C5FC0C865B}"/>
                          </a:ext>
                        </a:extLst>
                      </p:cNvPr>
                      <p:cNvPicPr/>
                      <p:nvPr/>
                    </p:nvPicPr>
                    <p:blipFill>
                      <a:blip r:embed="rId54"/>
                      <a:stretch>
                        <a:fillRect/>
                      </a:stretch>
                    </p:blipFill>
                    <p:spPr>
                      <a:xfrm>
                        <a:off x="217613" y="1278611"/>
                        <a:ext cx="153470" cy="26258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6" name="Рукописный ввод 195">
                        <a:extLst>
                          <a:ext uri="{FF2B5EF4-FFF2-40B4-BE49-F238E27FC236}">
                            <a16:creationId xmlns:a16="http://schemas.microsoft.com/office/drawing/2014/main" id="{D465D078-7818-462B-812A-FA212707FBD7}"/>
                          </a:ext>
                        </a:extLst>
                      </p14:cNvPr>
                      <p14:cNvContentPartPr/>
                      <p14:nvPr/>
                    </p14:nvContentPartPr>
                    <p14:xfrm>
                      <a:off x="302681" y="3292934"/>
                      <a:ext cx="2408040" cy="32760"/>
                    </p14:xfrm>
                  </p:contentPart>
                </mc:Choice>
                <mc:Fallback xmlns="">
                  <p:pic>
                    <p:nvPicPr>
                      <p:cNvPr id="196" name="Рукописный ввод 195">
                        <a:extLst>
                          <a:ext uri="{FF2B5EF4-FFF2-40B4-BE49-F238E27FC236}">
                            <a16:creationId xmlns:a16="http://schemas.microsoft.com/office/drawing/2014/main" id="{D465D078-7818-462B-812A-FA212707FBD7}"/>
                          </a:ext>
                        </a:extLst>
                      </p:cNvPr>
                      <p:cNvPicPr/>
                      <p:nvPr/>
                    </p:nvPicPr>
                    <p:blipFill>
                      <a:blip r:embed="rId56"/>
                      <a:stretch>
                        <a:fillRect/>
                      </a:stretch>
                    </p:blipFill>
                    <p:spPr>
                      <a:xfrm>
                        <a:off x="282036" y="3272459"/>
                        <a:ext cx="2448504" cy="7289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7" name="Рукописный ввод 196">
                        <a:extLst>
                          <a:ext uri="{FF2B5EF4-FFF2-40B4-BE49-F238E27FC236}">
                            <a16:creationId xmlns:a16="http://schemas.microsoft.com/office/drawing/2014/main" id="{290329AB-85F8-4B2C-9316-C127425F702E}"/>
                          </a:ext>
                        </a:extLst>
                      </p14:cNvPr>
                      <p14:cNvContentPartPr/>
                      <p14:nvPr/>
                    </p14:nvContentPartPr>
                    <p14:xfrm>
                      <a:off x="2631881" y="3241814"/>
                      <a:ext cx="185760" cy="115200"/>
                    </p14:xfrm>
                  </p:contentPart>
                </mc:Choice>
                <mc:Fallback xmlns="">
                  <p:pic>
                    <p:nvPicPr>
                      <p:cNvPr id="197" name="Рукописный ввод 196">
                        <a:extLst>
                          <a:ext uri="{FF2B5EF4-FFF2-40B4-BE49-F238E27FC236}">
                            <a16:creationId xmlns:a16="http://schemas.microsoft.com/office/drawing/2014/main" id="{290329AB-85F8-4B2C-9316-C127425F702E}"/>
                          </a:ext>
                        </a:extLst>
                      </p:cNvPr>
                      <p:cNvPicPr/>
                      <p:nvPr/>
                    </p:nvPicPr>
                    <p:blipFill>
                      <a:blip r:embed="rId58"/>
                      <a:stretch>
                        <a:fillRect/>
                      </a:stretch>
                    </p:blipFill>
                    <p:spPr>
                      <a:xfrm>
                        <a:off x="2611241" y="3221243"/>
                        <a:ext cx="226214"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98" name="Рукописный ввод 197">
                        <a:extLst>
                          <a:ext uri="{FF2B5EF4-FFF2-40B4-BE49-F238E27FC236}">
                            <a16:creationId xmlns:a16="http://schemas.microsoft.com/office/drawing/2014/main" id="{42DE659C-8200-463C-A629-E4358C3C37C2}"/>
                          </a:ext>
                        </a:extLst>
                      </p14:cNvPr>
                      <p14:cNvContentPartPr/>
                      <p14:nvPr/>
                    </p14:nvContentPartPr>
                    <p14:xfrm>
                      <a:off x="269201" y="3459614"/>
                      <a:ext cx="186840" cy="186840"/>
                    </p14:xfrm>
                  </p:contentPart>
                </mc:Choice>
                <mc:Fallback xmlns="">
                  <p:pic>
                    <p:nvPicPr>
                      <p:cNvPr id="198" name="Рукописный ввод 197">
                        <a:extLst>
                          <a:ext uri="{FF2B5EF4-FFF2-40B4-BE49-F238E27FC236}">
                            <a16:creationId xmlns:a16="http://schemas.microsoft.com/office/drawing/2014/main" id="{42DE659C-8200-463C-A629-E4358C3C37C2}"/>
                          </a:ext>
                        </a:extLst>
                      </p:cNvPr>
                      <p:cNvPicPr/>
                      <p:nvPr/>
                    </p:nvPicPr>
                    <p:blipFill>
                      <a:blip r:embed="rId60"/>
                      <a:stretch>
                        <a:fillRect/>
                      </a:stretch>
                    </p:blipFill>
                    <p:spPr>
                      <a:xfrm>
                        <a:off x="248624" y="3439037"/>
                        <a:ext cx="227171" cy="22717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9" name="Рукописный ввод 198">
                        <a:extLst>
                          <a:ext uri="{FF2B5EF4-FFF2-40B4-BE49-F238E27FC236}">
                            <a16:creationId xmlns:a16="http://schemas.microsoft.com/office/drawing/2014/main" id="{4D97D468-FF0F-4C43-A0B8-A35D9E60BF6D}"/>
                          </a:ext>
                        </a:extLst>
                      </p14:cNvPr>
                      <p14:cNvContentPartPr/>
                      <p14:nvPr/>
                    </p14:nvContentPartPr>
                    <p14:xfrm>
                      <a:off x="2186021" y="3376814"/>
                      <a:ext cx="228600" cy="262440"/>
                    </p14:xfrm>
                  </p:contentPart>
                </mc:Choice>
                <mc:Fallback xmlns="">
                  <p:pic>
                    <p:nvPicPr>
                      <p:cNvPr id="199" name="Рукописный ввод 198">
                        <a:extLst>
                          <a:ext uri="{FF2B5EF4-FFF2-40B4-BE49-F238E27FC236}">
                            <a16:creationId xmlns:a16="http://schemas.microsoft.com/office/drawing/2014/main" id="{4D97D468-FF0F-4C43-A0B8-A35D9E60BF6D}"/>
                          </a:ext>
                        </a:extLst>
                      </p:cNvPr>
                      <p:cNvPicPr/>
                      <p:nvPr/>
                    </p:nvPicPr>
                    <p:blipFill>
                      <a:blip r:embed="rId62"/>
                      <a:stretch>
                        <a:fillRect/>
                      </a:stretch>
                    </p:blipFill>
                    <p:spPr>
                      <a:xfrm>
                        <a:off x="2165389" y="3356182"/>
                        <a:ext cx="269038" cy="302879"/>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7" name="Рукописный ввод 206">
                        <a:extLst>
                          <a:ext uri="{FF2B5EF4-FFF2-40B4-BE49-F238E27FC236}">
                            <a16:creationId xmlns:a16="http://schemas.microsoft.com/office/drawing/2014/main" id="{5F8F3E8B-F560-4B97-ADE8-295847637E23}"/>
                          </a:ext>
                        </a:extLst>
                      </p14:cNvPr>
                      <p14:cNvContentPartPr/>
                      <p14:nvPr/>
                    </p14:nvContentPartPr>
                    <p14:xfrm>
                      <a:off x="2868761" y="3399134"/>
                      <a:ext cx="138600" cy="222120"/>
                    </p14:xfrm>
                  </p:contentPart>
                </mc:Choice>
                <mc:Fallback xmlns="">
                  <p:pic>
                    <p:nvPicPr>
                      <p:cNvPr id="207" name="Рукописный ввод 206">
                        <a:extLst>
                          <a:ext uri="{FF2B5EF4-FFF2-40B4-BE49-F238E27FC236}">
                            <a16:creationId xmlns:a16="http://schemas.microsoft.com/office/drawing/2014/main" id="{5F8F3E8B-F560-4B97-ADE8-295847637E23}"/>
                          </a:ext>
                        </a:extLst>
                      </p:cNvPr>
                      <p:cNvPicPr/>
                      <p:nvPr/>
                    </p:nvPicPr>
                    <p:blipFill>
                      <a:blip r:embed="rId78"/>
                      <a:stretch>
                        <a:fillRect/>
                      </a:stretch>
                    </p:blipFill>
                    <p:spPr>
                      <a:xfrm>
                        <a:off x="2848136" y="3378491"/>
                        <a:ext cx="179025" cy="26258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8" name="Рукописный ввод 207">
                        <a:extLst>
                          <a:ext uri="{FF2B5EF4-FFF2-40B4-BE49-F238E27FC236}">
                            <a16:creationId xmlns:a16="http://schemas.microsoft.com/office/drawing/2014/main" id="{7F2D658D-1CD0-4C9E-9E06-D46D45418D82}"/>
                          </a:ext>
                        </a:extLst>
                      </p14:cNvPr>
                      <p14:cNvContentPartPr/>
                      <p14:nvPr/>
                    </p14:nvContentPartPr>
                    <p14:xfrm>
                      <a:off x="2900441" y="3456014"/>
                      <a:ext cx="131400" cy="157320"/>
                    </p14:xfrm>
                  </p:contentPart>
                </mc:Choice>
                <mc:Fallback xmlns="">
                  <p:pic>
                    <p:nvPicPr>
                      <p:cNvPr id="208" name="Рукописный ввод 207">
                        <a:extLst>
                          <a:ext uri="{FF2B5EF4-FFF2-40B4-BE49-F238E27FC236}">
                            <a16:creationId xmlns:a16="http://schemas.microsoft.com/office/drawing/2014/main" id="{7F2D658D-1CD0-4C9E-9E06-D46D45418D82}"/>
                          </a:ext>
                        </a:extLst>
                      </p:cNvPr>
                      <p:cNvPicPr/>
                      <p:nvPr/>
                    </p:nvPicPr>
                    <p:blipFill>
                      <a:blip r:embed="rId80"/>
                      <a:stretch>
                        <a:fillRect/>
                      </a:stretch>
                    </p:blipFill>
                    <p:spPr>
                      <a:xfrm>
                        <a:off x="2879910" y="3435422"/>
                        <a:ext cx="171641" cy="197680"/>
                      </a:xfrm>
                      <a:prstGeom prst="rect">
                        <a:avLst/>
                      </a:prstGeom>
                    </p:spPr>
                  </p:pic>
                </mc:Fallback>
              </mc:AlternateContent>
            </p:grpSp>
            <p:grpSp>
              <p:nvGrpSpPr>
                <p:cNvPr id="188" name="Группа 187">
                  <a:extLst>
                    <a:ext uri="{FF2B5EF4-FFF2-40B4-BE49-F238E27FC236}">
                      <a16:creationId xmlns:a16="http://schemas.microsoft.com/office/drawing/2014/main" id="{B025FAA0-2067-40AB-B46C-657AD4EFB420}"/>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111">
                    <p14:nvContentPartPr>
                      <p14:cNvPr id="189" name="Рукописный ввод 188">
                        <a:extLst>
                          <a:ext uri="{FF2B5EF4-FFF2-40B4-BE49-F238E27FC236}">
                            <a16:creationId xmlns:a16="http://schemas.microsoft.com/office/drawing/2014/main" id="{00AECDA9-4D99-4D2E-BD71-4B509C921252}"/>
                          </a:ext>
                        </a:extLst>
                      </p14:cNvPr>
                      <p14:cNvContentPartPr/>
                      <p14:nvPr/>
                    </p14:nvContentPartPr>
                    <p14:xfrm>
                      <a:off x="824681" y="1546419"/>
                      <a:ext cx="56520" cy="352800"/>
                    </p14:xfrm>
                  </p:contentPart>
                </mc:Choice>
                <mc:Fallback xmlns="">
                  <p:pic>
                    <p:nvPicPr>
                      <p:cNvPr id="189" name="Рукописный ввод 188">
                        <a:extLst>
                          <a:ext uri="{FF2B5EF4-FFF2-40B4-BE49-F238E27FC236}">
                            <a16:creationId xmlns:a16="http://schemas.microsoft.com/office/drawing/2014/main" id="{00AECDA9-4D99-4D2E-BD71-4B509C921252}"/>
                          </a:ext>
                        </a:extLst>
                      </p:cNvPr>
                      <p:cNvPicPr/>
                      <p:nvPr/>
                    </p:nvPicPr>
                    <p:blipFill>
                      <a:blip r:embed="rId82"/>
                      <a:stretch>
                        <a:fillRect/>
                      </a:stretch>
                    </p:blipFill>
                    <p:spPr>
                      <a:xfrm>
                        <a:off x="811351" y="1532974"/>
                        <a:ext cx="82647" cy="379152"/>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0" name="Рукописный ввод 189">
                        <a:extLst>
                          <a:ext uri="{FF2B5EF4-FFF2-40B4-BE49-F238E27FC236}">
                            <a16:creationId xmlns:a16="http://schemas.microsoft.com/office/drawing/2014/main" id="{3F5169B3-2172-4B06-882F-78A27AE92126}"/>
                          </a:ext>
                        </a:extLst>
                      </p14:cNvPr>
                      <p14:cNvContentPartPr/>
                      <p14:nvPr/>
                    </p14:nvContentPartPr>
                    <p14:xfrm>
                      <a:off x="795521" y="1774299"/>
                      <a:ext cx="129960" cy="53280"/>
                    </p14:xfrm>
                  </p:contentPart>
                </mc:Choice>
                <mc:Fallback xmlns="">
                  <p:pic>
                    <p:nvPicPr>
                      <p:cNvPr id="190" name="Рукописный ввод 189">
                        <a:extLst>
                          <a:ext uri="{FF2B5EF4-FFF2-40B4-BE49-F238E27FC236}">
                            <a16:creationId xmlns:a16="http://schemas.microsoft.com/office/drawing/2014/main" id="{3F5169B3-2172-4B06-882F-78A27AE92126}"/>
                          </a:ext>
                        </a:extLst>
                      </p:cNvPr>
                      <p:cNvPicPr/>
                      <p:nvPr/>
                    </p:nvPicPr>
                    <p:blipFill>
                      <a:blip r:embed="rId84"/>
                      <a:stretch>
                        <a:fillRect/>
                      </a:stretch>
                    </p:blipFill>
                    <p:spPr>
                      <a:xfrm>
                        <a:off x="782095" y="1760979"/>
                        <a:ext cx="156274" cy="79387"/>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91" name="Рукописный ввод 190">
                        <a:extLst>
                          <a:ext uri="{FF2B5EF4-FFF2-40B4-BE49-F238E27FC236}">
                            <a16:creationId xmlns:a16="http://schemas.microsoft.com/office/drawing/2014/main" id="{EDDDF862-398E-4C09-8D49-938B59388E77}"/>
                          </a:ext>
                        </a:extLst>
                      </p14:cNvPr>
                      <p14:cNvContentPartPr/>
                      <p14:nvPr/>
                    </p14:nvContentPartPr>
                    <p14:xfrm>
                      <a:off x="945641" y="1645419"/>
                      <a:ext cx="45000" cy="198720"/>
                    </p14:xfrm>
                  </p:contentPart>
                </mc:Choice>
                <mc:Fallback xmlns="">
                  <p:pic>
                    <p:nvPicPr>
                      <p:cNvPr id="191" name="Рукописный ввод 190">
                        <a:extLst>
                          <a:ext uri="{FF2B5EF4-FFF2-40B4-BE49-F238E27FC236}">
                            <a16:creationId xmlns:a16="http://schemas.microsoft.com/office/drawing/2014/main" id="{EDDDF862-398E-4C09-8D49-938B59388E77}"/>
                          </a:ext>
                        </a:extLst>
                      </p:cNvPr>
                      <p:cNvPicPr/>
                      <p:nvPr/>
                    </p:nvPicPr>
                    <p:blipFill>
                      <a:blip r:embed="rId86"/>
                      <a:stretch>
                        <a:fillRect/>
                      </a:stretch>
                    </p:blipFill>
                    <p:spPr>
                      <a:xfrm>
                        <a:off x="932248" y="1631992"/>
                        <a:ext cx="71250" cy="22503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2" name="Рукописный ввод 191">
                        <a:extLst>
                          <a:ext uri="{FF2B5EF4-FFF2-40B4-BE49-F238E27FC236}">
                            <a16:creationId xmlns:a16="http://schemas.microsoft.com/office/drawing/2014/main" id="{2B4CA475-C3A1-4763-AF29-B91F129246B2}"/>
                          </a:ext>
                        </a:extLst>
                      </p14:cNvPr>
                      <p14:cNvContentPartPr/>
                      <p14:nvPr/>
                    </p14:nvContentPartPr>
                    <p14:xfrm>
                      <a:off x="1014761" y="1727139"/>
                      <a:ext cx="43200" cy="86760"/>
                    </p14:xfrm>
                  </p:contentPart>
                </mc:Choice>
                <mc:Fallback xmlns="">
                  <p:pic>
                    <p:nvPicPr>
                      <p:cNvPr id="192" name="Рукописный ввод 191">
                        <a:extLst>
                          <a:ext uri="{FF2B5EF4-FFF2-40B4-BE49-F238E27FC236}">
                            <a16:creationId xmlns:a16="http://schemas.microsoft.com/office/drawing/2014/main" id="{2B4CA475-C3A1-4763-AF29-B91F129246B2}"/>
                          </a:ext>
                        </a:extLst>
                      </p:cNvPr>
                      <p:cNvPicPr/>
                      <p:nvPr/>
                    </p:nvPicPr>
                    <p:blipFill>
                      <a:blip r:embed="rId88"/>
                      <a:stretch>
                        <a:fillRect/>
                      </a:stretch>
                    </p:blipFill>
                    <p:spPr>
                      <a:xfrm>
                        <a:off x="1001428" y="1713667"/>
                        <a:ext cx="69333" cy="113165"/>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93" name="Рукописный ввод 192">
                        <a:extLst>
                          <a:ext uri="{FF2B5EF4-FFF2-40B4-BE49-F238E27FC236}">
                            <a16:creationId xmlns:a16="http://schemas.microsoft.com/office/drawing/2014/main" id="{4D932BEF-5DC5-4D62-B5DD-ADF2B2D60151}"/>
                          </a:ext>
                        </a:extLst>
                      </p14:cNvPr>
                      <p14:cNvContentPartPr/>
                      <p14:nvPr/>
                    </p14:nvContentPartPr>
                    <p14:xfrm>
                      <a:off x="1008641" y="1686819"/>
                      <a:ext cx="165600" cy="186840"/>
                    </p14:xfrm>
                  </p:contentPart>
                </mc:Choice>
                <mc:Fallback xmlns="">
                  <p:pic>
                    <p:nvPicPr>
                      <p:cNvPr id="193" name="Рукописный ввод 192">
                        <a:extLst>
                          <a:ext uri="{FF2B5EF4-FFF2-40B4-BE49-F238E27FC236}">
                            <a16:creationId xmlns:a16="http://schemas.microsoft.com/office/drawing/2014/main" id="{4D932BEF-5DC5-4D62-B5DD-ADF2B2D60151}"/>
                          </a:ext>
                        </a:extLst>
                      </p:cNvPr>
                      <p:cNvPicPr/>
                      <p:nvPr/>
                    </p:nvPicPr>
                    <p:blipFill>
                      <a:blip r:embed="rId90"/>
                      <a:stretch>
                        <a:fillRect/>
                      </a:stretch>
                    </p:blipFill>
                    <p:spPr>
                      <a:xfrm>
                        <a:off x="995243" y="1673397"/>
                        <a:ext cx="191860" cy="213148"/>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6">
              <p14:nvContentPartPr>
                <p14:cNvPr id="2" name="Рукописный ввод 1">
                  <a:extLst>
                    <a:ext uri="{FF2B5EF4-FFF2-40B4-BE49-F238E27FC236}">
                      <a16:creationId xmlns:a16="http://schemas.microsoft.com/office/drawing/2014/main" id="{048A6503-9E5F-4F67-A60E-499B3DAC3B9D}"/>
                    </a:ext>
                  </a:extLst>
                </p14:cNvPr>
                <p14:cNvContentPartPr/>
                <p14:nvPr/>
              </p14:nvContentPartPr>
              <p14:xfrm>
                <a:off x="3486521" y="1878494"/>
                <a:ext cx="2854080" cy="2080440"/>
              </p14:xfrm>
            </p:contentPart>
          </mc:Choice>
          <mc:Fallback xmlns="">
            <p:pic>
              <p:nvPicPr>
                <p:cNvPr id="2" name="Рукописный ввод 1">
                  <a:extLst>
                    <a:ext uri="{FF2B5EF4-FFF2-40B4-BE49-F238E27FC236}">
                      <a16:creationId xmlns:a16="http://schemas.microsoft.com/office/drawing/2014/main" id="{048A6503-9E5F-4F67-A60E-499B3DAC3B9D}"/>
                    </a:ext>
                  </a:extLst>
                </p:cNvPr>
                <p:cNvPicPr/>
                <p:nvPr/>
              </p:nvPicPr>
              <p:blipFill>
                <a:blip r:embed="rId117"/>
                <a:stretch>
                  <a:fillRect/>
                </a:stretch>
              </p:blipFill>
              <p:spPr>
                <a:xfrm>
                  <a:off x="3465075" y="1857046"/>
                  <a:ext cx="2896115" cy="2122478"/>
                </a:xfrm>
                <a:prstGeom prst="rect">
                  <a:avLst/>
                </a:prstGeom>
              </p:spPr>
            </p:pic>
          </mc:Fallback>
        </mc:AlternateContent>
      </p:grpSp>
      <p:grpSp>
        <p:nvGrpSpPr>
          <p:cNvPr id="14" name="Группа 13">
            <a:extLst>
              <a:ext uri="{FF2B5EF4-FFF2-40B4-BE49-F238E27FC236}">
                <a16:creationId xmlns:a16="http://schemas.microsoft.com/office/drawing/2014/main" id="{79D05F92-1962-4D76-BF7A-B895174400FE}"/>
              </a:ext>
            </a:extLst>
          </p:cNvPr>
          <p:cNvGrpSpPr/>
          <p:nvPr/>
        </p:nvGrpSpPr>
        <p:grpSpPr>
          <a:xfrm>
            <a:off x="7229227" y="2635455"/>
            <a:ext cx="1359773" cy="1063910"/>
            <a:chOff x="3197801" y="2464348"/>
            <a:chExt cx="2640527" cy="2065995"/>
          </a:xfrm>
        </p:grpSpPr>
        <p:grpSp>
          <p:nvGrpSpPr>
            <p:cNvPr id="224" name="Группа 223">
              <a:extLst>
                <a:ext uri="{FF2B5EF4-FFF2-40B4-BE49-F238E27FC236}">
                  <a16:creationId xmlns:a16="http://schemas.microsoft.com/office/drawing/2014/main" id="{5D637A07-1A6F-4496-A07E-AD0F740C2E27}"/>
                </a:ext>
              </a:extLst>
            </p:cNvPr>
            <p:cNvGrpSpPr/>
            <p:nvPr/>
          </p:nvGrpSpPr>
          <p:grpSpPr>
            <a:xfrm>
              <a:off x="3386439" y="2464348"/>
              <a:ext cx="2451889" cy="2065995"/>
              <a:chOff x="211287" y="1936737"/>
              <a:chExt cx="1819042" cy="1532751"/>
            </a:xfrm>
          </p:grpSpPr>
          <mc:AlternateContent xmlns:mc="http://schemas.openxmlformats.org/markup-compatibility/2006" xmlns:p14="http://schemas.microsoft.com/office/powerpoint/2010/main">
            <mc:Choice Requires="p14">
              <p:contentPart p14:bwMode="auto" r:id="rId118">
                <p14:nvContentPartPr>
                  <p14:cNvPr id="226" name="Рукописный ввод 225">
                    <a:extLst>
                      <a:ext uri="{FF2B5EF4-FFF2-40B4-BE49-F238E27FC236}">
                        <a16:creationId xmlns:a16="http://schemas.microsoft.com/office/drawing/2014/main" id="{207D36FE-4461-4B86-845D-DFC8F32E8203}"/>
                      </a:ext>
                    </a:extLst>
                  </p14:cNvPr>
                  <p14:cNvContentPartPr/>
                  <p14:nvPr/>
                </p14:nvContentPartPr>
                <p14:xfrm>
                  <a:off x="450843" y="3355368"/>
                  <a:ext cx="67320" cy="86040"/>
                </p14:xfrm>
              </p:contentPart>
            </mc:Choice>
            <mc:Fallback xmlns="">
              <p:pic>
                <p:nvPicPr>
                  <p:cNvPr id="226" name="Рукописный ввод 225">
                    <a:extLst>
                      <a:ext uri="{FF2B5EF4-FFF2-40B4-BE49-F238E27FC236}">
                        <a16:creationId xmlns:a16="http://schemas.microsoft.com/office/drawing/2014/main" id="{207D36FE-4461-4B86-845D-DFC8F32E8203}"/>
                      </a:ext>
                    </a:extLst>
                  </p:cNvPr>
                  <p:cNvPicPr/>
                  <p:nvPr/>
                </p:nvPicPr>
                <p:blipFill>
                  <a:blip r:embed="rId4"/>
                  <a:stretch>
                    <a:fillRect/>
                  </a:stretch>
                </p:blipFill>
                <p:spPr>
                  <a:xfrm>
                    <a:off x="437897" y="3342410"/>
                    <a:ext cx="92694" cy="111437"/>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27" name="Рукописный ввод 226">
                    <a:extLst>
                      <a:ext uri="{FF2B5EF4-FFF2-40B4-BE49-F238E27FC236}">
                        <a16:creationId xmlns:a16="http://schemas.microsoft.com/office/drawing/2014/main" id="{6FA5F5F9-9232-4C00-AE9A-4451451774BF}"/>
                      </a:ext>
                    </a:extLst>
                  </p14:cNvPr>
                  <p14:cNvContentPartPr/>
                  <p14:nvPr/>
                </p14:nvContentPartPr>
                <p14:xfrm>
                  <a:off x="531123" y="3439608"/>
                  <a:ext cx="2520" cy="29880"/>
                </p14:xfrm>
              </p:contentPart>
            </mc:Choice>
            <mc:Fallback xmlns="">
              <p:pic>
                <p:nvPicPr>
                  <p:cNvPr id="227" name="Рукописный ввод 226">
                    <a:extLst>
                      <a:ext uri="{FF2B5EF4-FFF2-40B4-BE49-F238E27FC236}">
                        <a16:creationId xmlns:a16="http://schemas.microsoft.com/office/drawing/2014/main" id="{6FA5F5F9-9232-4C00-AE9A-4451451774BF}"/>
                      </a:ext>
                    </a:extLst>
                  </p:cNvPr>
                  <p:cNvPicPr/>
                  <p:nvPr/>
                </p:nvPicPr>
                <p:blipFill>
                  <a:blip r:embed="rId6"/>
                  <a:stretch>
                    <a:fillRect/>
                  </a:stretch>
                </p:blipFill>
                <p:spPr>
                  <a:xfrm>
                    <a:off x="518523" y="3426729"/>
                    <a:ext cx="27216" cy="5512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8" name="Рукописный ввод 227">
                    <a:extLst>
                      <a:ext uri="{FF2B5EF4-FFF2-40B4-BE49-F238E27FC236}">
                        <a16:creationId xmlns:a16="http://schemas.microsoft.com/office/drawing/2014/main" id="{2B9E2361-2D91-4F44-9216-B2212CA84DC0}"/>
                      </a:ext>
                    </a:extLst>
                  </p14:cNvPr>
                  <p14:cNvContentPartPr/>
                  <p14:nvPr/>
                </p14:nvContentPartPr>
                <p14:xfrm>
                  <a:off x="557403" y="3369768"/>
                  <a:ext cx="83160" cy="79920"/>
                </p14:xfrm>
              </p:contentPart>
            </mc:Choice>
            <mc:Fallback xmlns="">
              <p:pic>
                <p:nvPicPr>
                  <p:cNvPr id="228" name="Рукописный ввод 227">
                    <a:extLst>
                      <a:ext uri="{FF2B5EF4-FFF2-40B4-BE49-F238E27FC236}">
                        <a16:creationId xmlns:a16="http://schemas.microsoft.com/office/drawing/2014/main" id="{2B9E2361-2D91-4F44-9216-B2212CA84DC0}"/>
                      </a:ext>
                    </a:extLst>
                  </p:cNvPr>
                  <p:cNvPicPr/>
                  <p:nvPr/>
                </p:nvPicPr>
                <p:blipFill>
                  <a:blip r:embed="rId8"/>
                  <a:stretch>
                    <a:fillRect/>
                  </a:stretch>
                </p:blipFill>
                <p:spPr>
                  <a:xfrm>
                    <a:off x="544490" y="3356878"/>
                    <a:ext cx="108470" cy="105185"/>
                  </a:xfrm>
                  <a:prstGeom prst="rect">
                    <a:avLst/>
                  </a:prstGeom>
                </p:spPr>
              </p:pic>
            </mc:Fallback>
          </mc:AlternateContent>
          <p:grpSp>
            <p:nvGrpSpPr>
              <p:cNvPr id="229" name="Группа 228">
                <a:extLst>
                  <a:ext uri="{FF2B5EF4-FFF2-40B4-BE49-F238E27FC236}">
                    <a16:creationId xmlns:a16="http://schemas.microsoft.com/office/drawing/2014/main" id="{5D600F14-1F22-43EC-8A8E-903AF64C1F4D}"/>
                  </a:ext>
                </a:extLst>
              </p:cNvPr>
              <p:cNvGrpSpPr/>
              <p:nvPr/>
            </p:nvGrpSpPr>
            <p:grpSpPr>
              <a:xfrm>
                <a:off x="512403" y="3225768"/>
                <a:ext cx="41400" cy="59760"/>
                <a:chOff x="512403" y="3225768"/>
                <a:chExt cx="41400" cy="59760"/>
              </a:xfrm>
            </p:grpSpPr>
            <mc:AlternateContent xmlns:mc="http://schemas.openxmlformats.org/markup-compatibility/2006" xmlns:p14="http://schemas.microsoft.com/office/powerpoint/2010/main">
              <mc:Choice Requires="p14">
                <p:contentPart p14:bwMode="auto" r:id="rId121">
                  <p14:nvContentPartPr>
                    <p14:cNvPr id="252" name="Рукописный ввод 251">
                      <a:extLst>
                        <a:ext uri="{FF2B5EF4-FFF2-40B4-BE49-F238E27FC236}">
                          <a16:creationId xmlns:a16="http://schemas.microsoft.com/office/drawing/2014/main" id="{0ED93BD8-5CB2-4DD0-B92B-8222B1CC802F}"/>
                        </a:ext>
                      </a:extLst>
                    </p14:cNvPr>
                    <p14:cNvContentPartPr/>
                    <p14:nvPr/>
                  </p14:nvContentPartPr>
                  <p14:xfrm>
                    <a:off x="514563" y="3225768"/>
                    <a:ext cx="22320" cy="59760"/>
                  </p14:xfrm>
                </p:contentPart>
              </mc:Choice>
              <mc:Fallback xmlns="">
                <p:pic>
                  <p:nvPicPr>
                    <p:cNvPr id="252" name="Рукописный ввод 251">
                      <a:extLst>
                        <a:ext uri="{FF2B5EF4-FFF2-40B4-BE49-F238E27FC236}">
                          <a16:creationId xmlns:a16="http://schemas.microsoft.com/office/drawing/2014/main" id="{0ED93BD8-5CB2-4DD0-B92B-8222B1CC802F}"/>
                        </a:ext>
                      </a:extLst>
                    </p:cNvPr>
                    <p:cNvPicPr/>
                    <p:nvPr/>
                  </p:nvPicPr>
                  <p:blipFill>
                    <a:blip r:embed="rId10"/>
                    <a:stretch>
                      <a:fillRect/>
                    </a:stretch>
                  </p:blipFill>
                  <p:spPr>
                    <a:xfrm>
                      <a:off x="501586" y="3212777"/>
                      <a:ext cx="47754" cy="8522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3" name="Рукописный ввод 252">
                      <a:extLst>
                        <a:ext uri="{FF2B5EF4-FFF2-40B4-BE49-F238E27FC236}">
                          <a16:creationId xmlns:a16="http://schemas.microsoft.com/office/drawing/2014/main" id="{28BFFCA4-8273-4211-84E2-81CAD024D8BF}"/>
                        </a:ext>
                      </a:extLst>
                    </p14:cNvPr>
                    <p14:cNvContentPartPr/>
                    <p14:nvPr/>
                  </p14:nvContentPartPr>
                  <p14:xfrm>
                    <a:off x="512403" y="3236208"/>
                    <a:ext cx="41400" cy="43920"/>
                  </p14:xfrm>
                </p:contentPart>
              </mc:Choice>
              <mc:Fallback xmlns="">
                <p:pic>
                  <p:nvPicPr>
                    <p:cNvPr id="253" name="Рукописный ввод 252">
                      <a:extLst>
                        <a:ext uri="{FF2B5EF4-FFF2-40B4-BE49-F238E27FC236}">
                          <a16:creationId xmlns:a16="http://schemas.microsoft.com/office/drawing/2014/main" id="{28BFFCA4-8273-4211-84E2-81CAD024D8BF}"/>
                        </a:ext>
                      </a:extLst>
                    </p:cNvPr>
                    <p:cNvPicPr/>
                    <p:nvPr/>
                  </p:nvPicPr>
                  <p:blipFill>
                    <a:blip r:embed="rId12"/>
                    <a:stretch>
                      <a:fillRect/>
                    </a:stretch>
                  </p:blipFill>
                  <p:spPr>
                    <a:xfrm>
                      <a:off x="499465" y="3223290"/>
                      <a:ext cx="66758" cy="69239"/>
                    </a:xfrm>
                    <a:prstGeom prst="rect">
                      <a:avLst/>
                    </a:prstGeom>
                  </p:spPr>
                </p:pic>
              </mc:Fallback>
            </mc:AlternateContent>
          </p:grpSp>
          <p:grpSp>
            <p:nvGrpSpPr>
              <p:cNvPr id="230" name="Группа 229">
                <a:extLst>
                  <a:ext uri="{FF2B5EF4-FFF2-40B4-BE49-F238E27FC236}">
                    <a16:creationId xmlns:a16="http://schemas.microsoft.com/office/drawing/2014/main" id="{AC46D113-E706-46AD-9C41-CDF0DF6024DA}"/>
                  </a:ext>
                </a:extLst>
              </p:cNvPr>
              <p:cNvGrpSpPr/>
              <p:nvPr/>
            </p:nvGrpSpPr>
            <p:grpSpPr>
              <a:xfrm>
                <a:off x="1183443" y="3216048"/>
                <a:ext cx="176760" cy="220320"/>
                <a:chOff x="1183443" y="3216048"/>
                <a:chExt cx="176760" cy="220320"/>
              </a:xfrm>
            </p:grpSpPr>
            <mc:AlternateContent xmlns:mc="http://schemas.openxmlformats.org/markup-compatibility/2006" xmlns:p14="http://schemas.microsoft.com/office/powerpoint/2010/main">
              <mc:Choice Requires="p14">
                <p:contentPart p14:bwMode="auto" r:id="rId123">
                  <p14:nvContentPartPr>
                    <p14:cNvPr id="247" name="Рукописный ввод 246">
                      <a:extLst>
                        <a:ext uri="{FF2B5EF4-FFF2-40B4-BE49-F238E27FC236}">
                          <a16:creationId xmlns:a16="http://schemas.microsoft.com/office/drawing/2014/main" id="{1FE6B07C-53DE-4E75-8973-512D07E96E66}"/>
                        </a:ext>
                      </a:extLst>
                    </p14:cNvPr>
                    <p14:cNvContentPartPr/>
                    <p14:nvPr/>
                  </p14:nvContentPartPr>
                  <p14:xfrm>
                    <a:off x="1249323" y="3216048"/>
                    <a:ext cx="19440" cy="60480"/>
                  </p14:xfrm>
                </p:contentPart>
              </mc:Choice>
              <mc:Fallback xmlns="">
                <p:pic>
                  <p:nvPicPr>
                    <p:cNvPr id="247" name="Рукописный ввод 246">
                      <a:extLst>
                        <a:ext uri="{FF2B5EF4-FFF2-40B4-BE49-F238E27FC236}">
                          <a16:creationId xmlns:a16="http://schemas.microsoft.com/office/drawing/2014/main" id="{1FE6B07C-53DE-4E75-8973-512D07E96E66}"/>
                        </a:ext>
                      </a:extLst>
                    </p:cNvPr>
                    <p:cNvPicPr/>
                    <p:nvPr/>
                  </p:nvPicPr>
                  <p:blipFill>
                    <a:blip r:embed="rId28"/>
                    <a:stretch>
                      <a:fillRect/>
                    </a:stretch>
                  </p:blipFill>
                  <p:spPr>
                    <a:xfrm>
                      <a:off x="1236534" y="3203125"/>
                      <a:ext cx="44507" cy="85809"/>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48" name="Рукописный ввод 247">
                      <a:extLst>
                        <a:ext uri="{FF2B5EF4-FFF2-40B4-BE49-F238E27FC236}">
                          <a16:creationId xmlns:a16="http://schemas.microsoft.com/office/drawing/2014/main" id="{1432023A-AC03-4C24-9250-E9D761E9AF06}"/>
                        </a:ext>
                      </a:extLst>
                    </p14:cNvPr>
                    <p14:cNvContentPartPr/>
                    <p14:nvPr/>
                  </p14:nvContentPartPr>
                  <p14:xfrm>
                    <a:off x="1227363" y="3230088"/>
                    <a:ext cx="41400" cy="35280"/>
                  </p14:xfrm>
                </p:contentPart>
              </mc:Choice>
              <mc:Fallback xmlns="">
                <p:pic>
                  <p:nvPicPr>
                    <p:cNvPr id="248" name="Рукописный ввод 247">
                      <a:extLst>
                        <a:ext uri="{FF2B5EF4-FFF2-40B4-BE49-F238E27FC236}">
                          <a16:creationId xmlns:a16="http://schemas.microsoft.com/office/drawing/2014/main" id="{1432023A-AC03-4C24-9250-E9D761E9AF06}"/>
                        </a:ext>
                      </a:extLst>
                    </p:cNvPr>
                    <p:cNvPicPr/>
                    <p:nvPr/>
                  </p:nvPicPr>
                  <p:blipFill>
                    <a:blip r:embed="rId30"/>
                    <a:stretch>
                      <a:fillRect/>
                    </a:stretch>
                  </p:blipFill>
                  <p:spPr>
                    <a:xfrm>
                      <a:off x="1214425" y="3217305"/>
                      <a:ext cx="66758" cy="60334"/>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49" name="Рукописный ввод 248">
                      <a:extLst>
                        <a:ext uri="{FF2B5EF4-FFF2-40B4-BE49-F238E27FC236}">
                          <a16:creationId xmlns:a16="http://schemas.microsoft.com/office/drawing/2014/main" id="{63F1B165-B6DF-4D75-99DD-DE7E505EACF2}"/>
                        </a:ext>
                      </a:extLst>
                    </p14:cNvPr>
                    <p14:cNvContentPartPr/>
                    <p14:nvPr/>
                  </p14:nvContentPartPr>
                  <p14:xfrm>
                    <a:off x="1183443" y="3342408"/>
                    <a:ext cx="65520" cy="75960"/>
                  </p14:xfrm>
                </p:contentPart>
              </mc:Choice>
              <mc:Fallback xmlns="">
                <p:pic>
                  <p:nvPicPr>
                    <p:cNvPr id="249" name="Рукописный ввод 248">
                      <a:extLst>
                        <a:ext uri="{FF2B5EF4-FFF2-40B4-BE49-F238E27FC236}">
                          <a16:creationId xmlns:a16="http://schemas.microsoft.com/office/drawing/2014/main" id="{63F1B165-B6DF-4D75-99DD-DE7E505EACF2}"/>
                        </a:ext>
                      </a:extLst>
                    </p:cNvPr>
                    <p:cNvPicPr/>
                    <p:nvPr/>
                  </p:nvPicPr>
                  <p:blipFill>
                    <a:blip r:embed="rId32"/>
                    <a:stretch>
                      <a:fillRect/>
                    </a:stretch>
                  </p:blipFill>
                  <p:spPr>
                    <a:xfrm>
                      <a:off x="1170545" y="3329490"/>
                      <a:ext cx="90799" cy="101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0" name="Рукописный ввод 249">
                      <a:extLst>
                        <a:ext uri="{FF2B5EF4-FFF2-40B4-BE49-F238E27FC236}">
                          <a16:creationId xmlns:a16="http://schemas.microsoft.com/office/drawing/2014/main" id="{5A4F11DE-6974-4B74-B9E0-A4B2E48E4781}"/>
                        </a:ext>
                      </a:extLst>
                    </p14:cNvPr>
                    <p14:cNvContentPartPr/>
                    <p14:nvPr/>
                  </p14:nvContentPartPr>
                  <p14:xfrm>
                    <a:off x="1278123" y="3409368"/>
                    <a:ext cx="6840" cy="27000"/>
                  </p14:xfrm>
                </p:contentPart>
              </mc:Choice>
              <mc:Fallback xmlns="">
                <p:pic>
                  <p:nvPicPr>
                    <p:cNvPr id="250" name="Рукописный ввод 249">
                      <a:extLst>
                        <a:ext uri="{FF2B5EF4-FFF2-40B4-BE49-F238E27FC236}">
                          <a16:creationId xmlns:a16="http://schemas.microsoft.com/office/drawing/2014/main" id="{5A4F11DE-6974-4B74-B9E0-A4B2E48E4781}"/>
                        </a:ext>
                      </a:extLst>
                    </p:cNvPr>
                    <p:cNvPicPr/>
                    <p:nvPr/>
                  </p:nvPicPr>
                  <p:blipFill>
                    <a:blip r:embed="rId34"/>
                    <a:stretch>
                      <a:fillRect/>
                    </a:stretch>
                  </p:blipFill>
                  <p:spPr>
                    <a:xfrm>
                      <a:off x="1265909" y="3396387"/>
                      <a:ext cx="30780" cy="5244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51" name="Рукописный ввод 250">
                      <a:extLst>
                        <a:ext uri="{FF2B5EF4-FFF2-40B4-BE49-F238E27FC236}">
                          <a16:creationId xmlns:a16="http://schemas.microsoft.com/office/drawing/2014/main" id="{268F67B0-0B19-4F7C-B336-A19608F56B7A}"/>
                        </a:ext>
                      </a:extLst>
                    </p14:cNvPr>
                    <p14:cNvContentPartPr/>
                    <p14:nvPr/>
                  </p14:nvContentPartPr>
                  <p14:xfrm>
                    <a:off x="1311963" y="3312888"/>
                    <a:ext cx="48240" cy="104400"/>
                  </p14:xfrm>
                </p:contentPart>
              </mc:Choice>
              <mc:Fallback xmlns="">
                <p:pic>
                  <p:nvPicPr>
                    <p:cNvPr id="251" name="Рукописный ввод 250">
                      <a:extLst>
                        <a:ext uri="{FF2B5EF4-FFF2-40B4-BE49-F238E27FC236}">
                          <a16:creationId xmlns:a16="http://schemas.microsoft.com/office/drawing/2014/main" id="{268F67B0-0B19-4F7C-B336-A19608F56B7A}"/>
                        </a:ext>
                      </a:extLst>
                    </p:cNvPr>
                    <p:cNvPicPr/>
                    <p:nvPr/>
                  </p:nvPicPr>
                  <p:blipFill>
                    <a:blip r:embed="rId36"/>
                    <a:stretch>
                      <a:fillRect/>
                    </a:stretch>
                  </p:blipFill>
                  <p:spPr>
                    <a:xfrm>
                      <a:off x="1298995" y="3299967"/>
                      <a:ext cx="73657" cy="129725"/>
                    </a:xfrm>
                    <a:prstGeom prst="rect">
                      <a:avLst/>
                    </a:prstGeom>
                  </p:spPr>
                </p:pic>
              </mc:Fallback>
            </mc:AlternateContent>
          </p:grpSp>
          <p:grpSp>
            <p:nvGrpSpPr>
              <p:cNvPr id="232" name="Группа 231">
                <a:extLst>
                  <a:ext uri="{FF2B5EF4-FFF2-40B4-BE49-F238E27FC236}">
                    <a16:creationId xmlns:a16="http://schemas.microsoft.com/office/drawing/2014/main" id="{99F4AF48-4D35-4092-BC51-F2F461ADF3F8}"/>
                  </a:ext>
                </a:extLst>
              </p:cNvPr>
              <p:cNvGrpSpPr/>
              <p:nvPr/>
            </p:nvGrpSpPr>
            <p:grpSpPr>
              <a:xfrm>
                <a:off x="211287" y="193673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128">
                  <p14:nvContentPartPr>
                    <p14:cNvPr id="239" name="Рукописный ввод 238">
                      <a:extLst>
                        <a:ext uri="{FF2B5EF4-FFF2-40B4-BE49-F238E27FC236}">
                          <a16:creationId xmlns:a16="http://schemas.microsoft.com/office/drawing/2014/main" id="{30FB626A-37D7-4A02-8449-35B3A3DEC912}"/>
                        </a:ext>
                      </a:extLst>
                    </p14:cNvPr>
                    <p14:cNvContentPartPr/>
                    <p14:nvPr/>
                  </p14:nvContentPartPr>
                  <p14:xfrm>
                    <a:off x="289721" y="1370894"/>
                    <a:ext cx="37080" cy="1925280"/>
                  </p14:xfrm>
                </p:contentPart>
              </mc:Choice>
              <mc:Fallback xmlns="">
                <p:pic>
                  <p:nvPicPr>
                    <p:cNvPr id="239" name="Рукописный ввод 238">
                      <a:extLst>
                        <a:ext uri="{FF2B5EF4-FFF2-40B4-BE49-F238E27FC236}">
                          <a16:creationId xmlns:a16="http://schemas.microsoft.com/office/drawing/2014/main" id="{30FB626A-37D7-4A02-8449-35B3A3DEC912}"/>
                        </a:ext>
                      </a:extLst>
                    </p:cNvPr>
                    <p:cNvPicPr/>
                    <p:nvPr/>
                  </p:nvPicPr>
                  <p:blipFill>
                    <a:blip r:embed="rId52"/>
                    <a:stretch>
                      <a:fillRect/>
                    </a:stretch>
                  </p:blipFill>
                  <p:spPr>
                    <a:xfrm>
                      <a:off x="269998" y="1350980"/>
                      <a:ext cx="75738" cy="1964311"/>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40" name="Рукописный ввод 239">
                      <a:extLst>
                        <a:ext uri="{FF2B5EF4-FFF2-40B4-BE49-F238E27FC236}">
                          <a16:creationId xmlns:a16="http://schemas.microsoft.com/office/drawing/2014/main" id="{9CF5B41B-A8A5-49A2-8C59-B14476811CFA}"/>
                        </a:ext>
                      </a:extLst>
                    </p14:cNvPr>
                    <p14:cNvContentPartPr/>
                    <p14:nvPr/>
                  </p14:nvContentPartPr>
                  <p14:xfrm>
                    <a:off x="238241" y="1299254"/>
                    <a:ext cx="113040" cy="222120"/>
                  </p14:xfrm>
                </p:contentPart>
              </mc:Choice>
              <mc:Fallback xmlns="">
                <p:pic>
                  <p:nvPicPr>
                    <p:cNvPr id="240" name="Рукописный ввод 239">
                      <a:extLst>
                        <a:ext uri="{FF2B5EF4-FFF2-40B4-BE49-F238E27FC236}">
                          <a16:creationId xmlns:a16="http://schemas.microsoft.com/office/drawing/2014/main" id="{9CF5B41B-A8A5-49A2-8C59-B14476811CFA}"/>
                        </a:ext>
                      </a:extLst>
                    </p:cNvPr>
                    <p:cNvPicPr/>
                    <p:nvPr/>
                  </p:nvPicPr>
                  <p:blipFill>
                    <a:blip r:embed="rId54"/>
                    <a:stretch>
                      <a:fillRect/>
                    </a:stretch>
                  </p:blipFill>
                  <p:spPr>
                    <a:xfrm>
                      <a:off x="218340" y="1279351"/>
                      <a:ext cx="152047" cy="26113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1" name="Рукописный ввод 240">
                      <a:extLst>
                        <a:ext uri="{FF2B5EF4-FFF2-40B4-BE49-F238E27FC236}">
                          <a16:creationId xmlns:a16="http://schemas.microsoft.com/office/drawing/2014/main" id="{F6774ECE-7ABD-4272-AB0D-DDDB437DA0FA}"/>
                        </a:ext>
                      </a:extLst>
                    </p14:cNvPr>
                    <p14:cNvContentPartPr/>
                    <p14:nvPr/>
                  </p14:nvContentPartPr>
                  <p14:xfrm>
                    <a:off x="302681" y="3292934"/>
                    <a:ext cx="2408040" cy="32760"/>
                  </p14:xfrm>
                </p:contentPart>
              </mc:Choice>
              <mc:Fallback xmlns="">
                <p:pic>
                  <p:nvPicPr>
                    <p:cNvPr id="241" name="Рукописный ввод 240">
                      <a:extLst>
                        <a:ext uri="{FF2B5EF4-FFF2-40B4-BE49-F238E27FC236}">
                          <a16:creationId xmlns:a16="http://schemas.microsoft.com/office/drawing/2014/main" id="{F6774ECE-7ABD-4272-AB0D-DDDB437DA0FA}"/>
                        </a:ext>
                      </a:extLst>
                    </p:cNvPr>
                    <p:cNvPicPr/>
                    <p:nvPr/>
                  </p:nvPicPr>
                  <p:blipFill>
                    <a:blip r:embed="rId56"/>
                    <a:stretch>
                      <a:fillRect/>
                    </a:stretch>
                  </p:blipFill>
                  <p:spPr>
                    <a:xfrm>
                      <a:off x="282773" y="3273434"/>
                      <a:ext cx="2447059"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42" name="Рукописный ввод 241">
                      <a:extLst>
                        <a:ext uri="{FF2B5EF4-FFF2-40B4-BE49-F238E27FC236}">
                          <a16:creationId xmlns:a16="http://schemas.microsoft.com/office/drawing/2014/main" id="{8E90788D-C428-4D19-B155-37DB048684D9}"/>
                        </a:ext>
                      </a:extLst>
                    </p14:cNvPr>
                    <p14:cNvContentPartPr/>
                    <p14:nvPr/>
                  </p14:nvContentPartPr>
                  <p14:xfrm>
                    <a:off x="2631881" y="3241814"/>
                    <a:ext cx="185760" cy="115200"/>
                  </p14:xfrm>
                </p:contentPart>
              </mc:Choice>
              <mc:Fallback xmlns="">
                <p:pic>
                  <p:nvPicPr>
                    <p:cNvPr id="242" name="Рукописный ввод 241">
                      <a:extLst>
                        <a:ext uri="{FF2B5EF4-FFF2-40B4-BE49-F238E27FC236}">
                          <a16:creationId xmlns:a16="http://schemas.microsoft.com/office/drawing/2014/main" id="{8E90788D-C428-4D19-B155-37DB048684D9}"/>
                        </a:ext>
                      </a:extLst>
                    </p:cNvPr>
                    <p:cNvPicPr/>
                    <p:nvPr/>
                  </p:nvPicPr>
                  <p:blipFill>
                    <a:blip r:embed="rId58"/>
                    <a:stretch>
                      <a:fillRect/>
                    </a:stretch>
                  </p:blipFill>
                  <p:spPr>
                    <a:xfrm>
                      <a:off x="2612035" y="3221952"/>
                      <a:ext cx="224658" cy="15413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43" name="Рукописный ввод 242">
                      <a:extLst>
                        <a:ext uri="{FF2B5EF4-FFF2-40B4-BE49-F238E27FC236}">
                          <a16:creationId xmlns:a16="http://schemas.microsoft.com/office/drawing/2014/main" id="{C6415762-200B-4985-A62D-E8E6B6FCF446}"/>
                        </a:ext>
                      </a:extLst>
                    </p14:cNvPr>
                    <p14:cNvContentPartPr/>
                    <p14:nvPr/>
                  </p14:nvContentPartPr>
                  <p14:xfrm>
                    <a:off x="269201" y="3459614"/>
                    <a:ext cx="186840" cy="186840"/>
                  </p14:xfrm>
                </p:contentPart>
              </mc:Choice>
              <mc:Fallback xmlns="">
                <p:pic>
                  <p:nvPicPr>
                    <p:cNvPr id="243" name="Рукописный ввод 242">
                      <a:extLst>
                        <a:ext uri="{FF2B5EF4-FFF2-40B4-BE49-F238E27FC236}">
                          <a16:creationId xmlns:a16="http://schemas.microsoft.com/office/drawing/2014/main" id="{C6415762-200B-4985-A62D-E8E6B6FCF446}"/>
                        </a:ext>
                      </a:extLst>
                    </p:cNvPr>
                    <p:cNvPicPr/>
                    <p:nvPr/>
                  </p:nvPicPr>
                  <p:blipFill>
                    <a:blip r:embed="rId60"/>
                    <a:stretch>
                      <a:fillRect/>
                    </a:stretch>
                  </p:blipFill>
                  <p:spPr>
                    <a:xfrm>
                      <a:off x="249324" y="3439737"/>
                      <a:ext cx="225798" cy="225798"/>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44" name="Рукописный ввод 243">
                      <a:extLst>
                        <a:ext uri="{FF2B5EF4-FFF2-40B4-BE49-F238E27FC236}">
                          <a16:creationId xmlns:a16="http://schemas.microsoft.com/office/drawing/2014/main" id="{C80C7CF6-88B0-4122-9125-C31B6F391CBD}"/>
                        </a:ext>
                      </a:extLst>
                    </p14:cNvPr>
                    <p14:cNvContentPartPr/>
                    <p14:nvPr/>
                  </p14:nvContentPartPr>
                  <p14:xfrm>
                    <a:off x="2186021" y="3376814"/>
                    <a:ext cx="228600" cy="262440"/>
                  </p14:xfrm>
                </p:contentPart>
              </mc:Choice>
              <mc:Fallback xmlns="">
                <p:pic>
                  <p:nvPicPr>
                    <p:cNvPr id="244" name="Рукописный ввод 243">
                      <a:extLst>
                        <a:ext uri="{FF2B5EF4-FFF2-40B4-BE49-F238E27FC236}">
                          <a16:creationId xmlns:a16="http://schemas.microsoft.com/office/drawing/2014/main" id="{C80C7CF6-88B0-4122-9125-C31B6F391CBD}"/>
                        </a:ext>
                      </a:extLst>
                    </p:cNvPr>
                    <p:cNvPicPr/>
                    <p:nvPr/>
                  </p:nvPicPr>
                  <p:blipFill>
                    <a:blip r:embed="rId62"/>
                    <a:stretch>
                      <a:fillRect/>
                    </a:stretch>
                  </p:blipFill>
                  <p:spPr>
                    <a:xfrm>
                      <a:off x="2166177" y="3356932"/>
                      <a:ext cx="267494" cy="301408"/>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5" name="Рукописный ввод 244">
                      <a:extLst>
                        <a:ext uri="{FF2B5EF4-FFF2-40B4-BE49-F238E27FC236}">
                          <a16:creationId xmlns:a16="http://schemas.microsoft.com/office/drawing/2014/main" id="{7E32B7DB-7204-4962-87CA-AA53F8EEFF29}"/>
                        </a:ext>
                      </a:extLst>
                    </p14:cNvPr>
                    <p14:cNvContentPartPr/>
                    <p14:nvPr/>
                  </p14:nvContentPartPr>
                  <p14:xfrm>
                    <a:off x="2868761" y="3399134"/>
                    <a:ext cx="138600" cy="222120"/>
                  </p14:xfrm>
                </p:contentPart>
              </mc:Choice>
              <mc:Fallback xmlns="">
                <p:pic>
                  <p:nvPicPr>
                    <p:cNvPr id="245" name="Рукописный ввод 244">
                      <a:extLst>
                        <a:ext uri="{FF2B5EF4-FFF2-40B4-BE49-F238E27FC236}">
                          <a16:creationId xmlns:a16="http://schemas.microsoft.com/office/drawing/2014/main" id="{7E32B7DB-7204-4962-87CA-AA53F8EEFF29}"/>
                        </a:ext>
                      </a:extLst>
                    </p:cNvPr>
                    <p:cNvPicPr/>
                    <p:nvPr/>
                  </p:nvPicPr>
                  <p:blipFill>
                    <a:blip r:embed="rId78"/>
                    <a:stretch>
                      <a:fillRect/>
                    </a:stretch>
                  </p:blipFill>
                  <p:spPr>
                    <a:xfrm>
                      <a:off x="2848961" y="3379231"/>
                      <a:ext cx="177408" cy="26113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6" name="Рукописный ввод 245">
                      <a:extLst>
                        <a:ext uri="{FF2B5EF4-FFF2-40B4-BE49-F238E27FC236}">
                          <a16:creationId xmlns:a16="http://schemas.microsoft.com/office/drawing/2014/main" id="{3F3834B8-DB79-4CB2-A3C8-93D947074B73}"/>
                        </a:ext>
                      </a:extLst>
                    </p14:cNvPr>
                    <p14:cNvContentPartPr/>
                    <p14:nvPr/>
                  </p14:nvContentPartPr>
                  <p14:xfrm>
                    <a:off x="2900441" y="3456014"/>
                    <a:ext cx="131400" cy="157320"/>
                  </p14:xfrm>
                </p:contentPart>
              </mc:Choice>
              <mc:Fallback xmlns="">
                <p:pic>
                  <p:nvPicPr>
                    <p:cNvPr id="246" name="Рукописный ввод 245">
                      <a:extLst>
                        <a:ext uri="{FF2B5EF4-FFF2-40B4-BE49-F238E27FC236}">
                          <a16:creationId xmlns:a16="http://schemas.microsoft.com/office/drawing/2014/main" id="{3F3834B8-DB79-4CB2-A3C8-93D947074B73}"/>
                        </a:ext>
                      </a:extLst>
                    </p:cNvPr>
                    <p:cNvPicPr/>
                    <p:nvPr/>
                  </p:nvPicPr>
                  <p:blipFill>
                    <a:blip r:embed="rId80"/>
                    <a:stretch>
                      <a:fillRect/>
                    </a:stretch>
                  </p:blipFill>
                  <p:spPr>
                    <a:xfrm>
                      <a:off x="2880652" y="3436150"/>
                      <a:ext cx="170187" cy="196253"/>
                    </a:xfrm>
                    <a:prstGeom prst="rect">
                      <a:avLst/>
                    </a:prstGeom>
                  </p:spPr>
                </p:pic>
              </mc:Fallback>
            </mc:AlternateContent>
          </p:grpSp>
        </p:grpSp>
        <p:grpSp>
          <p:nvGrpSpPr>
            <p:cNvPr id="9" name="Группа 8">
              <a:extLst>
                <a:ext uri="{FF2B5EF4-FFF2-40B4-BE49-F238E27FC236}">
                  <a16:creationId xmlns:a16="http://schemas.microsoft.com/office/drawing/2014/main" id="{68AD7784-4FA0-4619-B7A0-AC05D03A70D3}"/>
                </a:ext>
              </a:extLst>
            </p:cNvPr>
            <p:cNvGrpSpPr/>
            <p:nvPr/>
          </p:nvGrpSpPr>
          <p:grpSpPr>
            <a:xfrm>
              <a:off x="3475001" y="2485094"/>
              <a:ext cx="1977120" cy="1733040"/>
              <a:chOff x="3475001" y="2485094"/>
              <a:chExt cx="1977120" cy="1733040"/>
            </a:xfrm>
          </p:grpSpPr>
          <mc:AlternateContent xmlns:mc="http://schemas.openxmlformats.org/markup-compatibility/2006" xmlns:p14="http://schemas.microsoft.com/office/powerpoint/2010/main">
            <mc:Choice Requires="p14">
              <p:contentPart p14:bwMode="auto" r:id="rId136">
                <p14:nvContentPartPr>
                  <p14:cNvPr id="7" name="Рукописный ввод 6">
                    <a:extLst>
                      <a:ext uri="{FF2B5EF4-FFF2-40B4-BE49-F238E27FC236}">
                        <a16:creationId xmlns:a16="http://schemas.microsoft.com/office/drawing/2014/main" id="{6EE34788-FE16-4EA4-A353-FCA72968506D}"/>
                      </a:ext>
                    </a:extLst>
                  </p14:cNvPr>
                  <p14:cNvContentPartPr/>
                  <p14:nvPr/>
                </p14:nvContentPartPr>
                <p14:xfrm>
                  <a:off x="3491921" y="4210934"/>
                  <a:ext cx="1440" cy="7200"/>
                </p14:xfrm>
              </p:contentPart>
            </mc:Choice>
            <mc:Fallback xmlns="">
              <p:pic>
                <p:nvPicPr>
                  <p:cNvPr id="7" name="Рукописный ввод 6">
                    <a:extLst>
                      <a:ext uri="{FF2B5EF4-FFF2-40B4-BE49-F238E27FC236}">
                        <a16:creationId xmlns:a16="http://schemas.microsoft.com/office/drawing/2014/main" id="{6EE34788-FE16-4EA4-A353-FCA72968506D}"/>
                      </a:ext>
                    </a:extLst>
                  </p:cNvPr>
                  <p:cNvPicPr/>
                  <p:nvPr/>
                </p:nvPicPr>
                <p:blipFill>
                  <a:blip r:embed="rId137"/>
                  <a:stretch>
                    <a:fillRect/>
                  </a:stretch>
                </p:blipFill>
                <p:spPr>
                  <a:xfrm>
                    <a:off x="3473921" y="4194570"/>
                    <a:ext cx="36720" cy="39273"/>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 name="Рукописный ввод 7">
                    <a:extLst>
                      <a:ext uri="{FF2B5EF4-FFF2-40B4-BE49-F238E27FC236}">
                        <a16:creationId xmlns:a16="http://schemas.microsoft.com/office/drawing/2014/main" id="{2DD237F0-3847-4D71-BB35-F1F3E38903CB}"/>
                      </a:ext>
                    </a:extLst>
                  </p14:cNvPr>
                  <p14:cNvContentPartPr/>
                  <p14:nvPr/>
                </p14:nvContentPartPr>
                <p14:xfrm>
                  <a:off x="3475001" y="2485094"/>
                  <a:ext cx="1977120" cy="1727640"/>
                </p14:xfrm>
              </p:contentPart>
            </mc:Choice>
            <mc:Fallback xmlns="">
              <p:pic>
                <p:nvPicPr>
                  <p:cNvPr id="8" name="Рукописный ввод 7">
                    <a:extLst>
                      <a:ext uri="{FF2B5EF4-FFF2-40B4-BE49-F238E27FC236}">
                        <a16:creationId xmlns:a16="http://schemas.microsoft.com/office/drawing/2014/main" id="{2DD237F0-3847-4D71-BB35-F1F3E38903CB}"/>
                      </a:ext>
                    </a:extLst>
                  </p:cNvPr>
                  <p:cNvPicPr/>
                  <p:nvPr/>
                </p:nvPicPr>
                <p:blipFill>
                  <a:blip r:embed="rId139"/>
                  <a:stretch>
                    <a:fillRect/>
                  </a:stretch>
                </p:blipFill>
                <p:spPr>
                  <a:xfrm>
                    <a:off x="3457529" y="2468321"/>
                    <a:ext cx="2011365" cy="1761885"/>
                  </a:xfrm>
                  <a:prstGeom prst="rect">
                    <a:avLst/>
                  </a:prstGeom>
                </p:spPr>
              </p:pic>
            </mc:Fallback>
          </mc:AlternateContent>
        </p:grpSp>
        <p:grpSp>
          <p:nvGrpSpPr>
            <p:cNvPr id="13" name="Группа 12">
              <a:extLst>
                <a:ext uri="{FF2B5EF4-FFF2-40B4-BE49-F238E27FC236}">
                  <a16:creationId xmlns:a16="http://schemas.microsoft.com/office/drawing/2014/main" id="{EAB199DD-3B7F-4DB7-8874-46248C300136}"/>
                </a:ext>
              </a:extLst>
            </p:cNvPr>
            <p:cNvGrpSpPr/>
            <p:nvPr/>
          </p:nvGrpSpPr>
          <p:grpSpPr>
            <a:xfrm>
              <a:off x="3197801" y="2541614"/>
              <a:ext cx="252360" cy="226800"/>
              <a:chOff x="3197801" y="2541614"/>
              <a:chExt cx="252360" cy="226800"/>
            </a:xfrm>
          </p:grpSpPr>
          <mc:AlternateContent xmlns:mc="http://schemas.openxmlformats.org/markup-compatibility/2006" xmlns:p14="http://schemas.microsoft.com/office/powerpoint/2010/main">
            <mc:Choice Requires="p14">
              <p:contentPart p14:bwMode="auto" r:id="rId140">
                <p14:nvContentPartPr>
                  <p14:cNvPr id="11" name="Рукописный ввод 10">
                    <a:extLst>
                      <a:ext uri="{FF2B5EF4-FFF2-40B4-BE49-F238E27FC236}">
                        <a16:creationId xmlns:a16="http://schemas.microsoft.com/office/drawing/2014/main" id="{919397F9-CBFD-440D-986E-2A6F11398B53}"/>
                      </a:ext>
                    </a:extLst>
                  </p14:cNvPr>
                  <p14:cNvContentPartPr/>
                  <p14:nvPr/>
                </p14:nvContentPartPr>
                <p14:xfrm>
                  <a:off x="3385001" y="2612894"/>
                  <a:ext cx="65160" cy="5760"/>
                </p14:xfrm>
              </p:contentPart>
            </mc:Choice>
            <mc:Fallback xmlns="">
              <p:pic>
                <p:nvPicPr>
                  <p:cNvPr id="11" name="Рукописный ввод 10">
                    <a:extLst>
                      <a:ext uri="{FF2B5EF4-FFF2-40B4-BE49-F238E27FC236}">
                        <a16:creationId xmlns:a16="http://schemas.microsoft.com/office/drawing/2014/main" id="{919397F9-CBFD-440D-986E-2A6F11398B53}"/>
                      </a:ext>
                    </a:extLst>
                  </p:cNvPr>
                  <p:cNvPicPr/>
                  <p:nvPr/>
                </p:nvPicPr>
                <p:blipFill>
                  <a:blip r:embed="rId141"/>
                  <a:stretch>
                    <a:fillRect/>
                  </a:stretch>
                </p:blipFill>
                <p:spPr>
                  <a:xfrm>
                    <a:off x="3367671" y="2596894"/>
                    <a:ext cx="99126" cy="37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 name="Рукописный ввод 11">
                    <a:extLst>
                      <a:ext uri="{FF2B5EF4-FFF2-40B4-BE49-F238E27FC236}">
                        <a16:creationId xmlns:a16="http://schemas.microsoft.com/office/drawing/2014/main" id="{62BDC620-3109-4D66-BB2E-200132D046C2}"/>
                      </a:ext>
                    </a:extLst>
                  </p14:cNvPr>
                  <p14:cNvContentPartPr/>
                  <p14:nvPr/>
                </p14:nvContentPartPr>
                <p14:xfrm>
                  <a:off x="3197801" y="2541614"/>
                  <a:ext cx="105840" cy="226800"/>
                </p14:xfrm>
              </p:contentPart>
            </mc:Choice>
            <mc:Fallback xmlns="">
              <p:pic>
                <p:nvPicPr>
                  <p:cNvPr id="12" name="Рукописный ввод 11">
                    <a:extLst>
                      <a:ext uri="{FF2B5EF4-FFF2-40B4-BE49-F238E27FC236}">
                        <a16:creationId xmlns:a16="http://schemas.microsoft.com/office/drawing/2014/main" id="{62BDC620-3109-4D66-BB2E-200132D046C2}"/>
                      </a:ext>
                    </a:extLst>
                  </p:cNvPr>
                  <p:cNvPicPr/>
                  <p:nvPr/>
                </p:nvPicPr>
                <p:blipFill>
                  <a:blip r:embed="rId143"/>
                  <a:stretch>
                    <a:fillRect/>
                  </a:stretch>
                </p:blipFill>
                <p:spPr>
                  <a:xfrm>
                    <a:off x="3180393" y="2524866"/>
                    <a:ext cx="139959" cy="260994"/>
                  </a:xfrm>
                  <a:prstGeom prst="rect">
                    <a:avLst/>
                  </a:prstGeom>
                </p:spPr>
              </p:pic>
            </mc:Fallback>
          </mc:AlternateContent>
        </p:grpSp>
      </p:grpSp>
      <p:grpSp>
        <p:nvGrpSpPr>
          <p:cNvPr id="254" name="Группа 253">
            <a:extLst>
              <a:ext uri="{FF2B5EF4-FFF2-40B4-BE49-F238E27FC236}">
                <a16:creationId xmlns:a16="http://schemas.microsoft.com/office/drawing/2014/main" id="{EC56CF3E-5048-4088-AD5E-435B49E998CE}"/>
              </a:ext>
            </a:extLst>
          </p:cNvPr>
          <p:cNvGrpSpPr/>
          <p:nvPr/>
        </p:nvGrpSpPr>
        <p:grpSpPr>
          <a:xfrm>
            <a:off x="61624" y="2392869"/>
            <a:ext cx="1527910" cy="1370924"/>
            <a:chOff x="4001244" y="1532711"/>
            <a:chExt cx="2125376" cy="1907003"/>
          </a:xfrm>
        </p:grpSpPr>
        <p:grpSp>
          <p:nvGrpSpPr>
            <p:cNvPr id="255" name="Группа 254">
              <a:extLst>
                <a:ext uri="{FF2B5EF4-FFF2-40B4-BE49-F238E27FC236}">
                  <a16:creationId xmlns:a16="http://schemas.microsoft.com/office/drawing/2014/main" id="{633FE17C-8FFF-493E-9E6D-A3AEA7D17930}"/>
                </a:ext>
              </a:extLst>
            </p:cNvPr>
            <p:cNvGrpSpPr/>
            <p:nvPr/>
          </p:nvGrpSpPr>
          <p:grpSpPr>
            <a:xfrm>
              <a:off x="4205061" y="1532711"/>
              <a:ext cx="1921559" cy="1864128"/>
              <a:chOff x="4997081" y="1542459"/>
              <a:chExt cx="1921559" cy="1864128"/>
            </a:xfrm>
          </p:grpSpPr>
          <p:grpSp>
            <p:nvGrpSpPr>
              <p:cNvPr id="291" name="Группа 290">
                <a:extLst>
                  <a:ext uri="{FF2B5EF4-FFF2-40B4-BE49-F238E27FC236}">
                    <a16:creationId xmlns:a16="http://schemas.microsoft.com/office/drawing/2014/main" id="{5FEC7276-A173-4B30-A8FC-4C1141F2D4C7}"/>
                  </a:ext>
                </a:extLst>
              </p:cNvPr>
              <p:cNvGrpSpPr/>
              <p:nvPr/>
            </p:nvGrpSpPr>
            <p:grpSpPr>
              <a:xfrm>
                <a:off x="5005591" y="1923526"/>
                <a:ext cx="1913049" cy="1483061"/>
                <a:chOff x="4985274" y="2010165"/>
                <a:chExt cx="2305703" cy="1787460"/>
              </a:xfrm>
            </p:grpSpPr>
            <p:grpSp>
              <p:nvGrpSpPr>
                <p:cNvPr id="300" name="Группа 299">
                  <a:extLst>
                    <a:ext uri="{FF2B5EF4-FFF2-40B4-BE49-F238E27FC236}">
                      <a16:creationId xmlns:a16="http://schemas.microsoft.com/office/drawing/2014/main" id="{CC8382DB-849A-41A9-96C3-E321D13805EE}"/>
                    </a:ext>
                  </a:extLst>
                </p:cNvPr>
                <p:cNvGrpSpPr/>
                <p:nvPr/>
              </p:nvGrpSpPr>
              <p:grpSpPr>
                <a:xfrm>
                  <a:off x="5163571" y="2010165"/>
                  <a:ext cx="2127406" cy="1787460"/>
                  <a:chOff x="238241" y="1299254"/>
                  <a:chExt cx="2793600" cy="2347200"/>
                </a:xfrm>
              </p:grpSpPr>
              <mc:AlternateContent xmlns:mc="http://schemas.openxmlformats.org/markup-compatibility/2006" xmlns:p14="http://schemas.microsoft.com/office/powerpoint/2010/main">
                <mc:Choice Requires="p14">
                  <p:contentPart p14:bwMode="auto" r:id="rId144">
                    <p14:nvContentPartPr>
                      <p14:cNvPr id="309" name="Рукописный ввод 308">
                        <a:extLst>
                          <a:ext uri="{FF2B5EF4-FFF2-40B4-BE49-F238E27FC236}">
                            <a16:creationId xmlns:a16="http://schemas.microsoft.com/office/drawing/2014/main" id="{29CA09F0-5585-4F8B-A2EE-92A1A87AC423}"/>
                          </a:ext>
                        </a:extLst>
                      </p14:cNvPr>
                      <p14:cNvContentPartPr/>
                      <p14:nvPr/>
                    </p14:nvContentPartPr>
                    <p14:xfrm>
                      <a:off x="289721" y="1370894"/>
                      <a:ext cx="37080" cy="1925280"/>
                    </p14:xfrm>
                  </p:contentPart>
                </mc:Choice>
                <mc:Fallback xmlns="">
                  <p:pic>
                    <p:nvPicPr>
                      <p:cNvPr id="309" name="Рукописный ввод 308">
                        <a:extLst>
                          <a:ext uri="{FF2B5EF4-FFF2-40B4-BE49-F238E27FC236}">
                            <a16:creationId xmlns:a16="http://schemas.microsoft.com/office/drawing/2014/main" id="{29CA09F0-5585-4F8B-A2EE-92A1A87AC423}"/>
                          </a:ext>
                        </a:extLst>
                      </p:cNvPr>
                      <p:cNvPicPr/>
                      <p:nvPr/>
                    </p:nvPicPr>
                    <p:blipFill>
                      <a:blip r:embed="rId52"/>
                      <a:stretch>
                        <a:fillRect/>
                      </a:stretch>
                    </p:blipFill>
                    <p:spPr>
                      <a:xfrm>
                        <a:off x="269998" y="1351087"/>
                        <a:ext cx="75738" cy="1964103"/>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0" name="Рукописный ввод 309">
                        <a:extLst>
                          <a:ext uri="{FF2B5EF4-FFF2-40B4-BE49-F238E27FC236}">
                            <a16:creationId xmlns:a16="http://schemas.microsoft.com/office/drawing/2014/main" id="{7903C559-18CE-43F2-9940-F617AAC0B9F5}"/>
                          </a:ext>
                        </a:extLst>
                      </p14:cNvPr>
                      <p14:cNvContentPartPr/>
                      <p14:nvPr/>
                    </p14:nvContentPartPr>
                    <p14:xfrm>
                      <a:off x="238241" y="1299254"/>
                      <a:ext cx="113040" cy="222120"/>
                    </p14:xfrm>
                  </p:contentPart>
                </mc:Choice>
                <mc:Fallback xmlns="">
                  <p:pic>
                    <p:nvPicPr>
                      <p:cNvPr id="310" name="Рукописный ввод 309">
                        <a:extLst>
                          <a:ext uri="{FF2B5EF4-FFF2-40B4-BE49-F238E27FC236}">
                            <a16:creationId xmlns:a16="http://schemas.microsoft.com/office/drawing/2014/main" id="{7903C559-18CE-43F2-9940-F617AAC0B9F5}"/>
                          </a:ext>
                        </a:extLst>
                      </p:cNvPr>
                      <p:cNvPicPr/>
                      <p:nvPr/>
                    </p:nvPicPr>
                    <p:blipFill>
                      <a:blip r:embed="rId54"/>
                      <a:stretch>
                        <a:fillRect/>
                      </a:stretch>
                    </p:blipFill>
                    <p:spPr>
                      <a:xfrm>
                        <a:off x="218479" y="1279492"/>
                        <a:ext cx="151774" cy="26085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11" name="Рукописный ввод 310">
                        <a:extLst>
                          <a:ext uri="{FF2B5EF4-FFF2-40B4-BE49-F238E27FC236}">
                            <a16:creationId xmlns:a16="http://schemas.microsoft.com/office/drawing/2014/main" id="{6DB9BBA2-27BA-4BEE-A167-BD83B5548058}"/>
                          </a:ext>
                        </a:extLst>
                      </p14:cNvPr>
                      <p14:cNvContentPartPr/>
                      <p14:nvPr/>
                    </p14:nvContentPartPr>
                    <p14:xfrm>
                      <a:off x="302681" y="3292934"/>
                      <a:ext cx="2408040" cy="32760"/>
                    </p14:xfrm>
                  </p:contentPart>
                </mc:Choice>
                <mc:Fallback xmlns="">
                  <p:pic>
                    <p:nvPicPr>
                      <p:cNvPr id="311" name="Рукописный ввод 310">
                        <a:extLst>
                          <a:ext uri="{FF2B5EF4-FFF2-40B4-BE49-F238E27FC236}">
                            <a16:creationId xmlns:a16="http://schemas.microsoft.com/office/drawing/2014/main" id="{6DB9BBA2-27BA-4BEE-A167-BD83B5548058}"/>
                          </a:ext>
                        </a:extLst>
                      </p:cNvPr>
                      <p:cNvPicPr/>
                      <p:nvPr/>
                    </p:nvPicPr>
                    <p:blipFill>
                      <a:blip r:embed="rId56"/>
                      <a:stretch>
                        <a:fillRect/>
                      </a:stretch>
                    </p:blipFill>
                    <p:spPr>
                      <a:xfrm>
                        <a:off x="282872" y="3273434"/>
                        <a:ext cx="2446867"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2" name="Рукописный ввод 311">
                        <a:extLst>
                          <a:ext uri="{FF2B5EF4-FFF2-40B4-BE49-F238E27FC236}">
                            <a16:creationId xmlns:a16="http://schemas.microsoft.com/office/drawing/2014/main" id="{E986EA90-4BB7-4144-9E77-4EB23D0CFF4C}"/>
                          </a:ext>
                        </a:extLst>
                      </p14:cNvPr>
                      <p14:cNvContentPartPr/>
                      <p14:nvPr/>
                    </p14:nvContentPartPr>
                    <p14:xfrm>
                      <a:off x="2631881" y="3241814"/>
                      <a:ext cx="185760" cy="115200"/>
                    </p14:xfrm>
                  </p:contentPart>
                </mc:Choice>
                <mc:Fallback xmlns="">
                  <p:pic>
                    <p:nvPicPr>
                      <p:cNvPr id="312" name="Рукописный ввод 311">
                        <a:extLst>
                          <a:ext uri="{FF2B5EF4-FFF2-40B4-BE49-F238E27FC236}">
                            <a16:creationId xmlns:a16="http://schemas.microsoft.com/office/drawing/2014/main" id="{E986EA90-4BB7-4144-9E77-4EB23D0CFF4C}"/>
                          </a:ext>
                        </a:extLst>
                      </p:cNvPr>
                      <p:cNvPicPr/>
                      <p:nvPr/>
                    </p:nvPicPr>
                    <p:blipFill>
                      <a:blip r:embed="rId58"/>
                      <a:stretch>
                        <a:fillRect/>
                      </a:stretch>
                    </p:blipFill>
                    <p:spPr>
                      <a:xfrm>
                        <a:off x="2612119" y="3222088"/>
                        <a:ext cx="224493" cy="153863"/>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13" name="Рукописный ввод 312">
                        <a:extLst>
                          <a:ext uri="{FF2B5EF4-FFF2-40B4-BE49-F238E27FC236}">
                            <a16:creationId xmlns:a16="http://schemas.microsoft.com/office/drawing/2014/main" id="{EC28CCCE-398B-4FC5-B64D-E6C92541AB10}"/>
                          </a:ext>
                        </a:extLst>
                      </p14:cNvPr>
                      <p14:cNvContentPartPr/>
                      <p14:nvPr/>
                    </p14:nvContentPartPr>
                    <p14:xfrm>
                      <a:off x="269201" y="3459614"/>
                      <a:ext cx="186840" cy="186840"/>
                    </p14:xfrm>
                  </p:contentPart>
                </mc:Choice>
                <mc:Fallback xmlns="">
                  <p:pic>
                    <p:nvPicPr>
                      <p:cNvPr id="313" name="Рукописный ввод 312">
                        <a:extLst>
                          <a:ext uri="{FF2B5EF4-FFF2-40B4-BE49-F238E27FC236}">
                            <a16:creationId xmlns:a16="http://schemas.microsoft.com/office/drawing/2014/main" id="{EC28CCCE-398B-4FC5-B64D-E6C92541AB10}"/>
                          </a:ext>
                        </a:extLst>
                      </p:cNvPr>
                      <p:cNvPicPr/>
                      <p:nvPr/>
                    </p:nvPicPr>
                    <p:blipFill>
                      <a:blip r:embed="rId60"/>
                      <a:stretch>
                        <a:fillRect/>
                      </a:stretch>
                    </p:blipFill>
                    <p:spPr>
                      <a:xfrm>
                        <a:off x="249409" y="3439822"/>
                        <a:ext cx="225633" cy="225633"/>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4" name="Рукописный ввод 313">
                        <a:extLst>
                          <a:ext uri="{FF2B5EF4-FFF2-40B4-BE49-F238E27FC236}">
                            <a16:creationId xmlns:a16="http://schemas.microsoft.com/office/drawing/2014/main" id="{3B19EAF6-6422-472F-862C-065F019B1685}"/>
                          </a:ext>
                        </a:extLst>
                      </p14:cNvPr>
                      <p14:cNvContentPartPr/>
                      <p14:nvPr/>
                    </p14:nvContentPartPr>
                    <p14:xfrm>
                      <a:off x="2186021" y="3376814"/>
                      <a:ext cx="228600" cy="262440"/>
                    </p14:xfrm>
                  </p:contentPart>
                </mc:Choice>
                <mc:Fallback xmlns="">
                  <p:pic>
                    <p:nvPicPr>
                      <p:cNvPr id="314" name="Рукописный ввод 313">
                        <a:extLst>
                          <a:ext uri="{FF2B5EF4-FFF2-40B4-BE49-F238E27FC236}">
                            <a16:creationId xmlns:a16="http://schemas.microsoft.com/office/drawing/2014/main" id="{3B19EAF6-6422-472F-862C-065F019B1685}"/>
                          </a:ext>
                        </a:extLst>
                      </p:cNvPr>
                      <p:cNvPicPr/>
                      <p:nvPr/>
                    </p:nvPicPr>
                    <p:blipFill>
                      <a:blip r:embed="rId62"/>
                      <a:stretch>
                        <a:fillRect/>
                      </a:stretch>
                    </p:blipFill>
                    <p:spPr>
                      <a:xfrm>
                        <a:off x="2166246" y="3357052"/>
                        <a:ext cx="267359" cy="30117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15" name="Рукописный ввод 314">
                        <a:extLst>
                          <a:ext uri="{FF2B5EF4-FFF2-40B4-BE49-F238E27FC236}">
                            <a16:creationId xmlns:a16="http://schemas.microsoft.com/office/drawing/2014/main" id="{F73D5ACB-7BB8-4D39-A5AE-E746B7B4EBAD}"/>
                          </a:ext>
                        </a:extLst>
                      </p14:cNvPr>
                      <p14:cNvContentPartPr/>
                      <p14:nvPr/>
                    </p14:nvContentPartPr>
                    <p14:xfrm>
                      <a:off x="2274761" y="2140934"/>
                      <a:ext cx="25560" cy="1144080"/>
                    </p14:xfrm>
                  </p:contentPart>
                </mc:Choice>
                <mc:Fallback xmlns="">
                  <p:pic>
                    <p:nvPicPr>
                      <p:cNvPr id="315" name="Рукописный ввод 314">
                        <a:extLst>
                          <a:ext uri="{FF2B5EF4-FFF2-40B4-BE49-F238E27FC236}">
                            <a16:creationId xmlns:a16="http://schemas.microsoft.com/office/drawing/2014/main" id="{F73D5ACB-7BB8-4D39-A5AE-E746B7B4EBAD}"/>
                          </a:ext>
                        </a:extLst>
                      </p:cNvPr>
                      <p:cNvPicPr/>
                      <p:nvPr/>
                    </p:nvPicPr>
                    <p:blipFill>
                      <a:blip r:embed="rId66"/>
                      <a:stretch>
                        <a:fillRect/>
                      </a:stretch>
                    </p:blipFill>
                    <p:spPr>
                      <a:xfrm>
                        <a:off x="2255397" y="2121127"/>
                        <a:ext cx="63513" cy="1182903"/>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16" name="Рукописный ввод 315">
                        <a:extLst>
                          <a:ext uri="{FF2B5EF4-FFF2-40B4-BE49-F238E27FC236}">
                            <a16:creationId xmlns:a16="http://schemas.microsoft.com/office/drawing/2014/main" id="{EA70AC4B-B834-417C-90CB-E3D308439534}"/>
                          </a:ext>
                        </a:extLst>
                      </p14:cNvPr>
                      <p14:cNvContentPartPr/>
                      <p14:nvPr/>
                    </p14:nvContentPartPr>
                    <p14:xfrm>
                      <a:off x="2868761" y="3399134"/>
                      <a:ext cx="138600" cy="222120"/>
                    </p14:xfrm>
                  </p:contentPart>
                </mc:Choice>
                <mc:Fallback xmlns="">
                  <p:pic>
                    <p:nvPicPr>
                      <p:cNvPr id="316" name="Рукописный ввод 315">
                        <a:extLst>
                          <a:ext uri="{FF2B5EF4-FFF2-40B4-BE49-F238E27FC236}">
                            <a16:creationId xmlns:a16="http://schemas.microsoft.com/office/drawing/2014/main" id="{EA70AC4B-B834-417C-90CB-E3D308439534}"/>
                          </a:ext>
                        </a:extLst>
                      </p:cNvPr>
                      <p:cNvPicPr/>
                      <p:nvPr/>
                    </p:nvPicPr>
                    <p:blipFill>
                      <a:blip r:embed="rId78"/>
                      <a:stretch>
                        <a:fillRect/>
                      </a:stretch>
                    </p:blipFill>
                    <p:spPr>
                      <a:xfrm>
                        <a:off x="2848961" y="3379372"/>
                        <a:ext cx="177408" cy="260853"/>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17" name="Рукописный ввод 316">
                        <a:extLst>
                          <a:ext uri="{FF2B5EF4-FFF2-40B4-BE49-F238E27FC236}">
                            <a16:creationId xmlns:a16="http://schemas.microsoft.com/office/drawing/2014/main" id="{42F73FD3-DC5A-4679-ACA8-0F91E72503A7}"/>
                          </a:ext>
                        </a:extLst>
                      </p14:cNvPr>
                      <p14:cNvContentPartPr/>
                      <p14:nvPr/>
                    </p14:nvContentPartPr>
                    <p14:xfrm>
                      <a:off x="2900441" y="3456014"/>
                      <a:ext cx="131400" cy="157320"/>
                    </p14:xfrm>
                  </p:contentPart>
                </mc:Choice>
                <mc:Fallback xmlns="">
                  <p:pic>
                    <p:nvPicPr>
                      <p:cNvPr id="317" name="Рукописный ввод 316">
                        <a:extLst>
                          <a:ext uri="{FF2B5EF4-FFF2-40B4-BE49-F238E27FC236}">
                            <a16:creationId xmlns:a16="http://schemas.microsoft.com/office/drawing/2014/main" id="{42F73FD3-DC5A-4679-ACA8-0F91E72503A7}"/>
                          </a:ext>
                        </a:extLst>
                      </p:cNvPr>
                      <p:cNvPicPr/>
                      <p:nvPr/>
                    </p:nvPicPr>
                    <p:blipFill>
                      <a:blip r:embed="rId80"/>
                      <a:stretch>
                        <a:fillRect/>
                      </a:stretch>
                    </p:blipFill>
                    <p:spPr>
                      <a:xfrm>
                        <a:off x="2880652" y="3436250"/>
                        <a:ext cx="170187" cy="196057"/>
                      </a:xfrm>
                      <a:prstGeom prst="rect">
                        <a:avLst/>
                      </a:prstGeom>
                    </p:spPr>
                  </p:pic>
                </mc:Fallback>
              </mc:AlternateContent>
            </p:grpSp>
            <p:grpSp>
              <p:nvGrpSpPr>
                <p:cNvPr id="301" name="Группа 300">
                  <a:extLst>
                    <a:ext uri="{FF2B5EF4-FFF2-40B4-BE49-F238E27FC236}">
                      <a16:creationId xmlns:a16="http://schemas.microsoft.com/office/drawing/2014/main" id="{31CCA802-FD12-42D4-A4AB-58DE89A17D67}"/>
                    </a:ext>
                  </a:extLst>
                </p:cNvPr>
                <p:cNvGrpSpPr/>
                <p:nvPr/>
              </p:nvGrpSpPr>
              <p:grpSpPr>
                <a:xfrm>
                  <a:off x="5211714" y="2595276"/>
                  <a:ext cx="1503720" cy="966600"/>
                  <a:chOff x="4981601" y="3099254"/>
                  <a:chExt cx="1503720" cy="966600"/>
                </a:xfrm>
              </p:grpSpPr>
              <mc:AlternateContent xmlns:mc="http://schemas.openxmlformats.org/markup-compatibility/2006" xmlns:p14="http://schemas.microsoft.com/office/powerpoint/2010/main">
                <mc:Choice Requires="p14">
                  <p:contentPart p14:bwMode="auto" r:id="rId153">
                    <p14:nvContentPartPr>
                      <p14:cNvPr id="307" name="Рукописный ввод 306">
                        <a:extLst>
                          <a:ext uri="{FF2B5EF4-FFF2-40B4-BE49-F238E27FC236}">
                            <a16:creationId xmlns:a16="http://schemas.microsoft.com/office/drawing/2014/main" id="{73739DDA-9DBB-4E06-97C0-F572E6DA3E71}"/>
                          </a:ext>
                        </a:extLst>
                      </p14:cNvPr>
                      <p14:cNvContentPartPr/>
                      <p14:nvPr/>
                    </p14:nvContentPartPr>
                    <p14:xfrm>
                      <a:off x="4994561" y="4050734"/>
                      <a:ext cx="29880" cy="5760"/>
                    </p14:xfrm>
                  </p:contentPart>
                </mc:Choice>
                <mc:Fallback xmlns="">
                  <p:pic>
                    <p:nvPicPr>
                      <p:cNvPr id="307" name="Рукописный ввод 306">
                        <a:extLst>
                          <a:ext uri="{FF2B5EF4-FFF2-40B4-BE49-F238E27FC236}">
                            <a16:creationId xmlns:a16="http://schemas.microsoft.com/office/drawing/2014/main" id="{73739DDA-9DBB-4E06-97C0-F572E6DA3E71}"/>
                          </a:ext>
                        </a:extLst>
                      </p:cNvPr>
                      <p:cNvPicPr/>
                      <p:nvPr/>
                    </p:nvPicPr>
                    <p:blipFill>
                      <a:blip r:embed="rId154"/>
                      <a:stretch>
                        <a:fillRect/>
                      </a:stretch>
                    </p:blipFill>
                    <p:spPr>
                      <a:xfrm>
                        <a:off x="4979621" y="4036334"/>
                        <a:ext cx="59162" cy="33984"/>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08" name="Рукописный ввод 307">
                        <a:extLst>
                          <a:ext uri="{FF2B5EF4-FFF2-40B4-BE49-F238E27FC236}">
                            <a16:creationId xmlns:a16="http://schemas.microsoft.com/office/drawing/2014/main" id="{67219C8B-D726-42DB-9F97-52EC7E75E0C9}"/>
                          </a:ext>
                        </a:extLst>
                      </p14:cNvPr>
                      <p14:cNvContentPartPr/>
                      <p14:nvPr/>
                    </p14:nvContentPartPr>
                    <p14:xfrm>
                      <a:off x="4981601" y="3099254"/>
                      <a:ext cx="1503720" cy="966600"/>
                    </p14:xfrm>
                  </p:contentPart>
                </mc:Choice>
                <mc:Fallback xmlns="">
                  <p:pic>
                    <p:nvPicPr>
                      <p:cNvPr id="308" name="Рукописный ввод 307">
                        <a:extLst>
                          <a:ext uri="{FF2B5EF4-FFF2-40B4-BE49-F238E27FC236}">
                            <a16:creationId xmlns:a16="http://schemas.microsoft.com/office/drawing/2014/main" id="{67219C8B-D726-42DB-9F97-52EC7E75E0C9}"/>
                          </a:ext>
                        </a:extLst>
                      </p:cNvPr>
                      <p:cNvPicPr/>
                      <p:nvPr/>
                    </p:nvPicPr>
                    <p:blipFill>
                      <a:blip r:embed="rId156"/>
                      <a:stretch>
                        <a:fillRect/>
                      </a:stretch>
                    </p:blipFill>
                    <p:spPr>
                      <a:xfrm>
                        <a:off x="4966516" y="3084170"/>
                        <a:ext cx="1533288" cy="9961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302" name="Рукописный ввод 301">
                      <a:extLst>
                        <a:ext uri="{FF2B5EF4-FFF2-40B4-BE49-F238E27FC236}">
                          <a16:creationId xmlns:a16="http://schemas.microsoft.com/office/drawing/2014/main" id="{652E93B9-9908-4CF1-A9E1-72F3348A3F31}"/>
                        </a:ext>
                      </a:extLst>
                    </p14:cNvPr>
                    <p14:cNvContentPartPr/>
                    <p14:nvPr/>
                  </p14:nvContentPartPr>
                  <p14:xfrm>
                    <a:off x="6727674" y="2585556"/>
                    <a:ext cx="4320" cy="100800"/>
                  </p14:xfrm>
                </p:contentPart>
              </mc:Choice>
              <mc:Fallback xmlns="">
                <p:pic>
                  <p:nvPicPr>
                    <p:cNvPr id="302" name="Рукописный ввод 301">
                      <a:extLst>
                        <a:ext uri="{FF2B5EF4-FFF2-40B4-BE49-F238E27FC236}">
                          <a16:creationId xmlns:a16="http://schemas.microsoft.com/office/drawing/2014/main" id="{652E93B9-9908-4CF1-A9E1-72F3348A3F31}"/>
                        </a:ext>
                      </a:extLst>
                    </p:cNvPr>
                    <p:cNvPicPr/>
                    <p:nvPr/>
                  </p:nvPicPr>
                  <p:blipFill>
                    <a:blip r:embed="rId158"/>
                    <a:stretch>
                      <a:fillRect/>
                    </a:stretch>
                  </p:blipFill>
                  <p:spPr>
                    <a:xfrm>
                      <a:off x="6712863" y="2571156"/>
                      <a:ext cx="34560" cy="130200"/>
                    </a:xfrm>
                    <a:prstGeom prst="rect">
                      <a:avLst/>
                    </a:prstGeom>
                  </p:spPr>
                </p:pic>
              </mc:Fallback>
            </mc:AlternateContent>
            <p:grpSp>
              <p:nvGrpSpPr>
                <p:cNvPr id="303" name="Группа 302">
                  <a:extLst>
                    <a:ext uri="{FF2B5EF4-FFF2-40B4-BE49-F238E27FC236}">
                      <a16:creationId xmlns:a16="http://schemas.microsoft.com/office/drawing/2014/main" id="{3EAF19C5-2388-473A-8832-1C944BBF0CCA}"/>
                    </a:ext>
                  </a:extLst>
                </p:cNvPr>
                <p:cNvGrpSpPr/>
                <p:nvPr/>
              </p:nvGrpSpPr>
              <p:grpSpPr>
                <a:xfrm>
                  <a:off x="4985274" y="2466396"/>
                  <a:ext cx="1697400" cy="383040"/>
                  <a:chOff x="4755161" y="2970374"/>
                  <a:chExt cx="1697400" cy="383040"/>
                </a:xfrm>
              </p:grpSpPr>
              <mc:AlternateContent xmlns:mc="http://schemas.openxmlformats.org/markup-compatibility/2006" xmlns:p14="http://schemas.microsoft.com/office/powerpoint/2010/main">
                <mc:Choice Requires="p14">
                  <p:contentPart p14:bwMode="auto" r:id="rId159">
                    <p14:nvContentPartPr>
                      <p14:cNvPr id="304" name="Рукописный ввод 303">
                        <a:extLst>
                          <a:ext uri="{FF2B5EF4-FFF2-40B4-BE49-F238E27FC236}">
                            <a16:creationId xmlns:a16="http://schemas.microsoft.com/office/drawing/2014/main" id="{EE2E3D4B-62BD-463B-B5AF-E9FE21509985}"/>
                          </a:ext>
                        </a:extLst>
                      </p14:cNvPr>
                      <p14:cNvContentPartPr/>
                      <p14:nvPr/>
                    </p14:nvContentPartPr>
                    <p14:xfrm>
                      <a:off x="4984121" y="3130574"/>
                      <a:ext cx="9360" cy="2880"/>
                    </p14:xfrm>
                  </p:contentPart>
                </mc:Choice>
                <mc:Fallback xmlns="">
                  <p:pic>
                    <p:nvPicPr>
                      <p:cNvPr id="304" name="Рукописный ввод 303">
                        <a:extLst>
                          <a:ext uri="{FF2B5EF4-FFF2-40B4-BE49-F238E27FC236}">
                            <a16:creationId xmlns:a16="http://schemas.microsoft.com/office/drawing/2014/main" id="{EE2E3D4B-62BD-463B-B5AF-E9FE21509985}"/>
                          </a:ext>
                        </a:extLst>
                      </p:cNvPr>
                      <p:cNvPicPr/>
                      <p:nvPr/>
                    </p:nvPicPr>
                    <p:blipFill>
                      <a:blip r:embed="rId160"/>
                      <a:stretch>
                        <a:fillRect/>
                      </a:stretch>
                    </p:blipFill>
                    <p:spPr>
                      <a:xfrm>
                        <a:off x="4969496" y="3116174"/>
                        <a:ext cx="38025"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05" name="Рукописный ввод 304">
                        <a:extLst>
                          <a:ext uri="{FF2B5EF4-FFF2-40B4-BE49-F238E27FC236}">
                            <a16:creationId xmlns:a16="http://schemas.microsoft.com/office/drawing/2014/main" id="{75A9BD3D-6BDD-4BB3-A4C8-7B26789722F7}"/>
                          </a:ext>
                        </a:extLst>
                      </p14:cNvPr>
                      <p14:cNvContentPartPr/>
                      <p14:nvPr/>
                    </p14:nvContentPartPr>
                    <p14:xfrm>
                      <a:off x="4998521" y="3096374"/>
                      <a:ext cx="1454040" cy="33480"/>
                    </p14:xfrm>
                  </p:contentPart>
                </mc:Choice>
                <mc:Fallback xmlns="">
                  <p:pic>
                    <p:nvPicPr>
                      <p:cNvPr id="305" name="Рукописный ввод 304">
                        <a:extLst>
                          <a:ext uri="{FF2B5EF4-FFF2-40B4-BE49-F238E27FC236}">
                            <a16:creationId xmlns:a16="http://schemas.microsoft.com/office/drawing/2014/main" id="{75A9BD3D-6BDD-4BB3-A4C8-7B26789722F7}"/>
                          </a:ext>
                        </a:extLst>
                      </p:cNvPr>
                      <p:cNvPicPr/>
                      <p:nvPr/>
                    </p:nvPicPr>
                    <p:blipFill>
                      <a:blip r:embed="rId162"/>
                      <a:stretch>
                        <a:fillRect/>
                      </a:stretch>
                    </p:blipFill>
                    <p:spPr>
                      <a:xfrm>
                        <a:off x="4983431" y="3081428"/>
                        <a:ext cx="1483616" cy="62775"/>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06" name="Рукописный ввод 305">
                        <a:extLst>
                          <a:ext uri="{FF2B5EF4-FFF2-40B4-BE49-F238E27FC236}">
                            <a16:creationId xmlns:a16="http://schemas.microsoft.com/office/drawing/2014/main" id="{1066EF54-C7B2-42F2-9EBA-2AEC13A33EC4}"/>
                          </a:ext>
                        </a:extLst>
                      </p14:cNvPr>
                      <p14:cNvContentPartPr/>
                      <p14:nvPr/>
                    </p14:nvContentPartPr>
                    <p14:xfrm>
                      <a:off x="4755161" y="2970374"/>
                      <a:ext cx="158760" cy="383040"/>
                    </p14:xfrm>
                  </p:contentPart>
                </mc:Choice>
                <mc:Fallback xmlns="">
                  <p:pic>
                    <p:nvPicPr>
                      <p:cNvPr id="306" name="Рукописный ввод 305">
                        <a:extLst>
                          <a:ext uri="{FF2B5EF4-FFF2-40B4-BE49-F238E27FC236}">
                            <a16:creationId xmlns:a16="http://schemas.microsoft.com/office/drawing/2014/main" id="{1066EF54-C7B2-42F2-9EBA-2AEC13A33EC4}"/>
                          </a:ext>
                        </a:extLst>
                      </p:cNvPr>
                      <p:cNvPicPr/>
                      <p:nvPr/>
                    </p:nvPicPr>
                    <p:blipFill>
                      <a:blip r:embed="rId164"/>
                      <a:stretch>
                        <a:fillRect/>
                      </a:stretch>
                    </p:blipFill>
                    <p:spPr>
                      <a:xfrm>
                        <a:off x="4740673" y="2955897"/>
                        <a:ext cx="188339" cy="412597"/>
                      </a:xfrm>
                      <a:prstGeom prst="rect">
                        <a:avLst/>
                      </a:prstGeom>
                    </p:spPr>
                  </p:pic>
                </mc:Fallback>
              </mc:AlternateContent>
            </p:grpSp>
          </p:grpSp>
          <p:grpSp>
            <p:nvGrpSpPr>
              <p:cNvPr id="292" name="Группа 291">
                <a:extLst>
                  <a:ext uri="{FF2B5EF4-FFF2-40B4-BE49-F238E27FC236}">
                    <a16:creationId xmlns:a16="http://schemas.microsoft.com/office/drawing/2014/main" id="{9A6EDED0-B352-4489-B02E-1A9AD7A3F8DF}"/>
                  </a:ext>
                </a:extLst>
              </p:cNvPr>
              <p:cNvGrpSpPr/>
              <p:nvPr/>
            </p:nvGrpSpPr>
            <p:grpSpPr>
              <a:xfrm>
                <a:off x="4997081" y="1542459"/>
                <a:ext cx="352800" cy="251640"/>
                <a:chOff x="4997081" y="1542459"/>
                <a:chExt cx="352800" cy="251640"/>
              </a:xfrm>
            </p:grpSpPr>
            <mc:AlternateContent xmlns:mc="http://schemas.openxmlformats.org/markup-compatibility/2006" xmlns:p14="http://schemas.microsoft.com/office/powerpoint/2010/main">
              <mc:Choice Requires="p14">
                <p:contentPart p14:bwMode="auto" r:id="rId165">
                  <p14:nvContentPartPr>
                    <p14:cNvPr id="293" name="Рукописный ввод 292">
                      <a:extLst>
                        <a:ext uri="{FF2B5EF4-FFF2-40B4-BE49-F238E27FC236}">
                          <a16:creationId xmlns:a16="http://schemas.microsoft.com/office/drawing/2014/main" id="{CB1E43F4-2A25-496A-9923-26423D7862B4}"/>
                        </a:ext>
                      </a:extLst>
                    </p14:cNvPr>
                    <p14:cNvContentPartPr/>
                    <p14:nvPr/>
                  </p14:nvContentPartPr>
                  <p14:xfrm>
                    <a:off x="5010401" y="1598979"/>
                    <a:ext cx="20880" cy="194040"/>
                  </p14:xfrm>
                </p:contentPart>
              </mc:Choice>
              <mc:Fallback xmlns="">
                <p:pic>
                  <p:nvPicPr>
                    <p:cNvPr id="293" name="Рукописный ввод 292">
                      <a:extLst>
                        <a:ext uri="{FF2B5EF4-FFF2-40B4-BE49-F238E27FC236}">
                          <a16:creationId xmlns:a16="http://schemas.microsoft.com/office/drawing/2014/main" id="{CB1E43F4-2A25-496A-9923-26423D7862B4}"/>
                        </a:ext>
                      </a:extLst>
                    </p:cNvPr>
                    <p:cNvPicPr/>
                    <p:nvPr/>
                  </p:nvPicPr>
                  <p:blipFill>
                    <a:blip r:embed="rId166"/>
                    <a:stretch>
                      <a:fillRect/>
                    </a:stretch>
                  </p:blipFill>
                  <p:spPr>
                    <a:xfrm>
                      <a:off x="4997972" y="1586444"/>
                      <a:ext cx="45240" cy="218608"/>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94" name="Рукописный ввод 293">
                      <a:extLst>
                        <a:ext uri="{FF2B5EF4-FFF2-40B4-BE49-F238E27FC236}">
                          <a16:creationId xmlns:a16="http://schemas.microsoft.com/office/drawing/2014/main" id="{A2593E54-3354-4F15-B946-15BA9ABF0D2E}"/>
                        </a:ext>
                      </a:extLst>
                    </p14:cNvPr>
                    <p14:cNvContentPartPr/>
                    <p14:nvPr/>
                  </p14:nvContentPartPr>
                  <p14:xfrm>
                    <a:off x="4997081" y="1542459"/>
                    <a:ext cx="128880" cy="73440"/>
                  </p14:xfrm>
                </p:contentPart>
              </mc:Choice>
              <mc:Fallback xmlns="">
                <p:pic>
                  <p:nvPicPr>
                    <p:cNvPr id="294" name="Рукописный ввод 293">
                      <a:extLst>
                        <a:ext uri="{FF2B5EF4-FFF2-40B4-BE49-F238E27FC236}">
                          <a16:creationId xmlns:a16="http://schemas.microsoft.com/office/drawing/2014/main" id="{A2593E54-3354-4F15-B946-15BA9ABF0D2E}"/>
                        </a:ext>
                      </a:extLst>
                    </p:cNvPr>
                    <p:cNvPicPr/>
                    <p:nvPr/>
                  </p:nvPicPr>
                  <p:blipFill>
                    <a:blip r:embed="rId168"/>
                    <a:stretch>
                      <a:fillRect/>
                    </a:stretch>
                  </p:blipFill>
                  <p:spPr>
                    <a:xfrm>
                      <a:off x="4984544" y="1529969"/>
                      <a:ext cx="153452"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95" name="Рукописный ввод 294">
                      <a:extLst>
                        <a:ext uri="{FF2B5EF4-FFF2-40B4-BE49-F238E27FC236}">
                          <a16:creationId xmlns:a16="http://schemas.microsoft.com/office/drawing/2014/main" id="{5F05EC2B-96E2-4668-9F65-77323379BA9F}"/>
                        </a:ext>
                      </a:extLst>
                    </p14:cNvPr>
                    <p14:cNvContentPartPr/>
                    <p14:nvPr/>
                  </p14:nvContentPartPr>
                  <p14:xfrm>
                    <a:off x="5010041" y="1701219"/>
                    <a:ext cx="83160" cy="9720"/>
                  </p14:xfrm>
                </p:contentPart>
              </mc:Choice>
              <mc:Fallback xmlns="">
                <p:pic>
                  <p:nvPicPr>
                    <p:cNvPr id="295" name="Рукописный ввод 294">
                      <a:extLst>
                        <a:ext uri="{FF2B5EF4-FFF2-40B4-BE49-F238E27FC236}">
                          <a16:creationId xmlns:a16="http://schemas.microsoft.com/office/drawing/2014/main" id="{5F05EC2B-96E2-4668-9F65-77323379BA9F}"/>
                        </a:ext>
                      </a:extLst>
                    </p:cNvPr>
                    <p:cNvPicPr/>
                    <p:nvPr/>
                  </p:nvPicPr>
                  <p:blipFill>
                    <a:blip r:embed="rId170"/>
                    <a:stretch>
                      <a:fillRect/>
                    </a:stretch>
                  </p:blipFill>
                  <p:spPr>
                    <a:xfrm>
                      <a:off x="4997517" y="1689069"/>
                      <a:ext cx="107707" cy="33534"/>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96" name="Рукописный ввод 295">
                      <a:extLst>
                        <a:ext uri="{FF2B5EF4-FFF2-40B4-BE49-F238E27FC236}">
                          <a16:creationId xmlns:a16="http://schemas.microsoft.com/office/drawing/2014/main" id="{49CDBC78-60EC-4936-9F73-DA1A0DCBB106}"/>
                        </a:ext>
                      </a:extLst>
                    </p14:cNvPr>
                    <p14:cNvContentPartPr/>
                    <p14:nvPr/>
                  </p14:nvContentPartPr>
                  <p14:xfrm>
                    <a:off x="5131361" y="1601859"/>
                    <a:ext cx="76680" cy="192240"/>
                  </p14:xfrm>
                </p:contentPart>
              </mc:Choice>
              <mc:Fallback xmlns="">
                <p:pic>
                  <p:nvPicPr>
                    <p:cNvPr id="296" name="Рукописный ввод 295">
                      <a:extLst>
                        <a:ext uri="{FF2B5EF4-FFF2-40B4-BE49-F238E27FC236}">
                          <a16:creationId xmlns:a16="http://schemas.microsoft.com/office/drawing/2014/main" id="{49CDBC78-60EC-4936-9F73-DA1A0DCBB106}"/>
                        </a:ext>
                      </a:extLst>
                    </p:cNvPr>
                    <p:cNvPicPr/>
                    <p:nvPr/>
                  </p:nvPicPr>
                  <p:blipFill>
                    <a:blip r:embed="rId172"/>
                    <a:stretch>
                      <a:fillRect/>
                    </a:stretch>
                  </p:blipFill>
                  <p:spPr>
                    <a:xfrm>
                      <a:off x="5118832" y="1589376"/>
                      <a:ext cx="101238" cy="216707"/>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97" name="Рукописный ввод 296">
                      <a:extLst>
                        <a:ext uri="{FF2B5EF4-FFF2-40B4-BE49-F238E27FC236}">
                          <a16:creationId xmlns:a16="http://schemas.microsoft.com/office/drawing/2014/main" id="{CA40CE60-E469-4DAF-ADEC-FB7E8A89BA9D}"/>
                        </a:ext>
                      </a:extLst>
                    </p14:cNvPr>
                    <p14:cNvContentPartPr/>
                    <p14:nvPr/>
                  </p14:nvContentPartPr>
                  <p14:xfrm>
                    <a:off x="5216681" y="1670979"/>
                    <a:ext cx="50040" cy="94320"/>
                  </p14:xfrm>
                </p:contentPart>
              </mc:Choice>
              <mc:Fallback xmlns="">
                <p:pic>
                  <p:nvPicPr>
                    <p:cNvPr id="297" name="Рукописный ввод 296">
                      <a:extLst>
                        <a:ext uri="{FF2B5EF4-FFF2-40B4-BE49-F238E27FC236}">
                          <a16:creationId xmlns:a16="http://schemas.microsoft.com/office/drawing/2014/main" id="{CA40CE60-E469-4DAF-ADEC-FB7E8A89BA9D}"/>
                        </a:ext>
                      </a:extLst>
                    </p:cNvPr>
                    <p:cNvPicPr/>
                    <p:nvPr/>
                  </p:nvPicPr>
                  <p:blipFill>
                    <a:blip r:embed="rId174"/>
                    <a:stretch>
                      <a:fillRect/>
                    </a:stretch>
                  </p:blipFill>
                  <p:spPr>
                    <a:xfrm>
                      <a:off x="5204671" y="1659002"/>
                      <a:ext cx="74560" cy="118773"/>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98" name="Рукописный ввод 297">
                      <a:extLst>
                        <a:ext uri="{FF2B5EF4-FFF2-40B4-BE49-F238E27FC236}">
                          <a16:creationId xmlns:a16="http://schemas.microsoft.com/office/drawing/2014/main" id="{C09285A4-724E-46F3-B3D8-5E3C7FFC230A}"/>
                        </a:ext>
                      </a:extLst>
                    </p14:cNvPr>
                    <p14:cNvContentPartPr/>
                    <p14:nvPr/>
                  </p14:nvContentPartPr>
                  <p14:xfrm>
                    <a:off x="5205881" y="1711659"/>
                    <a:ext cx="61200" cy="50040"/>
                  </p14:xfrm>
                </p:contentPart>
              </mc:Choice>
              <mc:Fallback xmlns="">
                <p:pic>
                  <p:nvPicPr>
                    <p:cNvPr id="298" name="Рукописный ввод 297">
                      <a:extLst>
                        <a:ext uri="{FF2B5EF4-FFF2-40B4-BE49-F238E27FC236}">
                          <a16:creationId xmlns:a16="http://schemas.microsoft.com/office/drawing/2014/main" id="{C09285A4-724E-46F3-B3D8-5E3C7FFC230A}"/>
                        </a:ext>
                      </a:extLst>
                    </p:cNvPr>
                    <p:cNvPicPr/>
                    <p:nvPr/>
                  </p:nvPicPr>
                  <p:blipFill>
                    <a:blip r:embed="rId176"/>
                    <a:stretch>
                      <a:fillRect/>
                    </a:stretch>
                  </p:blipFill>
                  <p:spPr>
                    <a:xfrm>
                      <a:off x="5193340" y="1699149"/>
                      <a:ext cx="85780" cy="74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99" name="Рукописный ввод 298">
                      <a:extLst>
                        <a:ext uri="{FF2B5EF4-FFF2-40B4-BE49-F238E27FC236}">
                          <a16:creationId xmlns:a16="http://schemas.microsoft.com/office/drawing/2014/main" id="{884BCBB0-604D-4D57-B123-BA772BBDDA35}"/>
                        </a:ext>
                      </a:extLst>
                    </p14:cNvPr>
                    <p14:cNvContentPartPr/>
                    <p14:nvPr/>
                  </p14:nvContentPartPr>
                  <p14:xfrm>
                    <a:off x="5285441" y="1601859"/>
                    <a:ext cx="64440" cy="192240"/>
                  </p14:xfrm>
                </p:contentPart>
              </mc:Choice>
              <mc:Fallback xmlns="">
                <p:pic>
                  <p:nvPicPr>
                    <p:cNvPr id="299" name="Рукописный ввод 298">
                      <a:extLst>
                        <a:ext uri="{FF2B5EF4-FFF2-40B4-BE49-F238E27FC236}">
                          <a16:creationId xmlns:a16="http://schemas.microsoft.com/office/drawing/2014/main" id="{884BCBB0-604D-4D57-B123-BA772BBDDA35}"/>
                        </a:ext>
                      </a:extLst>
                    </p:cNvPr>
                    <p:cNvPicPr/>
                    <p:nvPr/>
                  </p:nvPicPr>
                  <p:blipFill>
                    <a:blip r:embed="rId178"/>
                    <a:stretch>
                      <a:fillRect/>
                    </a:stretch>
                  </p:blipFill>
                  <p:spPr>
                    <a:xfrm>
                      <a:off x="5272953" y="1589844"/>
                      <a:ext cx="88917" cy="216771"/>
                    </a:xfrm>
                    <a:prstGeom prst="rect">
                      <a:avLst/>
                    </a:prstGeom>
                  </p:spPr>
                </p:pic>
              </mc:Fallback>
            </mc:AlternateContent>
          </p:grpSp>
        </p:grpSp>
        <p:grpSp>
          <p:nvGrpSpPr>
            <p:cNvPr id="256" name="Группа 255">
              <a:extLst>
                <a:ext uri="{FF2B5EF4-FFF2-40B4-BE49-F238E27FC236}">
                  <a16:creationId xmlns:a16="http://schemas.microsoft.com/office/drawing/2014/main" id="{89B8E01A-7508-4AA1-BBD8-44C1DEECC69A}"/>
                </a:ext>
              </a:extLst>
            </p:cNvPr>
            <p:cNvGrpSpPr/>
            <p:nvPr/>
          </p:nvGrpSpPr>
          <p:grpSpPr>
            <a:xfrm>
              <a:off x="5247924" y="3332794"/>
              <a:ext cx="169560" cy="106920"/>
              <a:chOff x="5247924" y="3332794"/>
              <a:chExt cx="169560" cy="106920"/>
            </a:xfrm>
          </p:grpSpPr>
          <mc:AlternateContent xmlns:mc="http://schemas.openxmlformats.org/markup-compatibility/2006" xmlns:p14="http://schemas.microsoft.com/office/powerpoint/2010/main">
            <mc:Choice Requires="p14">
              <p:contentPart p14:bwMode="auto" r:id="rId179">
                <p14:nvContentPartPr>
                  <p14:cNvPr id="288" name="Рукописный ввод 287">
                    <a:extLst>
                      <a:ext uri="{FF2B5EF4-FFF2-40B4-BE49-F238E27FC236}">
                        <a16:creationId xmlns:a16="http://schemas.microsoft.com/office/drawing/2014/main" id="{D2616601-17F0-4AA0-AF3A-9ABF39200401}"/>
                      </a:ext>
                    </a:extLst>
                  </p14:cNvPr>
                  <p14:cNvContentPartPr/>
                  <p14:nvPr/>
                </p14:nvContentPartPr>
                <p14:xfrm>
                  <a:off x="5247924" y="3357994"/>
                  <a:ext cx="69480" cy="81720"/>
                </p14:xfrm>
              </p:contentPart>
            </mc:Choice>
            <mc:Fallback xmlns="">
              <p:pic>
                <p:nvPicPr>
                  <p:cNvPr id="288" name="Рукописный ввод 287">
                    <a:extLst>
                      <a:ext uri="{FF2B5EF4-FFF2-40B4-BE49-F238E27FC236}">
                        <a16:creationId xmlns:a16="http://schemas.microsoft.com/office/drawing/2014/main" id="{D2616601-17F0-4AA0-AF3A-9ABF39200401}"/>
                      </a:ext>
                    </a:extLst>
                  </p:cNvPr>
                  <p:cNvPicPr/>
                  <p:nvPr/>
                </p:nvPicPr>
                <p:blipFill>
                  <a:blip r:embed="rId180"/>
                  <a:stretch>
                    <a:fillRect/>
                  </a:stretch>
                </p:blipFill>
                <p:spPr>
                  <a:xfrm>
                    <a:off x="5235428" y="3345460"/>
                    <a:ext cx="93973" cy="10628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89" name="Рукописный ввод 288">
                    <a:extLst>
                      <a:ext uri="{FF2B5EF4-FFF2-40B4-BE49-F238E27FC236}">
                        <a16:creationId xmlns:a16="http://schemas.microsoft.com/office/drawing/2014/main" id="{484FB408-77F8-4390-8B03-6422F42081A9}"/>
                      </a:ext>
                    </a:extLst>
                  </p14:cNvPr>
                  <p14:cNvContentPartPr/>
                  <p14:nvPr/>
                </p14:nvContentPartPr>
                <p14:xfrm>
                  <a:off x="5338284" y="3433234"/>
                  <a:ext cx="3960" cy="3960"/>
                </p14:xfrm>
              </p:contentPart>
            </mc:Choice>
            <mc:Fallback xmlns="">
              <p:pic>
                <p:nvPicPr>
                  <p:cNvPr id="289" name="Рукописный ввод 288">
                    <a:extLst>
                      <a:ext uri="{FF2B5EF4-FFF2-40B4-BE49-F238E27FC236}">
                        <a16:creationId xmlns:a16="http://schemas.microsoft.com/office/drawing/2014/main" id="{484FB408-77F8-4390-8B03-6422F42081A9}"/>
                      </a:ext>
                    </a:extLst>
                  </p:cNvPr>
                  <p:cNvPicPr/>
                  <p:nvPr/>
                </p:nvPicPr>
                <p:blipFill>
                  <a:blip r:embed="rId182"/>
                  <a:stretch>
                    <a:fillRect/>
                  </a:stretch>
                </p:blipFill>
                <p:spPr>
                  <a:xfrm>
                    <a:off x="5326404" y="3420859"/>
                    <a:ext cx="28215" cy="28215"/>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90" name="Рукописный ввод 289">
                    <a:extLst>
                      <a:ext uri="{FF2B5EF4-FFF2-40B4-BE49-F238E27FC236}">
                        <a16:creationId xmlns:a16="http://schemas.microsoft.com/office/drawing/2014/main" id="{B2603831-EE44-48F4-91BE-65D58E09C50E}"/>
                      </a:ext>
                    </a:extLst>
                  </p14:cNvPr>
                  <p14:cNvContentPartPr/>
                  <p14:nvPr/>
                </p14:nvContentPartPr>
                <p14:xfrm>
                  <a:off x="5372484" y="3332794"/>
                  <a:ext cx="45000" cy="92520"/>
                </p14:xfrm>
              </p:contentPart>
            </mc:Choice>
            <mc:Fallback xmlns="">
              <p:pic>
                <p:nvPicPr>
                  <p:cNvPr id="290" name="Рукописный ввод 289">
                    <a:extLst>
                      <a:ext uri="{FF2B5EF4-FFF2-40B4-BE49-F238E27FC236}">
                        <a16:creationId xmlns:a16="http://schemas.microsoft.com/office/drawing/2014/main" id="{B2603831-EE44-48F4-91BE-65D58E09C50E}"/>
                      </a:ext>
                    </a:extLst>
                  </p:cNvPr>
                  <p:cNvPicPr/>
                  <p:nvPr/>
                </p:nvPicPr>
                <p:blipFill>
                  <a:blip r:embed="rId184"/>
                  <a:stretch>
                    <a:fillRect/>
                  </a:stretch>
                </p:blipFill>
                <p:spPr>
                  <a:xfrm>
                    <a:off x="5359984" y="3320791"/>
                    <a:ext cx="69500" cy="1170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257" name="Рукописный ввод 256">
                  <a:extLst>
                    <a:ext uri="{FF2B5EF4-FFF2-40B4-BE49-F238E27FC236}">
                      <a16:creationId xmlns:a16="http://schemas.microsoft.com/office/drawing/2014/main" id="{D1F0269D-CF60-4BE4-97A6-46F47A390DD0}"/>
                    </a:ext>
                  </a:extLst>
                </p14:cNvPr>
                <p14:cNvContentPartPr/>
                <p14:nvPr/>
              </p14:nvContentPartPr>
              <p14:xfrm>
                <a:off x="5364564" y="2575354"/>
                <a:ext cx="9360" cy="93240"/>
              </p14:xfrm>
            </p:contentPart>
          </mc:Choice>
          <mc:Fallback xmlns="">
            <p:pic>
              <p:nvPicPr>
                <p:cNvPr id="257" name="Рукописный ввод 256">
                  <a:extLst>
                    <a:ext uri="{FF2B5EF4-FFF2-40B4-BE49-F238E27FC236}">
                      <a16:creationId xmlns:a16="http://schemas.microsoft.com/office/drawing/2014/main" id="{D1F0269D-CF60-4BE4-97A6-46F47A390DD0}"/>
                    </a:ext>
                  </a:extLst>
                </p:cNvPr>
                <p:cNvPicPr/>
                <p:nvPr/>
              </p:nvPicPr>
              <p:blipFill>
                <a:blip r:embed="rId186"/>
                <a:stretch>
                  <a:fillRect/>
                </a:stretch>
              </p:blipFill>
              <p:spPr>
                <a:xfrm>
                  <a:off x="5352248" y="2562822"/>
                  <a:ext cx="33499" cy="117803"/>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58" name="Рукописный ввод 257">
                  <a:extLst>
                    <a:ext uri="{FF2B5EF4-FFF2-40B4-BE49-F238E27FC236}">
                      <a16:creationId xmlns:a16="http://schemas.microsoft.com/office/drawing/2014/main" id="{CFA97328-D95C-4EC9-A658-7349E50E75E3}"/>
                    </a:ext>
                  </a:extLst>
                </p14:cNvPr>
                <p14:cNvContentPartPr/>
                <p14:nvPr/>
              </p14:nvContentPartPr>
              <p14:xfrm>
                <a:off x="5371404" y="2758234"/>
                <a:ext cx="2520" cy="66960"/>
              </p14:xfrm>
            </p:contentPart>
          </mc:Choice>
          <mc:Fallback xmlns="">
            <p:pic>
              <p:nvPicPr>
                <p:cNvPr id="258" name="Рукописный ввод 257">
                  <a:extLst>
                    <a:ext uri="{FF2B5EF4-FFF2-40B4-BE49-F238E27FC236}">
                      <a16:creationId xmlns:a16="http://schemas.microsoft.com/office/drawing/2014/main" id="{CFA97328-D95C-4EC9-A658-7349E50E75E3}"/>
                    </a:ext>
                  </a:extLst>
                </p:cNvPr>
                <p:cNvPicPr/>
                <p:nvPr/>
              </p:nvPicPr>
              <p:blipFill>
                <a:blip r:embed="rId188"/>
                <a:stretch>
                  <a:fillRect/>
                </a:stretch>
              </p:blipFill>
              <p:spPr>
                <a:xfrm>
                  <a:off x="5359308" y="2746241"/>
                  <a:ext cx="27216" cy="91445"/>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59" name="Рукописный ввод 258">
                  <a:extLst>
                    <a:ext uri="{FF2B5EF4-FFF2-40B4-BE49-F238E27FC236}">
                      <a16:creationId xmlns:a16="http://schemas.microsoft.com/office/drawing/2014/main" id="{82DBF9F7-98C6-4D3A-BF67-D449D9B22410}"/>
                    </a:ext>
                  </a:extLst>
                </p14:cNvPr>
                <p14:cNvContentPartPr/>
                <p14:nvPr/>
              </p14:nvContentPartPr>
              <p14:xfrm>
                <a:off x="5373204" y="2960554"/>
                <a:ext cx="3960" cy="85320"/>
              </p14:xfrm>
            </p:contentPart>
          </mc:Choice>
          <mc:Fallback xmlns="">
            <p:pic>
              <p:nvPicPr>
                <p:cNvPr id="259" name="Рукописный ввод 258">
                  <a:extLst>
                    <a:ext uri="{FF2B5EF4-FFF2-40B4-BE49-F238E27FC236}">
                      <a16:creationId xmlns:a16="http://schemas.microsoft.com/office/drawing/2014/main" id="{82DBF9F7-98C6-4D3A-BF67-D449D9B22410}"/>
                    </a:ext>
                  </a:extLst>
                </p:cNvPr>
                <p:cNvPicPr/>
                <p:nvPr/>
              </p:nvPicPr>
              <p:blipFill>
                <a:blip r:embed="rId190"/>
                <a:stretch>
                  <a:fillRect/>
                </a:stretch>
              </p:blipFill>
              <p:spPr>
                <a:xfrm>
                  <a:off x="5360829" y="2948007"/>
                  <a:ext cx="28215" cy="109912"/>
                </a:xfrm>
                <a:prstGeom prst="rect">
                  <a:avLst/>
                </a:prstGeom>
              </p:spPr>
            </p:pic>
          </mc:Fallback>
        </mc:AlternateContent>
        <p:grpSp>
          <p:nvGrpSpPr>
            <p:cNvPr id="260" name="Группа 259">
              <a:extLst>
                <a:ext uri="{FF2B5EF4-FFF2-40B4-BE49-F238E27FC236}">
                  <a16:creationId xmlns:a16="http://schemas.microsoft.com/office/drawing/2014/main" id="{D189A105-9B72-411D-9B11-AFB01B5AD1D0}"/>
                </a:ext>
              </a:extLst>
            </p:cNvPr>
            <p:cNvGrpSpPr/>
            <p:nvPr/>
          </p:nvGrpSpPr>
          <p:grpSpPr>
            <a:xfrm>
              <a:off x="5335764" y="3127954"/>
              <a:ext cx="57600" cy="106200"/>
              <a:chOff x="5335764" y="3127954"/>
              <a:chExt cx="57600" cy="106200"/>
            </a:xfrm>
          </p:grpSpPr>
          <mc:AlternateContent xmlns:mc="http://schemas.openxmlformats.org/markup-compatibility/2006" xmlns:p14="http://schemas.microsoft.com/office/powerpoint/2010/main">
            <mc:Choice Requires="p14">
              <p:contentPart p14:bwMode="auto" r:id="rId191">
                <p14:nvContentPartPr>
                  <p14:cNvPr id="285" name="Рукописный ввод 284">
                    <a:extLst>
                      <a:ext uri="{FF2B5EF4-FFF2-40B4-BE49-F238E27FC236}">
                        <a16:creationId xmlns:a16="http://schemas.microsoft.com/office/drawing/2014/main" id="{6120FF36-8F84-4CB7-AC4E-61A134D85B8D}"/>
                      </a:ext>
                    </a:extLst>
                  </p14:cNvPr>
                  <p14:cNvContentPartPr/>
                  <p14:nvPr/>
                </p14:nvContentPartPr>
                <p14:xfrm>
                  <a:off x="5345484" y="3167914"/>
                  <a:ext cx="47880" cy="66240"/>
                </p14:xfrm>
              </p:contentPart>
            </mc:Choice>
            <mc:Fallback xmlns="">
              <p:pic>
                <p:nvPicPr>
                  <p:cNvPr id="285" name="Рукописный ввод 284">
                    <a:extLst>
                      <a:ext uri="{FF2B5EF4-FFF2-40B4-BE49-F238E27FC236}">
                        <a16:creationId xmlns:a16="http://schemas.microsoft.com/office/drawing/2014/main" id="{6120FF36-8F84-4CB7-AC4E-61A134D85B8D}"/>
                      </a:ext>
                    </a:extLst>
                  </p:cNvPr>
                  <p:cNvPicPr/>
                  <p:nvPr/>
                </p:nvPicPr>
                <p:blipFill>
                  <a:blip r:embed="rId192"/>
                  <a:stretch>
                    <a:fillRect/>
                  </a:stretch>
                </p:blipFill>
                <p:spPr>
                  <a:xfrm>
                    <a:off x="5333015" y="3155870"/>
                    <a:ext cx="72319" cy="90829"/>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86" name="Рукописный ввод 285">
                    <a:extLst>
                      <a:ext uri="{FF2B5EF4-FFF2-40B4-BE49-F238E27FC236}">
                        <a16:creationId xmlns:a16="http://schemas.microsoft.com/office/drawing/2014/main" id="{3817789B-B017-409C-A21C-1FBA54814EB0}"/>
                      </a:ext>
                    </a:extLst>
                  </p14:cNvPr>
                  <p14:cNvContentPartPr/>
                  <p14:nvPr/>
                </p14:nvContentPartPr>
                <p14:xfrm>
                  <a:off x="5335764" y="3169714"/>
                  <a:ext cx="39960" cy="45360"/>
                </p14:xfrm>
              </p:contentPart>
            </mc:Choice>
            <mc:Fallback xmlns="">
              <p:pic>
                <p:nvPicPr>
                  <p:cNvPr id="286" name="Рукописный ввод 285">
                    <a:extLst>
                      <a:ext uri="{FF2B5EF4-FFF2-40B4-BE49-F238E27FC236}">
                        <a16:creationId xmlns:a16="http://schemas.microsoft.com/office/drawing/2014/main" id="{3817789B-B017-409C-A21C-1FBA54814EB0}"/>
                      </a:ext>
                    </a:extLst>
                  </p:cNvPr>
                  <p:cNvPicPr/>
                  <p:nvPr/>
                </p:nvPicPr>
                <p:blipFill>
                  <a:blip r:embed="rId194"/>
                  <a:stretch>
                    <a:fillRect/>
                  </a:stretch>
                </p:blipFill>
                <p:spPr>
                  <a:xfrm>
                    <a:off x="5323776" y="3157252"/>
                    <a:ext cx="64436" cy="69785"/>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87" name="Рукописный ввод 286">
                    <a:extLst>
                      <a:ext uri="{FF2B5EF4-FFF2-40B4-BE49-F238E27FC236}">
                        <a16:creationId xmlns:a16="http://schemas.microsoft.com/office/drawing/2014/main" id="{486E2491-4CAA-4972-AB5F-1A300B5D9E80}"/>
                      </a:ext>
                    </a:extLst>
                  </p14:cNvPr>
                  <p14:cNvContentPartPr/>
                  <p14:nvPr/>
                </p14:nvContentPartPr>
                <p14:xfrm>
                  <a:off x="5370684" y="3127954"/>
                  <a:ext cx="2520" cy="11160"/>
                </p14:xfrm>
              </p:contentPart>
            </mc:Choice>
            <mc:Fallback xmlns="">
              <p:pic>
                <p:nvPicPr>
                  <p:cNvPr id="287" name="Рукописный ввод 286">
                    <a:extLst>
                      <a:ext uri="{FF2B5EF4-FFF2-40B4-BE49-F238E27FC236}">
                        <a16:creationId xmlns:a16="http://schemas.microsoft.com/office/drawing/2014/main" id="{486E2491-4CAA-4972-AB5F-1A300B5D9E80}"/>
                      </a:ext>
                    </a:extLst>
                  </p:cNvPr>
                  <p:cNvPicPr/>
                  <p:nvPr/>
                </p:nvPicPr>
                <p:blipFill>
                  <a:blip r:embed="rId196"/>
                  <a:stretch>
                    <a:fillRect/>
                  </a:stretch>
                </p:blipFill>
                <p:spPr>
                  <a:xfrm>
                    <a:off x="5360184" y="3115824"/>
                    <a:ext cx="23100" cy="34936"/>
                  </a:xfrm>
                  <a:prstGeom prst="rect">
                    <a:avLst/>
                  </a:prstGeom>
                </p:spPr>
              </p:pic>
            </mc:Fallback>
          </mc:AlternateContent>
        </p:grpSp>
        <p:grpSp>
          <p:nvGrpSpPr>
            <p:cNvPr id="261" name="Группа 260">
              <a:extLst>
                <a:ext uri="{FF2B5EF4-FFF2-40B4-BE49-F238E27FC236}">
                  <a16:creationId xmlns:a16="http://schemas.microsoft.com/office/drawing/2014/main" id="{D650074E-CDD4-45AE-B226-4BC47723F73C}"/>
                </a:ext>
              </a:extLst>
            </p:cNvPr>
            <p:cNvGrpSpPr/>
            <p:nvPr/>
          </p:nvGrpSpPr>
          <p:grpSpPr>
            <a:xfrm>
              <a:off x="4386804" y="2571394"/>
              <a:ext cx="198720" cy="12600"/>
              <a:chOff x="4386804" y="2571394"/>
              <a:chExt cx="198720" cy="12600"/>
            </a:xfrm>
          </p:grpSpPr>
          <mc:AlternateContent xmlns:mc="http://schemas.openxmlformats.org/markup-compatibility/2006" xmlns:p14="http://schemas.microsoft.com/office/powerpoint/2010/main">
            <mc:Choice Requires="p14">
              <p:contentPart p14:bwMode="auto" r:id="rId197">
                <p14:nvContentPartPr>
                  <p14:cNvPr id="283" name="Рукописный ввод 282">
                    <a:extLst>
                      <a:ext uri="{FF2B5EF4-FFF2-40B4-BE49-F238E27FC236}">
                        <a16:creationId xmlns:a16="http://schemas.microsoft.com/office/drawing/2014/main" id="{7C7EF15B-2668-4FEE-954C-E85A839E8B85}"/>
                      </a:ext>
                    </a:extLst>
                  </p14:cNvPr>
                  <p14:cNvContentPartPr/>
                  <p14:nvPr/>
                </p14:nvContentPartPr>
                <p14:xfrm>
                  <a:off x="4386804" y="2571394"/>
                  <a:ext cx="57960" cy="6840"/>
                </p14:xfrm>
              </p:contentPart>
            </mc:Choice>
            <mc:Fallback xmlns="">
              <p:pic>
                <p:nvPicPr>
                  <p:cNvPr id="283" name="Рукописный ввод 282">
                    <a:extLst>
                      <a:ext uri="{FF2B5EF4-FFF2-40B4-BE49-F238E27FC236}">
                        <a16:creationId xmlns:a16="http://schemas.microsoft.com/office/drawing/2014/main" id="{7C7EF15B-2668-4FEE-954C-E85A839E8B85}"/>
                      </a:ext>
                    </a:extLst>
                  </p:cNvPr>
                  <p:cNvPicPr/>
                  <p:nvPr/>
                </p:nvPicPr>
                <p:blipFill>
                  <a:blip r:embed="rId198"/>
                  <a:stretch>
                    <a:fillRect/>
                  </a:stretch>
                </p:blipFill>
                <p:spPr>
                  <a:xfrm>
                    <a:off x="4374313" y="2559668"/>
                    <a:ext cx="82443" cy="307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84" name="Рукописный ввод 283">
                    <a:extLst>
                      <a:ext uri="{FF2B5EF4-FFF2-40B4-BE49-F238E27FC236}">
                        <a16:creationId xmlns:a16="http://schemas.microsoft.com/office/drawing/2014/main" id="{44DA7758-04EF-4447-91B6-98585F90096A}"/>
                      </a:ext>
                    </a:extLst>
                  </p14:cNvPr>
                  <p14:cNvContentPartPr/>
                  <p14:nvPr/>
                </p14:nvContentPartPr>
                <p14:xfrm>
                  <a:off x="4484364" y="2574634"/>
                  <a:ext cx="101160" cy="9360"/>
                </p14:xfrm>
              </p:contentPart>
            </mc:Choice>
            <mc:Fallback xmlns="">
              <p:pic>
                <p:nvPicPr>
                  <p:cNvPr id="284" name="Рукописный ввод 283">
                    <a:extLst>
                      <a:ext uri="{FF2B5EF4-FFF2-40B4-BE49-F238E27FC236}">
                        <a16:creationId xmlns:a16="http://schemas.microsoft.com/office/drawing/2014/main" id="{44DA7758-04EF-4447-91B6-98585F90096A}"/>
                      </a:ext>
                    </a:extLst>
                  </p:cNvPr>
                  <p:cNvPicPr/>
                  <p:nvPr/>
                </p:nvPicPr>
                <p:blipFill>
                  <a:blip r:embed="rId200"/>
                  <a:stretch>
                    <a:fillRect/>
                  </a:stretch>
                </p:blipFill>
                <p:spPr>
                  <a:xfrm>
                    <a:off x="4471844" y="2562318"/>
                    <a:ext cx="125699" cy="334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262" name="Рукописный ввод 261">
                  <a:extLst>
                    <a:ext uri="{FF2B5EF4-FFF2-40B4-BE49-F238E27FC236}">
                      <a16:creationId xmlns:a16="http://schemas.microsoft.com/office/drawing/2014/main" id="{8D34D4F4-D561-41D5-8571-D483B774D5A6}"/>
                    </a:ext>
                  </a:extLst>
                </p14:cNvPr>
                <p14:cNvContentPartPr/>
                <p14:nvPr/>
              </p14:nvContentPartPr>
              <p14:xfrm>
                <a:off x="4732404" y="2558434"/>
                <a:ext cx="53640" cy="8640"/>
              </p14:xfrm>
            </p:contentPart>
          </mc:Choice>
          <mc:Fallback xmlns="">
            <p:pic>
              <p:nvPicPr>
                <p:cNvPr id="262" name="Рукописный ввод 261">
                  <a:extLst>
                    <a:ext uri="{FF2B5EF4-FFF2-40B4-BE49-F238E27FC236}">
                      <a16:creationId xmlns:a16="http://schemas.microsoft.com/office/drawing/2014/main" id="{8D34D4F4-D561-41D5-8571-D483B774D5A6}"/>
                    </a:ext>
                  </a:extLst>
                </p:cNvPr>
                <p:cNvPicPr/>
                <p:nvPr/>
              </p:nvPicPr>
              <p:blipFill>
                <a:blip r:embed="rId202"/>
                <a:stretch>
                  <a:fillRect/>
                </a:stretch>
              </p:blipFill>
              <p:spPr>
                <a:xfrm>
                  <a:off x="4719871" y="2546914"/>
                  <a:ext cx="78204" cy="32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63" name="Рукописный ввод 262">
                  <a:extLst>
                    <a:ext uri="{FF2B5EF4-FFF2-40B4-BE49-F238E27FC236}">
                      <a16:creationId xmlns:a16="http://schemas.microsoft.com/office/drawing/2014/main" id="{18469483-F42B-446C-9361-27381AF10E19}"/>
                    </a:ext>
                  </a:extLst>
                </p14:cNvPr>
                <p14:cNvContentPartPr/>
                <p14:nvPr/>
              </p14:nvContentPartPr>
              <p14:xfrm>
                <a:off x="4979724" y="2561674"/>
                <a:ext cx="45000" cy="5760"/>
              </p14:xfrm>
            </p:contentPart>
          </mc:Choice>
          <mc:Fallback xmlns="">
            <p:pic>
              <p:nvPicPr>
                <p:cNvPr id="263" name="Рукописный ввод 262">
                  <a:extLst>
                    <a:ext uri="{FF2B5EF4-FFF2-40B4-BE49-F238E27FC236}">
                      <a16:creationId xmlns:a16="http://schemas.microsoft.com/office/drawing/2014/main" id="{18469483-F42B-446C-9361-27381AF10E19}"/>
                    </a:ext>
                  </a:extLst>
                </p:cNvPr>
                <p:cNvPicPr/>
                <p:nvPr/>
              </p:nvPicPr>
              <p:blipFill>
                <a:blip r:embed="rId204"/>
                <a:stretch>
                  <a:fillRect/>
                </a:stretch>
              </p:blipFill>
              <p:spPr>
                <a:xfrm>
                  <a:off x="4967224" y="2549674"/>
                  <a:ext cx="69500" cy="292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64" name="Рукописный ввод 263">
                  <a:extLst>
                    <a:ext uri="{FF2B5EF4-FFF2-40B4-BE49-F238E27FC236}">
                      <a16:creationId xmlns:a16="http://schemas.microsoft.com/office/drawing/2014/main" id="{7EEF8D66-7BBB-447C-9B1D-196E41A4D1DC}"/>
                    </a:ext>
                  </a:extLst>
                </p14:cNvPr>
                <p14:cNvContentPartPr/>
                <p14:nvPr/>
              </p14:nvContentPartPr>
              <p14:xfrm>
                <a:off x="5222004" y="2558074"/>
                <a:ext cx="91800" cy="10080"/>
              </p14:xfrm>
            </p:contentPart>
          </mc:Choice>
          <mc:Fallback xmlns="">
            <p:pic>
              <p:nvPicPr>
                <p:cNvPr id="264" name="Рукописный ввод 263">
                  <a:extLst>
                    <a:ext uri="{FF2B5EF4-FFF2-40B4-BE49-F238E27FC236}">
                      <a16:creationId xmlns:a16="http://schemas.microsoft.com/office/drawing/2014/main" id="{7EEF8D66-7BBB-447C-9B1D-196E41A4D1DC}"/>
                    </a:ext>
                  </a:extLst>
                </p:cNvPr>
                <p:cNvPicPr/>
                <p:nvPr/>
              </p:nvPicPr>
              <p:blipFill>
                <a:blip r:embed="rId206"/>
                <a:stretch>
                  <a:fillRect/>
                </a:stretch>
              </p:blipFill>
              <p:spPr>
                <a:xfrm>
                  <a:off x="5209531" y="2545474"/>
                  <a:ext cx="116247" cy="34776"/>
                </a:xfrm>
                <a:prstGeom prst="rect">
                  <a:avLst/>
                </a:prstGeom>
              </p:spPr>
            </p:pic>
          </mc:Fallback>
        </mc:AlternateContent>
        <p:grpSp>
          <p:nvGrpSpPr>
            <p:cNvPr id="265" name="Группа 264">
              <a:extLst>
                <a:ext uri="{FF2B5EF4-FFF2-40B4-BE49-F238E27FC236}">
                  <a16:creationId xmlns:a16="http://schemas.microsoft.com/office/drawing/2014/main" id="{1D277F90-2F9C-44BD-BAB2-7F95D4174762}"/>
                </a:ext>
              </a:extLst>
            </p:cNvPr>
            <p:cNvGrpSpPr/>
            <p:nvPr/>
          </p:nvGrpSpPr>
          <p:grpSpPr>
            <a:xfrm>
              <a:off x="4642044" y="3345034"/>
              <a:ext cx="200520" cy="59040"/>
              <a:chOff x="4642044" y="3345034"/>
              <a:chExt cx="200520" cy="59040"/>
            </a:xfrm>
          </p:grpSpPr>
          <mc:AlternateContent xmlns:mc="http://schemas.openxmlformats.org/markup-compatibility/2006" xmlns:p14="http://schemas.microsoft.com/office/powerpoint/2010/main">
            <mc:Choice Requires="p14">
              <p:contentPart p14:bwMode="auto" r:id="rId207">
                <p14:nvContentPartPr>
                  <p14:cNvPr id="280" name="Рукописный ввод 279">
                    <a:extLst>
                      <a:ext uri="{FF2B5EF4-FFF2-40B4-BE49-F238E27FC236}">
                        <a16:creationId xmlns:a16="http://schemas.microsoft.com/office/drawing/2014/main" id="{06630DC1-7903-4517-BE76-516AF658A686}"/>
                      </a:ext>
                    </a:extLst>
                  </p14:cNvPr>
                  <p14:cNvContentPartPr/>
                  <p14:nvPr/>
                </p14:nvContentPartPr>
                <p14:xfrm>
                  <a:off x="4642044" y="3345754"/>
                  <a:ext cx="60480" cy="50040"/>
                </p14:xfrm>
              </p:contentPart>
            </mc:Choice>
            <mc:Fallback xmlns="">
              <p:pic>
                <p:nvPicPr>
                  <p:cNvPr id="280" name="Рукописный ввод 279">
                    <a:extLst>
                      <a:ext uri="{FF2B5EF4-FFF2-40B4-BE49-F238E27FC236}">
                        <a16:creationId xmlns:a16="http://schemas.microsoft.com/office/drawing/2014/main" id="{06630DC1-7903-4517-BE76-516AF658A686}"/>
                      </a:ext>
                    </a:extLst>
                  </p:cNvPr>
                  <p:cNvPicPr/>
                  <p:nvPr/>
                </p:nvPicPr>
                <p:blipFill>
                  <a:blip r:embed="rId208"/>
                  <a:stretch>
                    <a:fillRect/>
                  </a:stretch>
                </p:blipFill>
                <p:spPr>
                  <a:xfrm>
                    <a:off x="4629548" y="3333244"/>
                    <a:ext cx="84972" cy="74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81" name="Рукописный ввод 280">
                    <a:extLst>
                      <a:ext uri="{FF2B5EF4-FFF2-40B4-BE49-F238E27FC236}">
                        <a16:creationId xmlns:a16="http://schemas.microsoft.com/office/drawing/2014/main" id="{856BA318-9CA6-4BF4-9F8C-D95542978128}"/>
                      </a:ext>
                    </a:extLst>
                  </p14:cNvPr>
                  <p14:cNvContentPartPr/>
                  <p14:nvPr/>
                </p14:nvContentPartPr>
                <p14:xfrm>
                  <a:off x="4736724" y="3400114"/>
                  <a:ext cx="9000" cy="3960"/>
                </p14:xfrm>
              </p:contentPart>
            </mc:Choice>
            <mc:Fallback xmlns="">
              <p:pic>
                <p:nvPicPr>
                  <p:cNvPr id="281" name="Рукописный ввод 280">
                    <a:extLst>
                      <a:ext uri="{FF2B5EF4-FFF2-40B4-BE49-F238E27FC236}">
                        <a16:creationId xmlns:a16="http://schemas.microsoft.com/office/drawing/2014/main" id="{856BA318-9CA6-4BF4-9F8C-D95542978128}"/>
                      </a:ext>
                    </a:extLst>
                  </p:cNvPr>
                  <p:cNvPicPr/>
                  <p:nvPr/>
                </p:nvPicPr>
                <p:blipFill>
                  <a:blip r:embed="rId210"/>
                  <a:stretch>
                    <a:fillRect/>
                  </a:stretch>
                </p:blipFill>
                <p:spPr>
                  <a:xfrm>
                    <a:off x="4724224" y="3388234"/>
                    <a:ext cx="33500" cy="28215"/>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82" name="Рукописный ввод 281">
                    <a:extLst>
                      <a:ext uri="{FF2B5EF4-FFF2-40B4-BE49-F238E27FC236}">
                        <a16:creationId xmlns:a16="http://schemas.microsoft.com/office/drawing/2014/main" id="{5CE75440-4681-4431-B171-906541A634EF}"/>
                      </a:ext>
                    </a:extLst>
                  </p14:cNvPr>
                  <p14:cNvContentPartPr/>
                  <p14:nvPr/>
                </p14:nvContentPartPr>
                <p14:xfrm>
                  <a:off x="4784604" y="3345034"/>
                  <a:ext cx="57960" cy="43200"/>
                </p14:xfrm>
              </p:contentPart>
            </mc:Choice>
            <mc:Fallback xmlns="">
              <p:pic>
                <p:nvPicPr>
                  <p:cNvPr id="282" name="Рукописный ввод 281">
                    <a:extLst>
                      <a:ext uri="{FF2B5EF4-FFF2-40B4-BE49-F238E27FC236}">
                        <a16:creationId xmlns:a16="http://schemas.microsoft.com/office/drawing/2014/main" id="{5CE75440-4681-4431-B171-906541A634EF}"/>
                      </a:ext>
                    </a:extLst>
                  </p:cNvPr>
                  <p:cNvPicPr/>
                  <p:nvPr/>
                </p:nvPicPr>
                <p:blipFill>
                  <a:blip r:embed="rId212"/>
                  <a:stretch>
                    <a:fillRect/>
                  </a:stretch>
                </p:blipFill>
                <p:spPr>
                  <a:xfrm>
                    <a:off x="4772113" y="3332620"/>
                    <a:ext cx="82443" cy="67531"/>
                  </a:xfrm>
                  <a:prstGeom prst="rect">
                    <a:avLst/>
                  </a:prstGeom>
                </p:spPr>
              </p:pic>
            </mc:Fallback>
          </mc:AlternateContent>
        </p:grpSp>
        <p:grpSp>
          <p:nvGrpSpPr>
            <p:cNvPr id="266" name="Группа 265">
              <a:extLst>
                <a:ext uri="{FF2B5EF4-FFF2-40B4-BE49-F238E27FC236}">
                  <a16:creationId xmlns:a16="http://schemas.microsoft.com/office/drawing/2014/main" id="{C5B3DB1F-CB95-4BCC-BA12-5C191A334407}"/>
                </a:ext>
              </a:extLst>
            </p:cNvPr>
            <p:cNvGrpSpPr/>
            <p:nvPr/>
          </p:nvGrpSpPr>
          <p:grpSpPr>
            <a:xfrm>
              <a:off x="4185204" y="2955874"/>
              <a:ext cx="549360" cy="291240"/>
              <a:chOff x="4185204" y="2955874"/>
              <a:chExt cx="549360" cy="291240"/>
            </a:xfrm>
          </p:grpSpPr>
          <mc:AlternateContent xmlns:mc="http://schemas.openxmlformats.org/markup-compatibility/2006" xmlns:p14="http://schemas.microsoft.com/office/powerpoint/2010/main">
            <mc:Choice Requires="p14">
              <p:contentPart p14:bwMode="auto" r:id="rId213">
                <p14:nvContentPartPr>
                  <p14:cNvPr id="271" name="Рукописный ввод 270">
                    <a:extLst>
                      <a:ext uri="{FF2B5EF4-FFF2-40B4-BE49-F238E27FC236}">
                        <a16:creationId xmlns:a16="http://schemas.microsoft.com/office/drawing/2014/main" id="{E3CFEAED-0B83-4638-B500-EFB0EF7BC89E}"/>
                      </a:ext>
                    </a:extLst>
                  </p14:cNvPr>
                  <p14:cNvContentPartPr/>
                  <p14:nvPr/>
                </p14:nvContentPartPr>
                <p14:xfrm>
                  <a:off x="4689564" y="3168274"/>
                  <a:ext cx="45000" cy="78840"/>
                </p14:xfrm>
              </p:contentPart>
            </mc:Choice>
            <mc:Fallback xmlns="">
              <p:pic>
                <p:nvPicPr>
                  <p:cNvPr id="271" name="Рукописный ввод 270">
                    <a:extLst>
                      <a:ext uri="{FF2B5EF4-FFF2-40B4-BE49-F238E27FC236}">
                        <a16:creationId xmlns:a16="http://schemas.microsoft.com/office/drawing/2014/main" id="{E3CFEAED-0B83-4638-B500-EFB0EF7BC89E}"/>
                      </a:ext>
                    </a:extLst>
                  </p:cNvPr>
                  <p:cNvPicPr/>
                  <p:nvPr/>
                </p:nvPicPr>
                <p:blipFill>
                  <a:blip r:embed="rId214"/>
                  <a:stretch>
                    <a:fillRect/>
                  </a:stretch>
                </p:blipFill>
                <p:spPr>
                  <a:xfrm>
                    <a:off x="4677064" y="3155799"/>
                    <a:ext cx="69500" cy="10329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2" name="Рукописный ввод 271">
                    <a:extLst>
                      <a:ext uri="{FF2B5EF4-FFF2-40B4-BE49-F238E27FC236}">
                        <a16:creationId xmlns:a16="http://schemas.microsoft.com/office/drawing/2014/main" id="{7F6458B2-61F1-4B24-83A0-FEDD588B383C}"/>
                      </a:ext>
                    </a:extLst>
                  </p14:cNvPr>
                  <p14:cNvContentPartPr/>
                  <p14:nvPr/>
                </p14:nvContentPartPr>
                <p14:xfrm>
                  <a:off x="4701084" y="3180514"/>
                  <a:ext cx="20880" cy="43200"/>
                </p14:xfrm>
              </p:contentPart>
            </mc:Choice>
            <mc:Fallback xmlns="">
              <p:pic>
                <p:nvPicPr>
                  <p:cNvPr id="272" name="Рукописный ввод 271">
                    <a:extLst>
                      <a:ext uri="{FF2B5EF4-FFF2-40B4-BE49-F238E27FC236}">
                        <a16:creationId xmlns:a16="http://schemas.microsoft.com/office/drawing/2014/main" id="{7F6458B2-61F1-4B24-83A0-FEDD588B383C}"/>
                      </a:ext>
                    </a:extLst>
                  </p:cNvPr>
                  <p:cNvPicPr/>
                  <p:nvPr/>
                </p:nvPicPr>
                <p:blipFill>
                  <a:blip r:embed="rId216"/>
                  <a:stretch>
                    <a:fillRect/>
                  </a:stretch>
                </p:blipFill>
                <p:spPr>
                  <a:xfrm>
                    <a:off x="4688655" y="3167956"/>
                    <a:ext cx="45240" cy="67814"/>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73" name="Рукописный ввод 272">
                    <a:extLst>
                      <a:ext uri="{FF2B5EF4-FFF2-40B4-BE49-F238E27FC236}">
                        <a16:creationId xmlns:a16="http://schemas.microsoft.com/office/drawing/2014/main" id="{264ADEE0-C0BC-43D0-88AC-442780A088E3}"/>
                      </a:ext>
                    </a:extLst>
                  </p14:cNvPr>
                  <p14:cNvContentPartPr/>
                  <p14:nvPr/>
                </p14:nvContentPartPr>
                <p14:xfrm>
                  <a:off x="4722324" y="2998354"/>
                  <a:ext cx="9720" cy="74520"/>
                </p14:xfrm>
              </p:contentPart>
            </mc:Choice>
            <mc:Fallback xmlns="">
              <p:pic>
                <p:nvPicPr>
                  <p:cNvPr id="273" name="Рукописный ввод 272">
                    <a:extLst>
                      <a:ext uri="{FF2B5EF4-FFF2-40B4-BE49-F238E27FC236}">
                        <a16:creationId xmlns:a16="http://schemas.microsoft.com/office/drawing/2014/main" id="{264ADEE0-C0BC-43D0-88AC-442780A088E3}"/>
                      </a:ext>
                    </a:extLst>
                  </p:cNvPr>
                  <p:cNvPicPr/>
                  <p:nvPr/>
                </p:nvPicPr>
                <p:blipFill>
                  <a:blip r:embed="rId218"/>
                  <a:stretch>
                    <a:fillRect/>
                  </a:stretch>
                </p:blipFill>
                <p:spPr>
                  <a:xfrm>
                    <a:off x="4710660" y="2985851"/>
                    <a:ext cx="33534" cy="99027"/>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74" name="Рукописный ввод 273">
                    <a:extLst>
                      <a:ext uri="{FF2B5EF4-FFF2-40B4-BE49-F238E27FC236}">
                        <a16:creationId xmlns:a16="http://schemas.microsoft.com/office/drawing/2014/main" id="{2783B66E-A742-4504-B20D-02C81E56AB79}"/>
                      </a:ext>
                    </a:extLst>
                  </p14:cNvPr>
                  <p14:cNvContentPartPr/>
                  <p14:nvPr/>
                </p14:nvContentPartPr>
                <p14:xfrm>
                  <a:off x="4725564" y="3121834"/>
                  <a:ext cx="8280" cy="46800"/>
                </p14:xfrm>
              </p:contentPart>
            </mc:Choice>
            <mc:Fallback xmlns="">
              <p:pic>
                <p:nvPicPr>
                  <p:cNvPr id="274" name="Рукописный ввод 273">
                    <a:extLst>
                      <a:ext uri="{FF2B5EF4-FFF2-40B4-BE49-F238E27FC236}">
                        <a16:creationId xmlns:a16="http://schemas.microsoft.com/office/drawing/2014/main" id="{2783B66E-A742-4504-B20D-02C81E56AB79}"/>
                      </a:ext>
                    </a:extLst>
                  </p:cNvPr>
                  <p:cNvPicPr/>
                  <p:nvPr/>
                </p:nvPicPr>
                <p:blipFill>
                  <a:blip r:embed="rId220"/>
                  <a:stretch>
                    <a:fillRect/>
                  </a:stretch>
                </p:blipFill>
                <p:spPr>
                  <a:xfrm>
                    <a:off x="4713388" y="3109253"/>
                    <a:ext cx="32146" cy="7145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75" name="Рукописный ввод 274">
                    <a:extLst>
                      <a:ext uri="{FF2B5EF4-FFF2-40B4-BE49-F238E27FC236}">
                        <a16:creationId xmlns:a16="http://schemas.microsoft.com/office/drawing/2014/main" id="{2D171F75-786B-44C0-A7F1-001606498EF3}"/>
                      </a:ext>
                    </a:extLst>
                  </p14:cNvPr>
                  <p14:cNvContentPartPr/>
                  <p14:nvPr/>
                </p14:nvContentPartPr>
                <p14:xfrm>
                  <a:off x="4442604" y="2984674"/>
                  <a:ext cx="60840" cy="6120"/>
                </p14:xfrm>
              </p:contentPart>
            </mc:Choice>
            <mc:Fallback xmlns="">
              <p:pic>
                <p:nvPicPr>
                  <p:cNvPr id="275" name="Рукописный ввод 274">
                    <a:extLst>
                      <a:ext uri="{FF2B5EF4-FFF2-40B4-BE49-F238E27FC236}">
                        <a16:creationId xmlns:a16="http://schemas.microsoft.com/office/drawing/2014/main" id="{2D171F75-786B-44C0-A7F1-001606498EF3}"/>
                      </a:ext>
                    </a:extLst>
                  </p:cNvPr>
                  <p:cNvPicPr/>
                  <p:nvPr/>
                </p:nvPicPr>
                <p:blipFill>
                  <a:blip r:embed="rId222"/>
                  <a:stretch>
                    <a:fillRect/>
                  </a:stretch>
                </p:blipFill>
                <p:spPr>
                  <a:xfrm>
                    <a:off x="4430137" y="2971924"/>
                    <a:ext cx="85276" cy="3111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76" name="Рукописный ввод 275">
                    <a:extLst>
                      <a:ext uri="{FF2B5EF4-FFF2-40B4-BE49-F238E27FC236}">
                        <a16:creationId xmlns:a16="http://schemas.microsoft.com/office/drawing/2014/main" id="{94147A51-E07F-4781-BDC4-243A6B641D7D}"/>
                      </a:ext>
                    </a:extLst>
                  </p14:cNvPr>
                  <p14:cNvContentPartPr/>
                  <p14:nvPr/>
                </p14:nvContentPartPr>
                <p14:xfrm>
                  <a:off x="4577964" y="2977474"/>
                  <a:ext cx="52560" cy="8280"/>
                </p14:xfrm>
              </p:contentPart>
            </mc:Choice>
            <mc:Fallback xmlns="">
              <p:pic>
                <p:nvPicPr>
                  <p:cNvPr id="276" name="Рукописный ввод 275">
                    <a:extLst>
                      <a:ext uri="{FF2B5EF4-FFF2-40B4-BE49-F238E27FC236}">
                        <a16:creationId xmlns:a16="http://schemas.microsoft.com/office/drawing/2014/main" id="{94147A51-E07F-4781-BDC4-243A6B641D7D}"/>
                      </a:ext>
                    </a:extLst>
                  </p:cNvPr>
                  <p:cNvPicPr/>
                  <p:nvPr/>
                </p:nvPicPr>
                <p:blipFill>
                  <a:blip r:embed="rId224"/>
                  <a:stretch>
                    <a:fillRect/>
                  </a:stretch>
                </p:blipFill>
                <p:spPr>
                  <a:xfrm>
                    <a:off x="4566064" y="2965298"/>
                    <a:ext cx="76857" cy="32146"/>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77" name="Рукописный ввод 276">
                    <a:extLst>
                      <a:ext uri="{FF2B5EF4-FFF2-40B4-BE49-F238E27FC236}">
                        <a16:creationId xmlns:a16="http://schemas.microsoft.com/office/drawing/2014/main" id="{378BF598-DAA1-4CEA-96CE-DA33E65E872C}"/>
                      </a:ext>
                    </a:extLst>
                  </p14:cNvPr>
                  <p14:cNvContentPartPr/>
                  <p14:nvPr/>
                </p14:nvContentPartPr>
                <p14:xfrm>
                  <a:off x="4185204" y="2961994"/>
                  <a:ext cx="57600" cy="44640"/>
                </p14:xfrm>
              </p:contentPart>
            </mc:Choice>
            <mc:Fallback xmlns="">
              <p:pic>
                <p:nvPicPr>
                  <p:cNvPr id="277" name="Рукописный ввод 276">
                    <a:extLst>
                      <a:ext uri="{FF2B5EF4-FFF2-40B4-BE49-F238E27FC236}">
                        <a16:creationId xmlns:a16="http://schemas.microsoft.com/office/drawing/2014/main" id="{378BF598-DAA1-4CEA-96CE-DA33E65E872C}"/>
                      </a:ext>
                    </a:extLst>
                  </p:cNvPr>
                  <p:cNvPicPr/>
                  <p:nvPr/>
                </p:nvPicPr>
                <p:blipFill>
                  <a:blip r:embed="rId226"/>
                  <a:stretch>
                    <a:fillRect/>
                  </a:stretch>
                </p:blipFill>
                <p:spPr>
                  <a:xfrm>
                    <a:off x="4173183" y="2950090"/>
                    <a:ext cx="82143" cy="68944"/>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78" name="Рукописный ввод 277">
                    <a:extLst>
                      <a:ext uri="{FF2B5EF4-FFF2-40B4-BE49-F238E27FC236}">
                        <a16:creationId xmlns:a16="http://schemas.microsoft.com/office/drawing/2014/main" id="{D06A85C7-F03F-4B3C-B814-7D42F70273BA}"/>
                      </a:ext>
                    </a:extLst>
                  </p14:cNvPr>
                  <p14:cNvContentPartPr/>
                  <p14:nvPr/>
                </p14:nvContentPartPr>
                <p14:xfrm>
                  <a:off x="4258644" y="3015634"/>
                  <a:ext cx="15480" cy="10800"/>
                </p14:xfrm>
              </p:contentPart>
            </mc:Choice>
            <mc:Fallback xmlns="">
              <p:pic>
                <p:nvPicPr>
                  <p:cNvPr id="278" name="Рукописный ввод 277">
                    <a:extLst>
                      <a:ext uri="{FF2B5EF4-FFF2-40B4-BE49-F238E27FC236}">
                        <a16:creationId xmlns:a16="http://schemas.microsoft.com/office/drawing/2014/main" id="{D06A85C7-F03F-4B3C-B814-7D42F70273BA}"/>
                      </a:ext>
                    </a:extLst>
                  </p:cNvPr>
                  <p:cNvPicPr/>
                  <p:nvPr/>
                </p:nvPicPr>
                <p:blipFill>
                  <a:blip r:embed="rId228"/>
                  <a:stretch>
                    <a:fillRect/>
                  </a:stretch>
                </p:blipFill>
                <p:spPr>
                  <a:xfrm>
                    <a:off x="4246160" y="3003852"/>
                    <a:ext cx="39948" cy="34855"/>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79" name="Рукописный ввод 278">
                    <a:extLst>
                      <a:ext uri="{FF2B5EF4-FFF2-40B4-BE49-F238E27FC236}">
                        <a16:creationId xmlns:a16="http://schemas.microsoft.com/office/drawing/2014/main" id="{672C95A9-10FF-4D65-BA70-2D85EF0D7B63}"/>
                      </a:ext>
                    </a:extLst>
                  </p14:cNvPr>
                  <p14:cNvContentPartPr/>
                  <p14:nvPr/>
                </p14:nvContentPartPr>
                <p14:xfrm>
                  <a:off x="4312644" y="2955874"/>
                  <a:ext cx="109800" cy="53280"/>
                </p14:xfrm>
              </p:contentPart>
            </mc:Choice>
            <mc:Fallback xmlns="">
              <p:pic>
                <p:nvPicPr>
                  <p:cNvPr id="279" name="Рукописный ввод 278">
                    <a:extLst>
                      <a:ext uri="{FF2B5EF4-FFF2-40B4-BE49-F238E27FC236}">
                        <a16:creationId xmlns:a16="http://schemas.microsoft.com/office/drawing/2014/main" id="{672C95A9-10FF-4D65-BA70-2D85EF0D7B63}"/>
                      </a:ext>
                    </a:extLst>
                  </p:cNvPr>
                  <p:cNvPicPr/>
                  <p:nvPr/>
                </p:nvPicPr>
                <p:blipFill>
                  <a:blip r:embed="rId230"/>
                  <a:stretch>
                    <a:fillRect/>
                  </a:stretch>
                </p:blipFill>
                <p:spPr>
                  <a:xfrm>
                    <a:off x="4300167" y="2943811"/>
                    <a:ext cx="134255" cy="77909"/>
                  </a:xfrm>
                  <a:prstGeom prst="rect">
                    <a:avLst/>
                  </a:prstGeom>
                </p:spPr>
              </p:pic>
            </mc:Fallback>
          </mc:AlternateContent>
        </p:grpSp>
        <p:grpSp>
          <p:nvGrpSpPr>
            <p:cNvPr id="267" name="Группа 266">
              <a:extLst>
                <a:ext uri="{FF2B5EF4-FFF2-40B4-BE49-F238E27FC236}">
                  <a16:creationId xmlns:a16="http://schemas.microsoft.com/office/drawing/2014/main" id="{8F7B5187-BC8E-41C1-A8F5-791BF8EBFB72}"/>
                </a:ext>
              </a:extLst>
            </p:cNvPr>
            <p:cNvGrpSpPr/>
            <p:nvPr/>
          </p:nvGrpSpPr>
          <p:grpSpPr>
            <a:xfrm>
              <a:off x="4001244" y="2580754"/>
              <a:ext cx="208440" cy="100080"/>
              <a:chOff x="4001244" y="2580754"/>
              <a:chExt cx="208440" cy="100080"/>
            </a:xfrm>
          </p:grpSpPr>
          <mc:AlternateContent xmlns:mc="http://schemas.openxmlformats.org/markup-compatibility/2006" xmlns:p14="http://schemas.microsoft.com/office/powerpoint/2010/main">
            <mc:Choice Requires="p14">
              <p:contentPart p14:bwMode="auto" r:id="rId231">
                <p14:nvContentPartPr>
                  <p14:cNvPr id="268" name="Рукописный ввод 267">
                    <a:extLst>
                      <a:ext uri="{FF2B5EF4-FFF2-40B4-BE49-F238E27FC236}">
                        <a16:creationId xmlns:a16="http://schemas.microsoft.com/office/drawing/2014/main" id="{741ACB27-CEE3-4014-B6EC-F3C4CA2A99C5}"/>
                      </a:ext>
                    </a:extLst>
                  </p14:cNvPr>
                  <p14:cNvContentPartPr/>
                  <p14:nvPr/>
                </p14:nvContentPartPr>
                <p14:xfrm>
                  <a:off x="4001244" y="2602354"/>
                  <a:ext cx="61560" cy="70560"/>
                </p14:xfrm>
              </p:contentPart>
            </mc:Choice>
            <mc:Fallback xmlns="">
              <p:pic>
                <p:nvPicPr>
                  <p:cNvPr id="268" name="Рукописный ввод 267">
                    <a:extLst>
                      <a:ext uri="{FF2B5EF4-FFF2-40B4-BE49-F238E27FC236}">
                        <a16:creationId xmlns:a16="http://schemas.microsoft.com/office/drawing/2014/main" id="{741ACB27-CEE3-4014-B6EC-F3C4CA2A99C5}"/>
                      </a:ext>
                    </a:extLst>
                  </p:cNvPr>
                  <p:cNvPicPr/>
                  <p:nvPr/>
                </p:nvPicPr>
                <p:blipFill>
                  <a:blip r:embed="rId232"/>
                  <a:stretch>
                    <a:fillRect/>
                  </a:stretch>
                </p:blipFill>
                <p:spPr>
                  <a:xfrm>
                    <a:off x="3988732" y="2589843"/>
                    <a:ext cx="86084" cy="95081"/>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69" name="Рукописный ввод 268">
                    <a:extLst>
                      <a:ext uri="{FF2B5EF4-FFF2-40B4-BE49-F238E27FC236}">
                        <a16:creationId xmlns:a16="http://schemas.microsoft.com/office/drawing/2014/main" id="{9DC3FFE9-F925-4951-8515-64F631B24EF9}"/>
                      </a:ext>
                    </a:extLst>
                  </p14:cNvPr>
                  <p14:cNvContentPartPr/>
                  <p14:nvPr/>
                </p14:nvContentPartPr>
                <p14:xfrm>
                  <a:off x="4088004" y="2640874"/>
                  <a:ext cx="12600" cy="11160"/>
                </p14:xfrm>
              </p:contentPart>
            </mc:Choice>
            <mc:Fallback xmlns="">
              <p:pic>
                <p:nvPicPr>
                  <p:cNvPr id="269" name="Рукописный ввод 268">
                    <a:extLst>
                      <a:ext uri="{FF2B5EF4-FFF2-40B4-BE49-F238E27FC236}">
                        <a16:creationId xmlns:a16="http://schemas.microsoft.com/office/drawing/2014/main" id="{9DC3FFE9-F925-4951-8515-64F631B24EF9}"/>
                      </a:ext>
                    </a:extLst>
                  </p:cNvPr>
                  <p:cNvPicPr/>
                  <p:nvPr/>
                </p:nvPicPr>
                <p:blipFill>
                  <a:blip r:embed="rId234"/>
                  <a:stretch>
                    <a:fillRect/>
                  </a:stretch>
                </p:blipFill>
                <p:spPr>
                  <a:xfrm>
                    <a:off x="4076373" y="2628192"/>
                    <a:ext cx="36346" cy="36016"/>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70" name="Рукописный ввод 269">
                    <a:extLst>
                      <a:ext uri="{FF2B5EF4-FFF2-40B4-BE49-F238E27FC236}">
                        <a16:creationId xmlns:a16="http://schemas.microsoft.com/office/drawing/2014/main" id="{E9522694-7D99-42EC-9959-F35163663E25}"/>
                      </a:ext>
                    </a:extLst>
                  </p14:cNvPr>
                  <p14:cNvContentPartPr/>
                  <p14:nvPr/>
                </p14:nvContentPartPr>
                <p14:xfrm>
                  <a:off x="4147404" y="2580754"/>
                  <a:ext cx="62280" cy="100080"/>
                </p14:xfrm>
              </p:contentPart>
            </mc:Choice>
            <mc:Fallback xmlns="">
              <p:pic>
                <p:nvPicPr>
                  <p:cNvPr id="270" name="Рукописный ввод 269">
                    <a:extLst>
                      <a:ext uri="{FF2B5EF4-FFF2-40B4-BE49-F238E27FC236}">
                        <a16:creationId xmlns:a16="http://schemas.microsoft.com/office/drawing/2014/main" id="{E9522694-7D99-42EC-9959-F35163663E25}"/>
                      </a:ext>
                    </a:extLst>
                  </p:cNvPr>
                  <p:cNvPicPr/>
                  <p:nvPr/>
                </p:nvPicPr>
                <p:blipFill>
                  <a:blip r:embed="rId236"/>
                  <a:stretch>
                    <a:fillRect/>
                  </a:stretch>
                </p:blipFill>
                <p:spPr>
                  <a:xfrm>
                    <a:off x="4134948" y="2568244"/>
                    <a:ext cx="86694" cy="124600"/>
                  </a:xfrm>
                  <a:prstGeom prst="rect">
                    <a:avLst/>
                  </a:prstGeom>
                </p:spPr>
              </p:pic>
            </mc:Fallback>
          </mc:AlternateContent>
        </p:grpSp>
      </p:grpSp>
      <p:grpSp>
        <p:nvGrpSpPr>
          <p:cNvPr id="22" name="Группа 21">
            <a:extLst>
              <a:ext uri="{FF2B5EF4-FFF2-40B4-BE49-F238E27FC236}">
                <a16:creationId xmlns:a16="http://schemas.microsoft.com/office/drawing/2014/main" id="{45B88E38-9816-4155-9C99-3725FAB37267}"/>
              </a:ext>
            </a:extLst>
          </p:cNvPr>
          <p:cNvGrpSpPr/>
          <p:nvPr/>
        </p:nvGrpSpPr>
        <p:grpSpPr>
          <a:xfrm>
            <a:off x="7188761" y="2245694"/>
            <a:ext cx="330480" cy="224640"/>
            <a:chOff x="7188761" y="2245694"/>
            <a:chExt cx="330480" cy="224640"/>
          </a:xfrm>
        </p:grpSpPr>
        <mc:AlternateContent xmlns:mc="http://schemas.openxmlformats.org/markup-compatibility/2006" xmlns:p14="http://schemas.microsoft.com/office/powerpoint/2010/main">
          <mc:Choice Requires="p14">
            <p:contentPart p14:bwMode="auto" r:id="rId237">
              <p14:nvContentPartPr>
                <p14:cNvPr id="15" name="Рукописный ввод 14">
                  <a:extLst>
                    <a:ext uri="{FF2B5EF4-FFF2-40B4-BE49-F238E27FC236}">
                      <a16:creationId xmlns:a16="http://schemas.microsoft.com/office/drawing/2014/main" id="{0360E9F5-C0A1-4AEB-9846-07516C3028A5}"/>
                    </a:ext>
                  </a:extLst>
                </p14:cNvPr>
                <p14:cNvContentPartPr/>
                <p14:nvPr/>
              </p14:nvContentPartPr>
              <p14:xfrm>
                <a:off x="7188761" y="2311934"/>
                <a:ext cx="18000" cy="142560"/>
              </p14:xfrm>
            </p:contentPart>
          </mc:Choice>
          <mc:Fallback xmlns="">
            <p:pic>
              <p:nvPicPr>
                <p:cNvPr id="15" name="Рукописный ввод 14">
                  <a:extLst>
                    <a:ext uri="{FF2B5EF4-FFF2-40B4-BE49-F238E27FC236}">
                      <a16:creationId xmlns:a16="http://schemas.microsoft.com/office/drawing/2014/main" id="{0360E9F5-C0A1-4AEB-9846-07516C3028A5}"/>
                    </a:ext>
                  </a:extLst>
                </p:cNvPr>
                <p:cNvPicPr/>
                <p:nvPr/>
              </p:nvPicPr>
              <p:blipFill>
                <a:blip r:embed="rId238"/>
                <a:stretch>
                  <a:fillRect/>
                </a:stretch>
              </p:blipFill>
              <p:spPr>
                <a:xfrm>
                  <a:off x="7180121" y="2302934"/>
                  <a:ext cx="35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 name="Рукописный ввод 15">
                  <a:extLst>
                    <a:ext uri="{FF2B5EF4-FFF2-40B4-BE49-F238E27FC236}">
                      <a16:creationId xmlns:a16="http://schemas.microsoft.com/office/drawing/2014/main" id="{D202F861-1C0D-4606-B920-B2AA6F694368}"/>
                    </a:ext>
                  </a:extLst>
                </p14:cNvPr>
                <p14:cNvContentPartPr/>
                <p14:nvPr/>
              </p14:nvContentPartPr>
              <p14:xfrm>
                <a:off x="7191281" y="2245694"/>
                <a:ext cx="95040" cy="79560"/>
              </p14:xfrm>
            </p:contentPart>
          </mc:Choice>
          <mc:Fallback xmlns="">
            <p:pic>
              <p:nvPicPr>
                <p:cNvPr id="16" name="Рукописный ввод 15">
                  <a:extLst>
                    <a:ext uri="{FF2B5EF4-FFF2-40B4-BE49-F238E27FC236}">
                      <a16:creationId xmlns:a16="http://schemas.microsoft.com/office/drawing/2014/main" id="{D202F861-1C0D-4606-B920-B2AA6F694368}"/>
                    </a:ext>
                  </a:extLst>
                </p:cNvPr>
                <p:cNvPicPr/>
                <p:nvPr/>
              </p:nvPicPr>
              <p:blipFill>
                <a:blip r:embed="rId240"/>
                <a:stretch>
                  <a:fillRect/>
                </a:stretch>
              </p:blipFill>
              <p:spPr>
                <a:xfrm>
                  <a:off x="7182281" y="2236694"/>
                  <a:ext cx="112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7" name="Рукописный ввод 16">
                  <a:extLst>
                    <a:ext uri="{FF2B5EF4-FFF2-40B4-BE49-F238E27FC236}">
                      <a16:creationId xmlns:a16="http://schemas.microsoft.com/office/drawing/2014/main" id="{4B99505A-F73C-48B9-A94C-D124C97C148B}"/>
                    </a:ext>
                  </a:extLst>
                </p14:cNvPr>
                <p14:cNvContentPartPr/>
                <p14:nvPr/>
              </p14:nvContentPartPr>
              <p14:xfrm>
                <a:off x="7203161" y="2352254"/>
                <a:ext cx="78840" cy="44640"/>
              </p14:xfrm>
            </p:contentPart>
          </mc:Choice>
          <mc:Fallback xmlns="">
            <p:pic>
              <p:nvPicPr>
                <p:cNvPr id="17" name="Рукописный ввод 16">
                  <a:extLst>
                    <a:ext uri="{FF2B5EF4-FFF2-40B4-BE49-F238E27FC236}">
                      <a16:creationId xmlns:a16="http://schemas.microsoft.com/office/drawing/2014/main" id="{4B99505A-F73C-48B9-A94C-D124C97C148B}"/>
                    </a:ext>
                  </a:extLst>
                </p:cNvPr>
                <p:cNvPicPr/>
                <p:nvPr/>
              </p:nvPicPr>
              <p:blipFill>
                <a:blip r:embed="rId242"/>
                <a:stretch>
                  <a:fillRect/>
                </a:stretch>
              </p:blipFill>
              <p:spPr>
                <a:xfrm>
                  <a:off x="7194521" y="2343614"/>
                  <a:ext cx="96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 name="Рукописный ввод 17">
                  <a:extLst>
                    <a:ext uri="{FF2B5EF4-FFF2-40B4-BE49-F238E27FC236}">
                      <a16:creationId xmlns:a16="http://schemas.microsoft.com/office/drawing/2014/main" id="{813E2677-6A5C-444A-9101-1A4B66437005}"/>
                    </a:ext>
                  </a:extLst>
                </p14:cNvPr>
                <p14:cNvContentPartPr/>
                <p14:nvPr/>
              </p14:nvContentPartPr>
              <p14:xfrm>
                <a:off x="7321601" y="2329214"/>
                <a:ext cx="37800" cy="123480"/>
              </p14:xfrm>
            </p:contentPart>
          </mc:Choice>
          <mc:Fallback xmlns="">
            <p:pic>
              <p:nvPicPr>
                <p:cNvPr id="18" name="Рукописный ввод 17">
                  <a:extLst>
                    <a:ext uri="{FF2B5EF4-FFF2-40B4-BE49-F238E27FC236}">
                      <a16:creationId xmlns:a16="http://schemas.microsoft.com/office/drawing/2014/main" id="{813E2677-6A5C-444A-9101-1A4B66437005}"/>
                    </a:ext>
                  </a:extLst>
                </p:cNvPr>
                <p:cNvPicPr/>
                <p:nvPr/>
              </p:nvPicPr>
              <p:blipFill>
                <a:blip r:embed="rId244"/>
                <a:stretch>
                  <a:fillRect/>
                </a:stretch>
              </p:blipFill>
              <p:spPr>
                <a:xfrm>
                  <a:off x="7312601" y="2320574"/>
                  <a:ext cx="554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 name="Рукописный ввод 18">
                  <a:extLst>
                    <a:ext uri="{FF2B5EF4-FFF2-40B4-BE49-F238E27FC236}">
                      <a16:creationId xmlns:a16="http://schemas.microsoft.com/office/drawing/2014/main" id="{91B6806D-D648-44F4-9884-E730F1E8BDF4}"/>
                    </a:ext>
                  </a:extLst>
                </p14:cNvPr>
                <p14:cNvContentPartPr/>
                <p14:nvPr/>
              </p14:nvContentPartPr>
              <p14:xfrm>
                <a:off x="7386041" y="2367014"/>
                <a:ext cx="46080" cy="82800"/>
              </p14:xfrm>
            </p:contentPart>
          </mc:Choice>
          <mc:Fallback xmlns="">
            <p:pic>
              <p:nvPicPr>
                <p:cNvPr id="19" name="Рукописный ввод 18">
                  <a:extLst>
                    <a:ext uri="{FF2B5EF4-FFF2-40B4-BE49-F238E27FC236}">
                      <a16:creationId xmlns:a16="http://schemas.microsoft.com/office/drawing/2014/main" id="{91B6806D-D648-44F4-9884-E730F1E8BDF4}"/>
                    </a:ext>
                  </a:extLst>
                </p:cNvPr>
                <p:cNvPicPr/>
                <p:nvPr/>
              </p:nvPicPr>
              <p:blipFill>
                <a:blip r:embed="rId246"/>
                <a:stretch>
                  <a:fillRect/>
                </a:stretch>
              </p:blipFill>
              <p:spPr>
                <a:xfrm>
                  <a:off x="7377041" y="2358014"/>
                  <a:ext cx="6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 name="Рукописный ввод 19">
                  <a:extLst>
                    <a:ext uri="{FF2B5EF4-FFF2-40B4-BE49-F238E27FC236}">
                      <a16:creationId xmlns:a16="http://schemas.microsoft.com/office/drawing/2014/main" id="{14A68117-DB92-4F37-A249-F3F3E824017F}"/>
                    </a:ext>
                  </a:extLst>
                </p14:cNvPr>
                <p14:cNvContentPartPr/>
                <p14:nvPr/>
              </p14:nvContentPartPr>
              <p14:xfrm>
                <a:off x="7386401" y="2393294"/>
                <a:ext cx="52560" cy="39600"/>
              </p14:xfrm>
            </p:contentPart>
          </mc:Choice>
          <mc:Fallback xmlns="">
            <p:pic>
              <p:nvPicPr>
                <p:cNvPr id="20" name="Рукописный ввод 19">
                  <a:extLst>
                    <a:ext uri="{FF2B5EF4-FFF2-40B4-BE49-F238E27FC236}">
                      <a16:creationId xmlns:a16="http://schemas.microsoft.com/office/drawing/2014/main" id="{14A68117-DB92-4F37-A249-F3F3E824017F}"/>
                    </a:ext>
                  </a:extLst>
                </p:cNvPr>
                <p:cNvPicPr/>
                <p:nvPr/>
              </p:nvPicPr>
              <p:blipFill>
                <a:blip r:embed="rId248"/>
                <a:stretch>
                  <a:fillRect/>
                </a:stretch>
              </p:blipFill>
              <p:spPr>
                <a:xfrm>
                  <a:off x="7377401" y="2384654"/>
                  <a:ext cx="70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1" name="Рукописный ввод 20">
                  <a:extLst>
                    <a:ext uri="{FF2B5EF4-FFF2-40B4-BE49-F238E27FC236}">
                      <a16:creationId xmlns:a16="http://schemas.microsoft.com/office/drawing/2014/main" id="{C97433D1-1A64-445C-A220-7C8986C48B54}"/>
                    </a:ext>
                  </a:extLst>
                </p14:cNvPr>
                <p14:cNvContentPartPr/>
                <p14:nvPr/>
              </p14:nvContentPartPr>
              <p14:xfrm>
                <a:off x="7443281" y="2317334"/>
                <a:ext cx="75960" cy="153000"/>
              </p14:xfrm>
            </p:contentPart>
          </mc:Choice>
          <mc:Fallback xmlns="">
            <p:pic>
              <p:nvPicPr>
                <p:cNvPr id="21" name="Рукописный ввод 20">
                  <a:extLst>
                    <a:ext uri="{FF2B5EF4-FFF2-40B4-BE49-F238E27FC236}">
                      <a16:creationId xmlns:a16="http://schemas.microsoft.com/office/drawing/2014/main" id="{C97433D1-1A64-445C-A220-7C8986C48B54}"/>
                    </a:ext>
                  </a:extLst>
                </p:cNvPr>
                <p:cNvPicPr/>
                <p:nvPr/>
              </p:nvPicPr>
              <p:blipFill>
                <a:blip r:embed="rId250"/>
                <a:stretch>
                  <a:fillRect/>
                </a:stretch>
              </p:blipFill>
              <p:spPr>
                <a:xfrm>
                  <a:off x="7434281" y="2308334"/>
                  <a:ext cx="93600" cy="170640"/>
                </a:xfrm>
                <a:prstGeom prst="rect">
                  <a:avLst/>
                </a:prstGeom>
              </p:spPr>
            </p:pic>
          </mc:Fallback>
        </mc:AlternateContent>
      </p:grpSp>
      <p:sp>
        <p:nvSpPr>
          <p:cNvPr id="318" name="TextBox 317">
            <a:extLst>
              <a:ext uri="{FF2B5EF4-FFF2-40B4-BE49-F238E27FC236}">
                <a16:creationId xmlns:a16="http://schemas.microsoft.com/office/drawing/2014/main" id="{AFBC32A1-FF31-4CFE-993B-27BFF0CC0265}"/>
              </a:ext>
            </a:extLst>
          </p:cNvPr>
          <p:cNvSpPr txBox="1"/>
          <p:nvPr/>
        </p:nvSpPr>
        <p:spPr>
          <a:xfrm>
            <a:off x="481612" y="580606"/>
            <a:ext cx="773808" cy="369332"/>
          </a:xfrm>
          <a:prstGeom prst="rect">
            <a:avLst/>
          </a:prstGeom>
          <a:noFill/>
        </p:spPr>
        <p:txBody>
          <a:bodyPr wrap="square">
            <a:spAutoFit/>
          </a:bodyPr>
          <a:lstStyle/>
          <a:p>
            <a:r>
              <a:rPr lang="en-US" dirty="0"/>
              <a:t>PDF</a:t>
            </a:r>
            <a:endParaRPr lang="ru-RU" dirty="0"/>
          </a:p>
        </p:txBody>
      </p:sp>
      <p:sp>
        <p:nvSpPr>
          <p:cNvPr id="319" name="TextBox 318">
            <a:extLst>
              <a:ext uri="{FF2B5EF4-FFF2-40B4-BE49-F238E27FC236}">
                <a16:creationId xmlns:a16="http://schemas.microsoft.com/office/drawing/2014/main" id="{8E6291D8-D73A-4236-8003-45B30C366168}"/>
              </a:ext>
            </a:extLst>
          </p:cNvPr>
          <p:cNvSpPr txBox="1"/>
          <p:nvPr/>
        </p:nvSpPr>
        <p:spPr>
          <a:xfrm>
            <a:off x="7625225" y="580606"/>
            <a:ext cx="773808" cy="369332"/>
          </a:xfrm>
          <a:prstGeom prst="rect">
            <a:avLst/>
          </a:prstGeom>
          <a:noFill/>
        </p:spPr>
        <p:txBody>
          <a:bodyPr wrap="square">
            <a:spAutoFit/>
          </a:bodyPr>
          <a:lstStyle/>
          <a:p>
            <a:r>
              <a:rPr lang="en-US" dirty="0"/>
              <a:t>PDF</a:t>
            </a:r>
            <a:endParaRPr lang="ru-RU" dirty="0"/>
          </a:p>
        </p:txBody>
      </p:sp>
      <p:sp>
        <p:nvSpPr>
          <p:cNvPr id="320" name="TextBox 319">
            <a:extLst>
              <a:ext uri="{FF2B5EF4-FFF2-40B4-BE49-F238E27FC236}">
                <a16:creationId xmlns:a16="http://schemas.microsoft.com/office/drawing/2014/main" id="{668B465B-2069-4B57-AD8B-EAF3ABC5FC12}"/>
              </a:ext>
            </a:extLst>
          </p:cNvPr>
          <p:cNvSpPr txBox="1"/>
          <p:nvPr/>
        </p:nvSpPr>
        <p:spPr>
          <a:xfrm>
            <a:off x="481612" y="2288188"/>
            <a:ext cx="773808" cy="369332"/>
          </a:xfrm>
          <a:prstGeom prst="rect">
            <a:avLst/>
          </a:prstGeom>
          <a:noFill/>
        </p:spPr>
        <p:txBody>
          <a:bodyPr wrap="square">
            <a:spAutoFit/>
          </a:bodyPr>
          <a:lstStyle/>
          <a:p>
            <a:r>
              <a:rPr lang="en-US" dirty="0"/>
              <a:t>CDF</a:t>
            </a:r>
            <a:endParaRPr lang="ru-RU" dirty="0"/>
          </a:p>
        </p:txBody>
      </p:sp>
      <p:sp>
        <p:nvSpPr>
          <p:cNvPr id="321" name="TextBox 320">
            <a:extLst>
              <a:ext uri="{FF2B5EF4-FFF2-40B4-BE49-F238E27FC236}">
                <a16:creationId xmlns:a16="http://schemas.microsoft.com/office/drawing/2014/main" id="{E74CEF9C-8AA6-430B-9592-B299E8926DE8}"/>
              </a:ext>
            </a:extLst>
          </p:cNvPr>
          <p:cNvSpPr txBox="1"/>
          <p:nvPr/>
        </p:nvSpPr>
        <p:spPr>
          <a:xfrm>
            <a:off x="7708436" y="2288188"/>
            <a:ext cx="773808" cy="369332"/>
          </a:xfrm>
          <a:prstGeom prst="rect">
            <a:avLst/>
          </a:prstGeom>
          <a:noFill/>
        </p:spPr>
        <p:txBody>
          <a:bodyPr wrap="square">
            <a:spAutoFit/>
          </a:bodyPr>
          <a:lstStyle/>
          <a:p>
            <a:r>
              <a:rPr lang="en-US" dirty="0"/>
              <a:t>CDF</a:t>
            </a:r>
            <a:endParaRPr lang="ru-RU" dirty="0"/>
          </a:p>
        </p:txBody>
      </p:sp>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1FAC462A-E63F-4B29-9264-3F637A755B95}"/>
                  </a:ext>
                </a:extLst>
              </p:cNvPr>
              <p:cNvSpPr txBox="1"/>
              <p:nvPr/>
            </p:nvSpPr>
            <p:spPr>
              <a:xfrm>
                <a:off x="6279582" y="4135611"/>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324" name="TextBox 323">
                <a:extLst>
                  <a:ext uri="{FF2B5EF4-FFF2-40B4-BE49-F238E27FC236}">
                    <a16:creationId xmlns:a16="http://schemas.microsoft.com/office/drawing/2014/main" id="{1FAC462A-E63F-4B29-9264-3F637A755B95}"/>
                  </a:ext>
                </a:extLst>
              </p:cNvPr>
              <p:cNvSpPr txBox="1">
                <a:spLocks noRot="1" noChangeAspect="1" noMove="1" noResize="1" noEditPoints="1" noAdjustHandles="1" noChangeArrowheads="1" noChangeShapeType="1" noTextEdit="1"/>
              </p:cNvSpPr>
              <p:nvPr/>
            </p:nvSpPr>
            <p:spPr>
              <a:xfrm>
                <a:off x="6279582" y="4135611"/>
                <a:ext cx="2689511" cy="382605"/>
              </a:xfrm>
              <a:prstGeom prst="rect">
                <a:avLst/>
              </a:prstGeom>
              <a:blipFill>
                <a:blip r:embed="rId253"/>
                <a:stretch>
                  <a:fillRect b="-158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5D3C2784-1DCF-43F6-8BAB-3BBDE9C1B000}"/>
                  </a:ext>
                </a:extLst>
              </p:cNvPr>
              <p:cNvSpPr txBox="1"/>
              <p:nvPr/>
            </p:nvSpPr>
            <p:spPr>
              <a:xfrm>
                <a:off x="6391877" y="4637777"/>
                <a:ext cx="3111102" cy="382284"/>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oMath>
                </a14:m>
                <a:endParaRPr lang="ru-RU" dirty="0"/>
              </a:p>
            </p:txBody>
          </p:sp>
        </mc:Choice>
        <mc:Fallback xmlns="">
          <p:sp>
            <p:nvSpPr>
              <p:cNvPr id="325" name="TextBox 324">
                <a:extLst>
                  <a:ext uri="{FF2B5EF4-FFF2-40B4-BE49-F238E27FC236}">
                    <a16:creationId xmlns:a16="http://schemas.microsoft.com/office/drawing/2014/main" id="{5D3C2784-1DCF-43F6-8BAB-3BBDE9C1B000}"/>
                  </a:ext>
                </a:extLst>
              </p:cNvPr>
              <p:cNvSpPr txBox="1">
                <a:spLocks noRot="1" noChangeAspect="1" noMove="1" noResize="1" noEditPoints="1" noAdjustHandles="1" noChangeArrowheads="1" noChangeShapeType="1" noTextEdit="1"/>
              </p:cNvSpPr>
              <p:nvPr/>
            </p:nvSpPr>
            <p:spPr>
              <a:xfrm>
                <a:off x="6391877" y="4637777"/>
                <a:ext cx="3111102" cy="382284"/>
              </a:xfrm>
              <a:prstGeom prst="rect">
                <a:avLst/>
              </a:prstGeom>
              <a:blipFill>
                <a:blip r:embed="rId254"/>
                <a:stretch>
                  <a:fillRect t="-4762" b="-2539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D7BB5663-DFC9-45A6-93F7-C1D10E7D623A}"/>
                  </a:ext>
                </a:extLst>
              </p:cNvPr>
              <p:cNvSpPr txBox="1"/>
              <p:nvPr/>
            </p:nvSpPr>
            <p:spPr>
              <a:xfrm>
                <a:off x="1555071" y="1389493"/>
                <a:ext cx="16143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𝑈</m:t>
                          </m:r>
                        </m:e>
                      </m:d>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ru-RU" dirty="0"/>
              </a:p>
            </p:txBody>
          </p:sp>
        </mc:Choice>
        <mc:Fallback xmlns="">
          <p:sp>
            <p:nvSpPr>
              <p:cNvPr id="326" name="TextBox 325">
                <a:extLst>
                  <a:ext uri="{FF2B5EF4-FFF2-40B4-BE49-F238E27FC236}">
                    <a16:creationId xmlns:a16="http://schemas.microsoft.com/office/drawing/2014/main" id="{D7BB5663-DFC9-45A6-93F7-C1D10E7D623A}"/>
                  </a:ext>
                </a:extLst>
              </p:cNvPr>
              <p:cNvSpPr txBox="1">
                <a:spLocks noRot="1" noChangeAspect="1" noMove="1" noResize="1" noEditPoints="1" noAdjustHandles="1" noChangeArrowheads="1" noChangeShapeType="1" noTextEdit="1"/>
              </p:cNvSpPr>
              <p:nvPr/>
            </p:nvSpPr>
            <p:spPr>
              <a:xfrm>
                <a:off x="1555071" y="1389493"/>
                <a:ext cx="1614356" cy="369332"/>
              </a:xfrm>
              <a:prstGeom prst="rect">
                <a:avLst/>
              </a:prstGeom>
              <a:blipFill>
                <a:blip r:embed="rId25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9" name="TextBox 328">
                <a:extLst>
                  <a:ext uri="{FF2B5EF4-FFF2-40B4-BE49-F238E27FC236}">
                    <a16:creationId xmlns:a16="http://schemas.microsoft.com/office/drawing/2014/main" id="{4661BA67-FF64-4FA5-B501-AE0F50CCA290}"/>
                  </a:ext>
                </a:extLst>
              </p:cNvPr>
              <p:cNvSpPr txBox="1"/>
              <p:nvPr/>
            </p:nvSpPr>
            <p:spPr>
              <a:xfrm>
                <a:off x="1379851" y="655830"/>
                <a:ext cx="5341024" cy="646331"/>
              </a:xfrm>
              <a:prstGeom prst="rect">
                <a:avLst/>
              </a:prstGeom>
              <a:noFill/>
            </p:spPr>
            <p:txBody>
              <a:bodyPr wrap="square">
                <a:spAutoFit/>
              </a:bodyPr>
              <a:lstStyle/>
              <a:p>
                <a:r>
                  <a:rPr lang="en-US" dirty="0"/>
                  <a:t>We want to find transformation </a:t>
                </a:r>
                <a14:m>
                  <m:oMath xmlns:m="http://schemas.openxmlformats.org/officeDocument/2006/math">
                    <m:r>
                      <a:rPr lang="en-US" i="1" dirty="0" smtClean="0">
                        <a:latin typeface="Cambria Math" panose="02040503050406030204" pitchFamily="18" charset="0"/>
                      </a:rPr>
                      <m:t>𝑇</m:t>
                    </m:r>
                  </m:oMath>
                </a14:m>
                <a:r>
                  <a:rPr lang="en-US" dirty="0"/>
                  <a:t>, that transform uniform distribution (</a:t>
                </a:r>
                <a14:m>
                  <m:oMath xmlns:m="http://schemas.openxmlformats.org/officeDocument/2006/math">
                    <m:r>
                      <a:rPr lang="en-US" i="1" dirty="0" smtClean="0">
                        <a:latin typeface="Cambria Math" panose="02040503050406030204" pitchFamily="18" charset="0"/>
                      </a:rPr>
                      <m:t>𝑈</m:t>
                    </m:r>
                  </m:oMath>
                </a14:m>
                <a:r>
                  <a:rPr lang="en-US" dirty="0"/>
                  <a:t>) to exponential distribution (</a:t>
                </a:r>
                <a14:m>
                  <m:oMath xmlns:m="http://schemas.openxmlformats.org/officeDocument/2006/math">
                    <m:r>
                      <a:rPr lang="en-US" i="1" dirty="0" smtClean="0">
                        <a:latin typeface="Cambria Math" panose="02040503050406030204" pitchFamily="18" charset="0"/>
                      </a:rPr>
                      <m:t>𝑋</m:t>
                    </m:r>
                  </m:oMath>
                </a14:m>
                <a:r>
                  <a:rPr lang="en-US" dirty="0"/>
                  <a:t>) </a:t>
                </a:r>
                <a:endParaRPr lang="ru-RU" dirty="0"/>
              </a:p>
            </p:txBody>
          </p:sp>
        </mc:Choice>
        <mc:Fallback xmlns="">
          <p:sp>
            <p:nvSpPr>
              <p:cNvPr id="329" name="TextBox 328">
                <a:extLst>
                  <a:ext uri="{FF2B5EF4-FFF2-40B4-BE49-F238E27FC236}">
                    <a16:creationId xmlns:a16="http://schemas.microsoft.com/office/drawing/2014/main" id="{4661BA67-FF64-4FA5-B501-AE0F50CCA290}"/>
                  </a:ext>
                </a:extLst>
              </p:cNvPr>
              <p:cNvSpPr txBox="1">
                <a:spLocks noRot="1" noChangeAspect="1" noMove="1" noResize="1" noEditPoints="1" noAdjustHandles="1" noChangeArrowheads="1" noChangeShapeType="1" noTextEdit="1"/>
              </p:cNvSpPr>
              <p:nvPr/>
            </p:nvSpPr>
            <p:spPr>
              <a:xfrm>
                <a:off x="1379851" y="655830"/>
                <a:ext cx="5341024" cy="646331"/>
              </a:xfrm>
              <a:prstGeom prst="rect">
                <a:avLst/>
              </a:prstGeom>
              <a:blipFill>
                <a:blip r:embed="rId256"/>
                <a:stretch>
                  <a:fillRect l="-912" t="-5660" r="-798"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0" name="TextBox 329">
                <a:extLst>
                  <a:ext uri="{FF2B5EF4-FFF2-40B4-BE49-F238E27FC236}">
                    <a16:creationId xmlns:a16="http://schemas.microsoft.com/office/drawing/2014/main" id="{D583B7E6-4D10-47F2-8826-802C8B62AEBE}"/>
                  </a:ext>
                </a:extLst>
              </p:cNvPr>
              <p:cNvSpPr txBox="1"/>
              <p:nvPr/>
            </p:nvSpPr>
            <p:spPr>
              <a:xfrm>
                <a:off x="1727565" y="1805360"/>
                <a:ext cx="3633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P</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x</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P</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T</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U</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0" dirty="0" smtClean="0">
                          <a:latin typeface="Cambria Math" panose="02040503050406030204" pitchFamily="18" charset="0"/>
                        </a:rPr>
                        <m:t>=</m:t>
                      </m:r>
                    </m:oMath>
                  </m:oMathPara>
                </a14:m>
                <a:endParaRPr lang="ru-RU" dirty="0"/>
              </a:p>
            </p:txBody>
          </p:sp>
        </mc:Choice>
        <mc:Fallback xmlns="">
          <p:sp>
            <p:nvSpPr>
              <p:cNvPr id="330" name="TextBox 329">
                <a:extLst>
                  <a:ext uri="{FF2B5EF4-FFF2-40B4-BE49-F238E27FC236}">
                    <a16:creationId xmlns:a16="http://schemas.microsoft.com/office/drawing/2014/main" id="{D583B7E6-4D10-47F2-8826-802C8B62AEBE}"/>
                  </a:ext>
                </a:extLst>
              </p:cNvPr>
              <p:cNvSpPr txBox="1">
                <a:spLocks noRot="1" noChangeAspect="1" noMove="1" noResize="1" noEditPoints="1" noAdjustHandles="1" noChangeArrowheads="1" noChangeShapeType="1" noTextEdit="1"/>
              </p:cNvSpPr>
              <p:nvPr/>
            </p:nvSpPr>
            <p:spPr>
              <a:xfrm>
                <a:off x="1727565" y="1805360"/>
                <a:ext cx="3633128" cy="369332"/>
              </a:xfrm>
              <a:prstGeom prst="rect">
                <a:avLst/>
              </a:prstGeom>
              <a:blipFill>
                <a:blip r:embed="rId257"/>
                <a:stretch>
                  <a:fillRect/>
                </a:stretch>
              </a:blipFill>
            </p:spPr>
            <p:txBody>
              <a:bodyPr/>
              <a:lstStyle/>
              <a:p>
                <a:r>
                  <a:rPr lang="ru-RU">
                    <a:noFill/>
                  </a:rPr>
                  <a:t> </a:t>
                </a:r>
              </a:p>
            </p:txBody>
          </p:sp>
        </mc:Fallback>
      </mc:AlternateContent>
      <p:grpSp>
        <p:nvGrpSpPr>
          <p:cNvPr id="24" name="Группа 23">
            <a:extLst>
              <a:ext uri="{FF2B5EF4-FFF2-40B4-BE49-F238E27FC236}">
                <a16:creationId xmlns:a16="http://schemas.microsoft.com/office/drawing/2014/main" id="{48B0D8C1-B032-4C87-AE78-58CC4F760FAF}"/>
              </a:ext>
            </a:extLst>
          </p:cNvPr>
          <p:cNvGrpSpPr/>
          <p:nvPr/>
        </p:nvGrpSpPr>
        <p:grpSpPr>
          <a:xfrm>
            <a:off x="1700561" y="1318694"/>
            <a:ext cx="1522080" cy="515880"/>
            <a:chOff x="1700561" y="1318694"/>
            <a:chExt cx="1522080" cy="515880"/>
          </a:xfrm>
        </p:grpSpPr>
        <mc:AlternateContent xmlns:mc="http://schemas.openxmlformats.org/markup-compatibility/2006" xmlns:p14="http://schemas.microsoft.com/office/powerpoint/2010/main">
          <mc:Choice Requires="p14">
            <p:contentPart p14:bwMode="auto" r:id="rId258">
              <p14:nvContentPartPr>
                <p14:cNvPr id="6" name="Рукописный ввод 5">
                  <a:extLst>
                    <a:ext uri="{FF2B5EF4-FFF2-40B4-BE49-F238E27FC236}">
                      <a16:creationId xmlns:a16="http://schemas.microsoft.com/office/drawing/2014/main" id="{85378B7D-3CC8-4253-AC1E-550D83C6A227}"/>
                    </a:ext>
                  </a:extLst>
                </p14:cNvPr>
                <p14:cNvContentPartPr/>
                <p14:nvPr/>
              </p14:nvContentPartPr>
              <p14:xfrm>
                <a:off x="1700561" y="1318694"/>
                <a:ext cx="1522080" cy="515880"/>
              </p14:xfrm>
            </p:contentPart>
          </mc:Choice>
          <mc:Fallback xmlns="">
            <p:pic>
              <p:nvPicPr>
                <p:cNvPr id="6" name="Рукописный ввод 5">
                  <a:extLst>
                    <a:ext uri="{FF2B5EF4-FFF2-40B4-BE49-F238E27FC236}">
                      <a16:creationId xmlns:a16="http://schemas.microsoft.com/office/drawing/2014/main" id="{85378B7D-3CC8-4253-AC1E-550D83C6A227}"/>
                    </a:ext>
                  </a:extLst>
                </p:cNvPr>
                <p:cNvPicPr/>
                <p:nvPr/>
              </p:nvPicPr>
              <p:blipFill>
                <a:blip r:embed="rId259"/>
                <a:stretch>
                  <a:fillRect/>
                </a:stretch>
              </p:blipFill>
              <p:spPr>
                <a:xfrm>
                  <a:off x="1691921" y="1309694"/>
                  <a:ext cx="153972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0" name="Рукописный ввод 9">
                  <a:extLst>
                    <a:ext uri="{FF2B5EF4-FFF2-40B4-BE49-F238E27FC236}">
                      <a16:creationId xmlns:a16="http://schemas.microsoft.com/office/drawing/2014/main" id="{580FD7EC-75AA-4B0A-A46B-3F95AE4FCCF0}"/>
                    </a:ext>
                  </a:extLst>
                </p14:cNvPr>
                <p14:cNvContentPartPr/>
                <p14:nvPr/>
              </p14:nvContentPartPr>
              <p14:xfrm>
                <a:off x="2806481" y="1647374"/>
                <a:ext cx="71280" cy="136080"/>
              </p14:xfrm>
            </p:contentPart>
          </mc:Choice>
          <mc:Fallback xmlns="">
            <p:pic>
              <p:nvPicPr>
                <p:cNvPr id="10" name="Рукописный ввод 9">
                  <a:extLst>
                    <a:ext uri="{FF2B5EF4-FFF2-40B4-BE49-F238E27FC236}">
                      <a16:creationId xmlns:a16="http://schemas.microsoft.com/office/drawing/2014/main" id="{580FD7EC-75AA-4B0A-A46B-3F95AE4FCCF0}"/>
                    </a:ext>
                  </a:extLst>
                </p:cNvPr>
                <p:cNvPicPr/>
                <p:nvPr/>
              </p:nvPicPr>
              <p:blipFill>
                <a:blip r:embed="rId261"/>
                <a:stretch>
                  <a:fillRect/>
                </a:stretch>
              </p:blipFill>
              <p:spPr>
                <a:xfrm>
                  <a:off x="2797841" y="1638734"/>
                  <a:ext cx="88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 name="Рукописный ввод 22">
                  <a:extLst>
                    <a:ext uri="{FF2B5EF4-FFF2-40B4-BE49-F238E27FC236}">
                      <a16:creationId xmlns:a16="http://schemas.microsoft.com/office/drawing/2014/main" id="{9AC0D95C-339F-4651-8CA5-7CE2CFCB9B3A}"/>
                    </a:ext>
                  </a:extLst>
                </p14:cNvPr>
                <p14:cNvContentPartPr/>
                <p14:nvPr/>
              </p14:nvContentPartPr>
              <p14:xfrm>
                <a:off x="2820521" y="1740974"/>
                <a:ext cx="84240" cy="87480"/>
              </p14:xfrm>
            </p:contentPart>
          </mc:Choice>
          <mc:Fallback xmlns="">
            <p:pic>
              <p:nvPicPr>
                <p:cNvPr id="23" name="Рукописный ввод 22">
                  <a:extLst>
                    <a:ext uri="{FF2B5EF4-FFF2-40B4-BE49-F238E27FC236}">
                      <a16:creationId xmlns:a16="http://schemas.microsoft.com/office/drawing/2014/main" id="{9AC0D95C-339F-4651-8CA5-7CE2CFCB9B3A}"/>
                    </a:ext>
                  </a:extLst>
                </p:cNvPr>
                <p:cNvPicPr/>
                <p:nvPr/>
              </p:nvPicPr>
              <p:blipFill>
                <a:blip r:embed="rId263"/>
                <a:stretch>
                  <a:fillRect/>
                </a:stretch>
              </p:blipFill>
              <p:spPr>
                <a:xfrm>
                  <a:off x="2811881" y="1731974"/>
                  <a:ext cx="101880" cy="105120"/>
                </a:xfrm>
                <a:prstGeom prst="rect">
                  <a:avLst/>
                </a:prstGeom>
              </p:spPr>
            </p:pic>
          </mc:Fallback>
        </mc:AlternateContent>
      </p:grpSp>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BEF60219-A34A-44F7-BA12-C8F9C8402E91}"/>
                  </a:ext>
                </a:extLst>
              </p:cNvPr>
              <p:cNvSpPr txBox="1"/>
              <p:nvPr/>
            </p:nvSpPr>
            <p:spPr>
              <a:xfrm>
                <a:off x="39736" y="4504733"/>
                <a:ext cx="2538883" cy="566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𝑎</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205" name="TextBox 204">
                <a:extLst>
                  <a:ext uri="{FF2B5EF4-FFF2-40B4-BE49-F238E27FC236}">
                    <a16:creationId xmlns:a16="http://schemas.microsoft.com/office/drawing/2014/main" id="{BEF60219-A34A-44F7-BA12-C8F9C8402E91}"/>
                  </a:ext>
                </a:extLst>
              </p:cNvPr>
              <p:cNvSpPr txBox="1">
                <a:spLocks noRot="1" noChangeAspect="1" noMove="1" noResize="1" noEditPoints="1" noAdjustHandles="1" noChangeArrowheads="1" noChangeShapeType="1" noTextEdit="1"/>
              </p:cNvSpPr>
              <p:nvPr/>
            </p:nvSpPr>
            <p:spPr>
              <a:xfrm>
                <a:off x="39736" y="4504733"/>
                <a:ext cx="2538883" cy="566694"/>
              </a:xfrm>
              <a:prstGeom prst="rect">
                <a:avLst/>
              </a:prstGeom>
              <a:blipFill>
                <a:blip r:embed="rId26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4D5045FB-3AF4-4D1E-A327-8FFA6D6EC908}"/>
                  </a:ext>
                </a:extLst>
              </p:cNvPr>
              <p:cNvSpPr txBox="1"/>
              <p:nvPr/>
            </p:nvSpPr>
            <p:spPr>
              <a:xfrm>
                <a:off x="105879" y="4008870"/>
                <a:ext cx="3854956" cy="484941"/>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𝑢</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𝑎</m:t>
                        </m:r>
                      </m:den>
                    </m:f>
                    <m:r>
                      <a:rPr lang="en-US" i="1" dirty="0">
                        <a:latin typeface="Cambria Math" panose="02040503050406030204" pitchFamily="18" charset="0"/>
                      </a:rPr>
                      <m:t>, </m:t>
                    </m:r>
                    <m:r>
                      <a:rPr lang="en-US" i="1" dirty="0">
                        <a:latin typeface="Cambria Math" panose="02040503050406030204" pitchFamily="18" charset="0"/>
                      </a:rPr>
                      <m:t>𝑓𝑜𝑟</m:t>
                    </m:r>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oMath>
                </a14:m>
                <a:endParaRPr lang="ru-RU" dirty="0"/>
              </a:p>
            </p:txBody>
          </p:sp>
        </mc:Choice>
        <mc:Fallback xmlns="">
          <p:sp>
            <p:nvSpPr>
              <p:cNvPr id="206" name="TextBox 205">
                <a:extLst>
                  <a:ext uri="{FF2B5EF4-FFF2-40B4-BE49-F238E27FC236}">
                    <a16:creationId xmlns:a16="http://schemas.microsoft.com/office/drawing/2014/main" id="{4D5045FB-3AF4-4D1E-A327-8FFA6D6EC908}"/>
                  </a:ext>
                </a:extLst>
              </p:cNvPr>
              <p:cNvSpPr txBox="1">
                <a:spLocks noRot="1" noChangeAspect="1" noMove="1" noResize="1" noEditPoints="1" noAdjustHandles="1" noChangeArrowheads="1" noChangeShapeType="1" noTextEdit="1"/>
              </p:cNvSpPr>
              <p:nvPr/>
            </p:nvSpPr>
            <p:spPr>
              <a:xfrm>
                <a:off x="105879" y="4008870"/>
                <a:ext cx="3854956" cy="484941"/>
              </a:xfrm>
              <a:prstGeom prst="rect">
                <a:avLst/>
              </a:prstGeom>
              <a:blipFill>
                <a:blip r:embed="rId265"/>
                <a:stretch>
                  <a:fillRect b="-2532"/>
                </a:stretch>
              </a:blipFill>
            </p:spPr>
            <p:txBody>
              <a:bodyPr/>
              <a:lstStyle/>
              <a:p>
                <a:r>
                  <a:rPr lang="ru-RU">
                    <a:noFill/>
                  </a:rPr>
                  <a:t> </a:t>
                </a:r>
              </a:p>
            </p:txBody>
          </p:sp>
        </mc:Fallback>
      </mc:AlternateContent>
    </p:spTree>
    <p:extLst>
      <p:ext uri="{BB962C8B-B14F-4D97-AF65-F5344CB8AC3E}">
        <p14:creationId xmlns:p14="http://schemas.microsoft.com/office/powerpoint/2010/main" val="4088893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grpSp>
        <p:nvGrpSpPr>
          <p:cNvPr id="41" name="Группа 40">
            <a:extLst>
              <a:ext uri="{FF2B5EF4-FFF2-40B4-BE49-F238E27FC236}">
                <a16:creationId xmlns:a16="http://schemas.microsoft.com/office/drawing/2014/main" id="{8DB1D312-DB78-4AF8-95DD-7EC97AF64E7F}"/>
              </a:ext>
            </a:extLst>
          </p:cNvPr>
          <p:cNvGrpSpPr/>
          <p:nvPr/>
        </p:nvGrpSpPr>
        <p:grpSpPr>
          <a:xfrm>
            <a:off x="163494" y="745142"/>
            <a:ext cx="1364411" cy="1370861"/>
            <a:chOff x="101051" y="1531089"/>
            <a:chExt cx="1929278" cy="1938399"/>
          </a:xfrm>
        </p:grpSpPr>
        <mc:AlternateContent xmlns:mc="http://schemas.openxmlformats.org/markup-compatibility/2006" xmlns:p14="http://schemas.microsoft.com/office/powerpoint/2010/main">
          <mc:Choice Requires="p14">
            <p:contentPart p14:bwMode="auto" r:id="rId3">
              <p14:nvContentPartPr>
                <p14:cNvPr id="45" name="Рукописный ввод 44">
                  <a:extLst>
                    <a:ext uri="{FF2B5EF4-FFF2-40B4-BE49-F238E27FC236}">
                      <a16:creationId xmlns:a16="http://schemas.microsoft.com/office/drawing/2014/main" id="{20DA4C59-D103-4C10-B33B-A5472AA1D046}"/>
                    </a:ext>
                  </a:extLst>
                </p14:cNvPr>
                <p14:cNvContentPartPr/>
                <p14:nvPr/>
              </p14:nvContentPartPr>
              <p14:xfrm>
                <a:off x="450843" y="3355368"/>
                <a:ext cx="67320" cy="86040"/>
              </p14:xfrm>
            </p:contentPart>
          </mc:Choice>
          <mc:Fallback xmlns="">
            <p:pic>
              <p:nvPicPr>
                <p:cNvPr id="45" name="Рукописный ввод 44">
                  <a:extLst>
                    <a:ext uri="{FF2B5EF4-FFF2-40B4-BE49-F238E27FC236}">
                      <a16:creationId xmlns:a16="http://schemas.microsoft.com/office/drawing/2014/main" id="{20DA4C59-D103-4C10-B33B-A5472AA1D046}"/>
                    </a:ext>
                  </a:extLst>
                </p:cNvPr>
                <p:cNvPicPr/>
                <p:nvPr/>
              </p:nvPicPr>
              <p:blipFill>
                <a:blip r:embed="rId4"/>
                <a:stretch>
                  <a:fillRect/>
                </a:stretch>
              </p:blipFill>
              <p:spPr>
                <a:xfrm>
                  <a:off x="438189" y="3342640"/>
                  <a:ext cx="92122" cy="11098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Рукописный ввод 45">
                  <a:extLst>
                    <a:ext uri="{FF2B5EF4-FFF2-40B4-BE49-F238E27FC236}">
                      <a16:creationId xmlns:a16="http://schemas.microsoft.com/office/drawing/2014/main" id="{C6E9DEFF-F094-4B76-BDE0-D983275A8921}"/>
                    </a:ext>
                  </a:extLst>
                </p14:cNvPr>
                <p14:cNvContentPartPr/>
                <p14:nvPr/>
              </p14:nvContentPartPr>
              <p14:xfrm>
                <a:off x="531123" y="3439608"/>
                <a:ext cx="2520" cy="29880"/>
              </p14:xfrm>
            </p:contentPart>
          </mc:Choice>
          <mc:Fallback xmlns="">
            <p:pic>
              <p:nvPicPr>
                <p:cNvPr id="46" name="Рукописный ввод 45">
                  <a:extLst>
                    <a:ext uri="{FF2B5EF4-FFF2-40B4-BE49-F238E27FC236}">
                      <a16:creationId xmlns:a16="http://schemas.microsoft.com/office/drawing/2014/main" id="{C6E9DEFF-F094-4B76-BDE0-D983275A8921}"/>
                    </a:ext>
                  </a:extLst>
                </p:cNvPr>
                <p:cNvPicPr/>
                <p:nvPr/>
              </p:nvPicPr>
              <p:blipFill>
                <a:blip r:embed="rId6"/>
                <a:stretch>
                  <a:fillRect/>
                </a:stretch>
              </p:blipFill>
              <p:spPr>
                <a:xfrm>
                  <a:off x="519027" y="3426947"/>
                  <a:ext cx="27216" cy="5469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Рукописный ввод 46">
                  <a:extLst>
                    <a:ext uri="{FF2B5EF4-FFF2-40B4-BE49-F238E27FC236}">
                      <a16:creationId xmlns:a16="http://schemas.microsoft.com/office/drawing/2014/main" id="{962C5ED5-F66C-42FB-AC79-329DC6019504}"/>
                    </a:ext>
                  </a:extLst>
                </p14:cNvPr>
                <p14:cNvContentPartPr/>
                <p14:nvPr/>
              </p14:nvContentPartPr>
              <p14:xfrm>
                <a:off x="557403" y="3369768"/>
                <a:ext cx="83160" cy="79920"/>
              </p14:xfrm>
            </p:contentPart>
          </mc:Choice>
          <mc:Fallback xmlns="">
            <p:pic>
              <p:nvPicPr>
                <p:cNvPr id="47" name="Рукописный ввод 46">
                  <a:extLst>
                    <a:ext uri="{FF2B5EF4-FFF2-40B4-BE49-F238E27FC236}">
                      <a16:creationId xmlns:a16="http://schemas.microsoft.com/office/drawing/2014/main" id="{962C5ED5-F66C-42FB-AC79-329DC6019504}"/>
                    </a:ext>
                  </a:extLst>
                </p:cNvPr>
                <p:cNvPicPr/>
                <p:nvPr/>
              </p:nvPicPr>
              <p:blipFill>
                <a:blip r:embed="rId8"/>
                <a:stretch>
                  <a:fillRect/>
                </a:stretch>
              </p:blipFill>
              <p:spPr>
                <a:xfrm>
                  <a:off x="544726" y="3357122"/>
                  <a:ext cx="108007" cy="104705"/>
                </a:xfrm>
                <a:prstGeom prst="rect">
                  <a:avLst/>
                </a:prstGeom>
              </p:spPr>
            </p:pic>
          </mc:Fallback>
        </mc:AlternateContent>
        <p:grpSp>
          <p:nvGrpSpPr>
            <p:cNvPr id="48" name="Группа 47">
              <a:extLst>
                <a:ext uri="{FF2B5EF4-FFF2-40B4-BE49-F238E27FC236}">
                  <a16:creationId xmlns:a16="http://schemas.microsoft.com/office/drawing/2014/main" id="{CC72C351-EBEF-469A-8975-C861A05ACEA8}"/>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9">
                <p14:nvContentPartPr>
                  <p14:cNvPr id="98" name="Рукописный ввод 97">
                    <a:extLst>
                      <a:ext uri="{FF2B5EF4-FFF2-40B4-BE49-F238E27FC236}">
                        <a16:creationId xmlns:a16="http://schemas.microsoft.com/office/drawing/2014/main" id="{65E36525-1FA5-4C49-87C1-702F2AF39972}"/>
                      </a:ext>
                    </a:extLst>
                  </p14:cNvPr>
                  <p14:cNvContentPartPr/>
                  <p14:nvPr/>
                </p14:nvContentPartPr>
                <p14:xfrm>
                  <a:off x="514563" y="3225768"/>
                  <a:ext cx="22320" cy="59760"/>
                </p14:xfrm>
              </p:contentPart>
            </mc:Choice>
            <mc:Fallback xmlns="">
              <p:pic>
                <p:nvPicPr>
                  <p:cNvPr id="98" name="Рукописный ввод 97">
                    <a:extLst>
                      <a:ext uri="{FF2B5EF4-FFF2-40B4-BE49-F238E27FC236}">
                        <a16:creationId xmlns:a16="http://schemas.microsoft.com/office/drawing/2014/main" id="{65E36525-1FA5-4C49-87C1-702F2AF39972}"/>
                      </a:ext>
                    </a:extLst>
                  </p:cNvPr>
                  <p:cNvPicPr/>
                  <p:nvPr/>
                </p:nvPicPr>
                <p:blipFill>
                  <a:blip r:embed="rId10"/>
                  <a:stretch>
                    <a:fillRect/>
                  </a:stretch>
                </p:blipFill>
                <p:spPr>
                  <a:xfrm>
                    <a:off x="502388" y="3213510"/>
                    <a:ext cx="47176" cy="8478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 name="Рукописный ввод 100">
                    <a:extLst>
                      <a:ext uri="{FF2B5EF4-FFF2-40B4-BE49-F238E27FC236}">
                        <a16:creationId xmlns:a16="http://schemas.microsoft.com/office/drawing/2014/main" id="{2572CA3D-4DE0-42B2-9C61-A5338512F584}"/>
                      </a:ext>
                    </a:extLst>
                  </p14:cNvPr>
                  <p14:cNvContentPartPr/>
                  <p14:nvPr/>
                </p14:nvContentPartPr>
                <p14:xfrm>
                  <a:off x="512403" y="3236208"/>
                  <a:ext cx="41400" cy="43920"/>
                </p14:xfrm>
              </p:contentPart>
            </mc:Choice>
            <mc:Fallback xmlns="">
              <p:pic>
                <p:nvPicPr>
                  <p:cNvPr id="101" name="Рукописный ввод 100">
                    <a:extLst>
                      <a:ext uri="{FF2B5EF4-FFF2-40B4-BE49-F238E27FC236}">
                        <a16:creationId xmlns:a16="http://schemas.microsoft.com/office/drawing/2014/main" id="{2572CA3D-4DE0-42B2-9C61-A5338512F584}"/>
                      </a:ext>
                    </a:extLst>
                  </p:cNvPr>
                  <p:cNvPicPr/>
                  <p:nvPr/>
                </p:nvPicPr>
                <p:blipFill>
                  <a:blip r:embed="rId12"/>
                  <a:stretch>
                    <a:fillRect/>
                  </a:stretch>
                </p:blipFill>
                <p:spPr>
                  <a:xfrm>
                    <a:off x="499781" y="3223587"/>
                    <a:ext cx="66139" cy="6865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3" name="Рукописный ввод 102">
                    <a:extLst>
                      <a:ext uri="{FF2B5EF4-FFF2-40B4-BE49-F238E27FC236}">
                        <a16:creationId xmlns:a16="http://schemas.microsoft.com/office/drawing/2014/main" id="{3C6D49E1-B5C3-49CE-BB3B-073B7154E250}"/>
                      </a:ext>
                    </a:extLst>
                  </p14:cNvPr>
                  <p14:cNvContentPartPr/>
                  <p14:nvPr/>
                </p14:nvContentPartPr>
                <p14:xfrm>
                  <a:off x="533643" y="3180048"/>
                  <a:ext cx="4680" cy="31320"/>
                </p14:xfrm>
              </p:contentPart>
            </mc:Choice>
            <mc:Fallback xmlns="">
              <p:pic>
                <p:nvPicPr>
                  <p:cNvPr id="103" name="Рукописный ввод 102">
                    <a:extLst>
                      <a:ext uri="{FF2B5EF4-FFF2-40B4-BE49-F238E27FC236}">
                        <a16:creationId xmlns:a16="http://schemas.microsoft.com/office/drawing/2014/main" id="{3C6D49E1-B5C3-49CE-BB3B-073B7154E250}"/>
                      </a:ext>
                    </a:extLst>
                  </p:cNvPr>
                  <p:cNvPicPr/>
                  <p:nvPr/>
                </p:nvPicPr>
                <p:blipFill>
                  <a:blip r:embed="rId14"/>
                  <a:stretch>
                    <a:fillRect/>
                  </a:stretch>
                </p:blipFill>
                <p:spPr>
                  <a:xfrm>
                    <a:off x="520643" y="3167924"/>
                    <a:ext cx="30160" cy="5607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49" name="Рукописный ввод 48">
                  <a:extLst>
                    <a:ext uri="{FF2B5EF4-FFF2-40B4-BE49-F238E27FC236}">
                      <a16:creationId xmlns:a16="http://schemas.microsoft.com/office/drawing/2014/main" id="{F8BEAD4F-BF38-469E-ABFD-CCB592CF7396}"/>
                    </a:ext>
                  </a:extLst>
                </p14:cNvPr>
                <p14:cNvContentPartPr/>
                <p14:nvPr/>
              </p14:nvContentPartPr>
              <p14:xfrm>
                <a:off x="540483" y="3065208"/>
                <a:ext cx="5040" cy="35280"/>
              </p14:xfrm>
            </p:contentPart>
          </mc:Choice>
          <mc:Fallback xmlns="">
            <p:pic>
              <p:nvPicPr>
                <p:cNvPr id="49" name="Рукописный ввод 48">
                  <a:extLst>
                    <a:ext uri="{FF2B5EF4-FFF2-40B4-BE49-F238E27FC236}">
                      <a16:creationId xmlns:a16="http://schemas.microsoft.com/office/drawing/2014/main" id="{F8BEAD4F-BF38-469E-ABFD-CCB592CF7396}"/>
                    </a:ext>
                  </a:extLst>
                </p:cNvPr>
                <p:cNvPicPr/>
                <p:nvPr/>
              </p:nvPicPr>
              <p:blipFill>
                <a:blip r:embed="rId16"/>
                <a:stretch>
                  <a:fillRect/>
                </a:stretch>
              </p:blipFill>
              <p:spPr>
                <a:xfrm>
                  <a:off x="527883" y="3052425"/>
                  <a:ext cx="29736" cy="6033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 name="Рукописный ввод 49">
                  <a:extLst>
                    <a:ext uri="{FF2B5EF4-FFF2-40B4-BE49-F238E27FC236}">
                      <a16:creationId xmlns:a16="http://schemas.microsoft.com/office/drawing/2014/main" id="{3B8E4B79-9D1C-4E4F-A019-8D96CCED2504}"/>
                    </a:ext>
                  </a:extLst>
                </p14:cNvPr>
                <p14:cNvContentPartPr/>
                <p14:nvPr/>
              </p14:nvContentPartPr>
              <p14:xfrm>
                <a:off x="540483" y="2927328"/>
                <a:ext cx="3240" cy="39240"/>
              </p14:xfrm>
            </p:contentPart>
          </mc:Choice>
          <mc:Fallback xmlns="">
            <p:pic>
              <p:nvPicPr>
                <p:cNvPr id="50" name="Рукописный ввод 49">
                  <a:extLst>
                    <a:ext uri="{FF2B5EF4-FFF2-40B4-BE49-F238E27FC236}">
                      <a16:creationId xmlns:a16="http://schemas.microsoft.com/office/drawing/2014/main" id="{3B8E4B79-9D1C-4E4F-A019-8D96CCED2504}"/>
                    </a:ext>
                  </a:extLst>
                </p:cNvPr>
                <p:cNvPicPr/>
                <p:nvPr/>
              </p:nvPicPr>
              <p:blipFill>
                <a:blip r:embed="rId18"/>
                <a:stretch>
                  <a:fillRect/>
                </a:stretch>
              </p:blipFill>
              <p:spPr>
                <a:xfrm>
                  <a:off x="528912" y="2914588"/>
                  <a:ext cx="25920" cy="6421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Рукописный ввод 50">
                  <a:extLst>
                    <a:ext uri="{FF2B5EF4-FFF2-40B4-BE49-F238E27FC236}">
                      <a16:creationId xmlns:a16="http://schemas.microsoft.com/office/drawing/2014/main" id="{4EF6F800-AB4A-4909-AA31-DA0E6F33E70F}"/>
                    </a:ext>
                  </a:extLst>
                </p14:cNvPr>
                <p14:cNvContentPartPr/>
                <p14:nvPr/>
              </p14:nvContentPartPr>
              <p14:xfrm>
                <a:off x="540843" y="2772888"/>
                <a:ext cx="3600" cy="40320"/>
              </p14:xfrm>
            </p:contentPart>
          </mc:Choice>
          <mc:Fallback xmlns="">
            <p:pic>
              <p:nvPicPr>
                <p:cNvPr id="51" name="Рукописный ввод 50">
                  <a:extLst>
                    <a:ext uri="{FF2B5EF4-FFF2-40B4-BE49-F238E27FC236}">
                      <a16:creationId xmlns:a16="http://schemas.microsoft.com/office/drawing/2014/main" id="{4EF6F800-AB4A-4909-AA31-DA0E6F33E70F}"/>
                    </a:ext>
                  </a:extLst>
                </p:cNvPr>
                <p:cNvPicPr/>
                <p:nvPr/>
              </p:nvPicPr>
              <p:blipFill>
                <a:blip r:embed="rId20"/>
                <a:stretch>
                  <a:fillRect/>
                </a:stretch>
              </p:blipFill>
              <p:spPr>
                <a:xfrm>
                  <a:off x="527986" y="2760792"/>
                  <a:ext cx="28800" cy="6501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Рукописный ввод 51">
                  <a:extLst>
                    <a:ext uri="{FF2B5EF4-FFF2-40B4-BE49-F238E27FC236}">
                      <a16:creationId xmlns:a16="http://schemas.microsoft.com/office/drawing/2014/main" id="{573BDE7B-C6F4-4504-8EC8-0396D642ECAC}"/>
                    </a:ext>
                  </a:extLst>
                </p14:cNvPr>
                <p14:cNvContentPartPr/>
                <p14:nvPr/>
              </p14:nvContentPartPr>
              <p14:xfrm>
                <a:off x="543723" y="2635008"/>
                <a:ext cx="11880" cy="56880"/>
              </p14:xfrm>
            </p:contentPart>
          </mc:Choice>
          <mc:Fallback xmlns="">
            <p:pic>
              <p:nvPicPr>
                <p:cNvPr id="52" name="Рукописный ввод 51">
                  <a:extLst>
                    <a:ext uri="{FF2B5EF4-FFF2-40B4-BE49-F238E27FC236}">
                      <a16:creationId xmlns:a16="http://schemas.microsoft.com/office/drawing/2014/main" id="{573BDE7B-C6F4-4504-8EC8-0396D642ECAC}"/>
                    </a:ext>
                  </a:extLst>
                </p:cNvPr>
                <p:cNvPicPr/>
                <p:nvPr/>
              </p:nvPicPr>
              <p:blipFill>
                <a:blip r:embed="rId22"/>
                <a:stretch>
                  <a:fillRect/>
                </a:stretch>
              </p:blipFill>
              <p:spPr>
                <a:xfrm>
                  <a:off x="530810" y="2622312"/>
                  <a:ext cx="37190" cy="81765"/>
                </a:xfrm>
                <a:prstGeom prst="rect">
                  <a:avLst/>
                </a:prstGeom>
              </p:spPr>
            </p:pic>
          </mc:Fallback>
        </mc:AlternateContent>
        <p:grpSp>
          <p:nvGrpSpPr>
            <p:cNvPr id="53" name="Группа 52">
              <a:extLst>
                <a:ext uri="{FF2B5EF4-FFF2-40B4-BE49-F238E27FC236}">
                  <a16:creationId xmlns:a16="http://schemas.microsoft.com/office/drawing/2014/main" id="{0D68C25F-4959-42F3-9138-64B77207D8C0}"/>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3">
                <p14:nvContentPartPr>
                  <p14:cNvPr id="96" name="Рукописный ввод 95">
                    <a:extLst>
                      <a:ext uri="{FF2B5EF4-FFF2-40B4-BE49-F238E27FC236}">
                        <a16:creationId xmlns:a16="http://schemas.microsoft.com/office/drawing/2014/main" id="{EFBEB65C-C77C-4768-A1C8-39803E8C60A8}"/>
                      </a:ext>
                    </a:extLst>
                  </p14:cNvPr>
                  <p14:cNvContentPartPr/>
                  <p14:nvPr/>
                </p14:nvContentPartPr>
                <p14:xfrm>
                  <a:off x="554523" y="2519448"/>
                  <a:ext cx="3240" cy="36360"/>
                </p14:xfrm>
              </p:contentPart>
            </mc:Choice>
            <mc:Fallback xmlns="">
              <p:pic>
                <p:nvPicPr>
                  <p:cNvPr id="96" name="Рукописный ввод 95">
                    <a:extLst>
                      <a:ext uri="{FF2B5EF4-FFF2-40B4-BE49-F238E27FC236}">
                        <a16:creationId xmlns:a16="http://schemas.microsoft.com/office/drawing/2014/main" id="{EFBEB65C-C77C-4768-A1C8-39803E8C60A8}"/>
                      </a:ext>
                    </a:extLst>
                  </p:cNvPr>
                  <p:cNvPicPr/>
                  <p:nvPr/>
                </p:nvPicPr>
                <p:blipFill>
                  <a:blip r:embed="rId24"/>
                  <a:stretch>
                    <a:fillRect/>
                  </a:stretch>
                </p:blipFill>
                <p:spPr>
                  <a:xfrm>
                    <a:off x="541023" y="2506823"/>
                    <a:ext cx="29700" cy="6110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7" name="Рукописный ввод 96">
                    <a:extLst>
                      <a:ext uri="{FF2B5EF4-FFF2-40B4-BE49-F238E27FC236}">
                        <a16:creationId xmlns:a16="http://schemas.microsoft.com/office/drawing/2014/main" id="{46CBD30D-FB37-4EA0-B76E-39EED65F7AFE}"/>
                      </a:ext>
                    </a:extLst>
                  </p14:cNvPr>
                  <p14:cNvContentPartPr/>
                  <p14:nvPr/>
                </p14:nvContentPartPr>
                <p14:xfrm>
                  <a:off x="537963" y="2470488"/>
                  <a:ext cx="37440" cy="43560"/>
                </p14:xfrm>
              </p:contentPart>
            </mc:Choice>
            <mc:Fallback xmlns="">
              <p:pic>
                <p:nvPicPr>
                  <p:cNvPr id="97" name="Рукописный ввод 96">
                    <a:extLst>
                      <a:ext uri="{FF2B5EF4-FFF2-40B4-BE49-F238E27FC236}">
                        <a16:creationId xmlns:a16="http://schemas.microsoft.com/office/drawing/2014/main" id="{46CBD30D-FB37-4EA0-B76E-39EED65F7AFE}"/>
                      </a:ext>
                    </a:extLst>
                  </p:cNvPr>
                  <p:cNvPicPr/>
                  <p:nvPr/>
                </p:nvPicPr>
                <p:blipFill>
                  <a:blip r:embed="rId26"/>
                  <a:stretch>
                    <a:fillRect/>
                  </a:stretch>
                </p:blipFill>
                <p:spPr>
                  <a:xfrm>
                    <a:off x="525314" y="2457825"/>
                    <a:ext cx="62231" cy="68379"/>
                  </a:xfrm>
                  <a:prstGeom prst="rect">
                    <a:avLst/>
                  </a:prstGeom>
                </p:spPr>
              </p:pic>
            </mc:Fallback>
          </mc:AlternateContent>
        </p:grpSp>
        <p:grpSp>
          <p:nvGrpSpPr>
            <p:cNvPr id="54" name="Группа 53">
              <a:extLst>
                <a:ext uri="{FF2B5EF4-FFF2-40B4-BE49-F238E27FC236}">
                  <a16:creationId xmlns:a16="http://schemas.microsoft.com/office/drawing/2014/main" id="{DAE77557-DCC6-4C62-B431-69D1BA405B0C}"/>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7">
                <p14:nvContentPartPr>
                  <p14:cNvPr id="90" name="Рукописный ввод 89">
                    <a:extLst>
                      <a:ext uri="{FF2B5EF4-FFF2-40B4-BE49-F238E27FC236}">
                        <a16:creationId xmlns:a16="http://schemas.microsoft.com/office/drawing/2014/main" id="{A15BFA24-6346-43C6-BF94-CFEF8EFE4020}"/>
                      </a:ext>
                    </a:extLst>
                  </p14:cNvPr>
                  <p14:cNvContentPartPr/>
                  <p14:nvPr/>
                </p14:nvContentPartPr>
                <p14:xfrm>
                  <a:off x="1249323" y="3216048"/>
                  <a:ext cx="19440" cy="60480"/>
                </p14:xfrm>
              </p:contentPart>
            </mc:Choice>
            <mc:Fallback xmlns="">
              <p:pic>
                <p:nvPicPr>
                  <p:cNvPr id="90" name="Рукописный ввод 89">
                    <a:extLst>
                      <a:ext uri="{FF2B5EF4-FFF2-40B4-BE49-F238E27FC236}">
                        <a16:creationId xmlns:a16="http://schemas.microsoft.com/office/drawing/2014/main" id="{A15BFA24-6346-43C6-BF94-CFEF8EFE4020}"/>
                      </a:ext>
                    </a:extLst>
                  </p:cNvPr>
                  <p:cNvPicPr/>
                  <p:nvPr/>
                </p:nvPicPr>
                <p:blipFill>
                  <a:blip r:embed="rId28"/>
                  <a:stretch>
                    <a:fillRect/>
                  </a:stretch>
                </p:blipFill>
                <p:spPr>
                  <a:xfrm>
                    <a:off x="1236534" y="3203342"/>
                    <a:ext cx="44507" cy="8538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1" name="Рукописный ввод 90">
                    <a:extLst>
                      <a:ext uri="{FF2B5EF4-FFF2-40B4-BE49-F238E27FC236}">
                        <a16:creationId xmlns:a16="http://schemas.microsoft.com/office/drawing/2014/main" id="{BADDA71C-253F-4C02-92AE-9477B3C939BE}"/>
                      </a:ext>
                    </a:extLst>
                  </p14:cNvPr>
                  <p14:cNvContentPartPr/>
                  <p14:nvPr/>
                </p14:nvContentPartPr>
                <p14:xfrm>
                  <a:off x="1227363" y="3230088"/>
                  <a:ext cx="41400" cy="35280"/>
                </p14:xfrm>
              </p:contentPart>
            </mc:Choice>
            <mc:Fallback xmlns="">
              <p:pic>
                <p:nvPicPr>
                  <p:cNvPr id="91" name="Рукописный ввод 90">
                    <a:extLst>
                      <a:ext uri="{FF2B5EF4-FFF2-40B4-BE49-F238E27FC236}">
                        <a16:creationId xmlns:a16="http://schemas.microsoft.com/office/drawing/2014/main" id="{BADDA71C-253F-4C02-92AE-9477B3C939BE}"/>
                      </a:ext>
                    </a:extLst>
                  </p:cNvPr>
                  <p:cNvPicPr/>
                  <p:nvPr/>
                </p:nvPicPr>
                <p:blipFill>
                  <a:blip r:embed="rId30"/>
                  <a:stretch>
                    <a:fillRect/>
                  </a:stretch>
                </p:blipFill>
                <p:spPr>
                  <a:xfrm>
                    <a:off x="1215246" y="3217488"/>
                    <a:ext cx="66139" cy="5997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2" name="Рукописный ввод 91">
                    <a:extLst>
                      <a:ext uri="{FF2B5EF4-FFF2-40B4-BE49-F238E27FC236}">
                        <a16:creationId xmlns:a16="http://schemas.microsoft.com/office/drawing/2014/main" id="{0FD4B500-F246-4B8E-A792-85F3AE9A0937}"/>
                      </a:ext>
                    </a:extLst>
                  </p14:cNvPr>
                  <p14:cNvContentPartPr/>
                  <p14:nvPr/>
                </p14:nvContentPartPr>
                <p14:xfrm>
                  <a:off x="1183443" y="3342408"/>
                  <a:ext cx="65520" cy="75960"/>
                </p14:xfrm>
              </p:contentPart>
            </mc:Choice>
            <mc:Fallback xmlns="">
              <p:pic>
                <p:nvPicPr>
                  <p:cNvPr id="92" name="Рукописный ввод 91">
                    <a:extLst>
                      <a:ext uri="{FF2B5EF4-FFF2-40B4-BE49-F238E27FC236}">
                        <a16:creationId xmlns:a16="http://schemas.microsoft.com/office/drawing/2014/main" id="{0FD4B500-F246-4B8E-A792-85F3AE9A0937}"/>
                      </a:ext>
                    </a:extLst>
                  </p:cNvPr>
                  <p:cNvPicPr/>
                  <p:nvPr/>
                </p:nvPicPr>
                <p:blipFill>
                  <a:blip r:embed="rId32"/>
                  <a:stretch>
                    <a:fillRect/>
                  </a:stretch>
                </p:blipFill>
                <p:spPr>
                  <a:xfrm>
                    <a:off x="1170745" y="3330173"/>
                    <a:ext cx="90407" cy="1009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3" name="Рукописный ввод 92">
                    <a:extLst>
                      <a:ext uri="{FF2B5EF4-FFF2-40B4-BE49-F238E27FC236}">
                        <a16:creationId xmlns:a16="http://schemas.microsoft.com/office/drawing/2014/main" id="{AC21CD26-AC50-4A71-96BB-D667CF46E513}"/>
                      </a:ext>
                    </a:extLst>
                  </p14:cNvPr>
                  <p14:cNvContentPartPr/>
                  <p14:nvPr/>
                </p14:nvContentPartPr>
                <p14:xfrm>
                  <a:off x="1278123" y="3409368"/>
                  <a:ext cx="6840" cy="27000"/>
                </p14:xfrm>
              </p:contentPart>
            </mc:Choice>
            <mc:Fallback xmlns="">
              <p:pic>
                <p:nvPicPr>
                  <p:cNvPr id="93" name="Рукописный ввод 92">
                    <a:extLst>
                      <a:ext uri="{FF2B5EF4-FFF2-40B4-BE49-F238E27FC236}">
                        <a16:creationId xmlns:a16="http://schemas.microsoft.com/office/drawing/2014/main" id="{AC21CD26-AC50-4A71-96BB-D667CF46E513}"/>
                      </a:ext>
                    </a:extLst>
                  </p:cNvPr>
                  <p:cNvPicPr/>
                  <p:nvPr/>
                </p:nvPicPr>
                <p:blipFill>
                  <a:blip r:embed="rId34"/>
                  <a:stretch>
                    <a:fillRect/>
                  </a:stretch>
                </p:blipFill>
                <p:spPr>
                  <a:xfrm>
                    <a:off x="1266397" y="3397142"/>
                    <a:ext cx="30780" cy="5196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4" name="Рукописный ввод 93">
                    <a:extLst>
                      <a:ext uri="{FF2B5EF4-FFF2-40B4-BE49-F238E27FC236}">
                        <a16:creationId xmlns:a16="http://schemas.microsoft.com/office/drawing/2014/main" id="{5119456E-629D-4D84-86C3-7C34CD5DDFE5}"/>
                      </a:ext>
                    </a:extLst>
                  </p14:cNvPr>
                  <p14:cNvContentPartPr/>
                  <p14:nvPr/>
                </p14:nvContentPartPr>
                <p14:xfrm>
                  <a:off x="1311963" y="3312888"/>
                  <a:ext cx="48240" cy="104400"/>
                </p14:xfrm>
              </p:contentPart>
            </mc:Choice>
            <mc:Fallback xmlns="">
              <p:pic>
                <p:nvPicPr>
                  <p:cNvPr id="94" name="Рукописный ввод 93">
                    <a:extLst>
                      <a:ext uri="{FF2B5EF4-FFF2-40B4-BE49-F238E27FC236}">
                        <a16:creationId xmlns:a16="http://schemas.microsoft.com/office/drawing/2014/main" id="{5119456E-629D-4D84-86C3-7C34CD5DDFE5}"/>
                      </a:ext>
                    </a:extLst>
                  </p:cNvPr>
                  <p:cNvPicPr/>
                  <p:nvPr/>
                </p:nvPicPr>
                <p:blipFill>
                  <a:blip r:embed="rId36"/>
                  <a:stretch>
                    <a:fillRect/>
                  </a:stretch>
                </p:blipFill>
                <p:spPr>
                  <a:xfrm>
                    <a:off x="1299268" y="3300156"/>
                    <a:ext cx="73122" cy="12935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5" name="Рукописный ввод 94">
                    <a:extLst>
                      <a:ext uri="{FF2B5EF4-FFF2-40B4-BE49-F238E27FC236}">
                        <a16:creationId xmlns:a16="http://schemas.microsoft.com/office/drawing/2014/main" id="{EB4350D9-00C5-425D-BE62-2E30D1B6A3A8}"/>
                      </a:ext>
                    </a:extLst>
                  </p14:cNvPr>
                  <p14:cNvContentPartPr/>
                  <p14:nvPr/>
                </p14:nvContentPartPr>
                <p14:xfrm>
                  <a:off x="1259043" y="3162408"/>
                  <a:ext cx="3600" cy="34560"/>
                </p14:xfrm>
              </p:contentPart>
            </mc:Choice>
            <mc:Fallback xmlns="">
              <p:pic>
                <p:nvPicPr>
                  <p:cNvPr id="95" name="Рукописный ввод 94">
                    <a:extLst>
                      <a:ext uri="{FF2B5EF4-FFF2-40B4-BE49-F238E27FC236}">
                        <a16:creationId xmlns:a16="http://schemas.microsoft.com/office/drawing/2014/main" id="{EB4350D9-00C5-425D-BE62-2E30D1B6A3A8}"/>
                      </a:ext>
                    </a:extLst>
                  </p:cNvPr>
                  <p:cNvPicPr/>
                  <p:nvPr/>
                </p:nvPicPr>
                <p:blipFill>
                  <a:blip r:embed="rId38"/>
                  <a:stretch>
                    <a:fillRect/>
                  </a:stretch>
                </p:blipFill>
                <p:spPr>
                  <a:xfrm>
                    <a:off x="1246186" y="3149702"/>
                    <a:ext cx="28800" cy="594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5" name="Рукописный ввод 54">
                  <a:extLst>
                    <a:ext uri="{FF2B5EF4-FFF2-40B4-BE49-F238E27FC236}">
                      <a16:creationId xmlns:a16="http://schemas.microsoft.com/office/drawing/2014/main" id="{81475146-C7A4-4421-9B68-ECE68302AC63}"/>
                    </a:ext>
                  </a:extLst>
                </p14:cNvPr>
                <p14:cNvContentPartPr/>
                <p14:nvPr/>
              </p14:nvContentPartPr>
              <p14:xfrm>
                <a:off x="1258683" y="3037848"/>
                <a:ext cx="2160" cy="16560"/>
              </p14:xfrm>
            </p:contentPart>
          </mc:Choice>
          <mc:Fallback xmlns="">
            <p:pic>
              <p:nvPicPr>
                <p:cNvPr id="55" name="Рукописный ввод 54">
                  <a:extLst>
                    <a:ext uri="{FF2B5EF4-FFF2-40B4-BE49-F238E27FC236}">
                      <a16:creationId xmlns:a16="http://schemas.microsoft.com/office/drawing/2014/main" id="{81475146-C7A4-4421-9B68-ECE68302AC63}"/>
                    </a:ext>
                  </a:extLst>
                </p:cNvPr>
                <p:cNvPicPr/>
                <p:nvPr/>
              </p:nvPicPr>
              <p:blipFill>
                <a:blip r:embed="rId40"/>
                <a:stretch>
                  <a:fillRect/>
                </a:stretch>
              </p:blipFill>
              <p:spPr>
                <a:xfrm>
                  <a:off x="1248315" y="3025804"/>
                  <a:ext cx="23328" cy="4114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6" name="Рукописный ввод 55">
                  <a:extLst>
                    <a:ext uri="{FF2B5EF4-FFF2-40B4-BE49-F238E27FC236}">
                      <a16:creationId xmlns:a16="http://schemas.microsoft.com/office/drawing/2014/main" id="{271A15CC-9051-4721-B0E9-8EE7C616530D}"/>
                    </a:ext>
                  </a:extLst>
                </p14:cNvPr>
                <p14:cNvContentPartPr/>
                <p14:nvPr/>
              </p14:nvContentPartPr>
              <p14:xfrm>
                <a:off x="1259043" y="2907168"/>
                <a:ext cx="2520" cy="40680"/>
              </p14:xfrm>
            </p:contentPart>
          </mc:Choice>
          <mc:Fallback xmlns="">
            <p:pic>
              <p:nvPicPr>
                <p:cNvPr id="56" name="Рукописный ввод 55">
                  <a:extLst>
                    <a:ext uri="{FF2B5EF4-FFF2-40B4-BE49-F238E27FC236}">
                      <a16:creationId xmlns:a16="http://schemas.microsoft.com/office/drawing/2014/main" id="{271A15CC-9051-4721-B0E9-8EE7C616530D}"/>
                    </a:ext>
                  </a:extLst>
                </p:cNvPr>
                <p:cNvPicPr/>
                <p:nvPr/>
              </p:nvPicPr>
              <p:blipFill>
                <a:blip r:embed="rId42"/>
                <a:stretch>
                  <a:fillRect/>
                </a:stretch>
              </p:blipFill>
              <p:spPr>
                <a:xfrm>
                  <a:off x="1246443" y="2894964"/>
                  <a:ext cx="27216" cy="6559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Рукописный ввод 56">
                  <a:extLst>
                    <a:ext uri="{FF2B5EF4-FFF2-40B4-BE49-F238E27FC236}">
                      <a16:creationId xmlns:a16="http://schemas.microsoft.com/office/drawing/2014/main" id="{ABD12123-C0BA-4C25-95FB-7AD9C7684A89}"/>
                    </a:ext>
                  </a:extLst>
                </p14:cNvPr>
                <p14:cNvContentPartPr/>
                <p14:nvPr/>
              </p14:nvContentPartPr>
              <p14:xfrm>
                <a:off x="1259763" y="2728248"/>
                <a:ext cx="7920" cy="50400"/>
              </p14:xfrm>
            </p:contentPart>
          </mc:Choice>
          <mc:Fallback xmlns="">
            <p:pic>
              <p:nvPicPr>
                <p:cNvPr id="57" name="Рукописный ввод 56">
                  <a:extLst>
                    <a:ext uri="{FF2B5EF4-FFF2-40B4-BE49-F238E27FC236}">
                      <a16:creationId xmlns:a16="http://schemas.microsoft.com/office/drawing/2014/main" id="{ABD12123-C0BA-4C25-95FB-7AD9C7684A89}"/>
                    </a:ext>
                  </a:extLst>
                </p:cNvPr>
                <p:cNvPicPr/>
                <p:nvPr/>
              </p:nvPicPr>
              <p:blipFill>
                <a:blip r:embed="rId44"/>
                <a:stretch>
                  <a:fillRect/>
                </a:stretch>
              </p:blipFill>
              <p:spPr>
                <a:xfrm>
                  <a:off x="1247883" y="2716030"/>
                  <a:ext cx="32175" cy="75345"/>
                </a:xfrm>
                <a:prstGeom prst="rect">
                  <a:avLst/>
                </a:prstGeom>
              </p:spPr>
            </p:pic>
          </mc:Fallback>
        </mc:AlternateContent>
        <p:grpSp>
          <p:nvGrpSpPr>
            <p:cNvPr id="58" name="Группа 57">
              <a:extLst>
                <a:ext uri="{FF2B5EF4-FFF2-40B4-BE49-F238E27FC236}">
                  <a16:creationId xmlns:a16="http://schemas.microsoft.com/office/drawing/2014/main" id="{AB41D512-4628-421E-9977-0870C519AA1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5">
                <p14:nvContentPartPr>
                  <p14:cNvPr id="87" name="Рукописный ввод 86">
                    <a:extLst>
                      <a:ext uri="{FF2B5EF4-FFF2-40B4-BE49-F238E27FC236}">
                        <a16:creationId xmlns:a16="http://schemas.microsoft.com/office/drawing/2014/main" id="{DB39A810-F684-4831-9A0E-6A92177ADD2E}"/>
                      </a:ext>
                    </a:extLst>
                  </p14:cNvPr>
                  <p14:cNvContentPartPr/>
                  <p14:nvPr/>
                </p14:nvContentPartPr>
                <p14:xfrm>
                  <a:off x="1262283" y="2565888"/>
                  <a:ext cx="10800" cy="59760"/>
                </p14:xfrm>
              </p:contentPart>
            </mc:Choice>
            <mc:Fallback xmlns="">
              <p:pic>
                <p:nvPicPr>
                  <p:cNvPr id="87" name="Рукописный ввод 86">
                    <a:extLst>
                      <a:ext uri="{FF2B5EF4-FFF2-40B4-BE49-F238E27FC236}">
                        <a16:creationId xmlns:a16="http://schemas.microsoft.com/office/drawing/2014/main" id="{DB39A810-F684-4831-9A0E-6A92177ADD2E}"/>
                      </a:ext>
                    </a:extLst>
                  </p:cNvPr>
                  <p:cNvPicPr/>
                  <p:nvPr/>
                </p:nvPicPr>
                <p:blipFill>
                  <a:blip r:embed="rId46"/>
                  <a:stretch>
                    <a:fillRect/>
                  </a:stretch>
                </p:blipFill>
                <p:spPr>
                  <a:xfrm>
                    <a:off x="1250501" y="2553227"/>
                    <a:ext cx="34855" cy="8457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8" name="Рукописный ввод 87">
                    <a:extLst>
                      <a:ext uri="{FF2B5EF4-FFF2-40B4-BE49-F238E27FC236}">
                        <a16:creationId xmlns:a16="http://schemas.microsoft.com/office/drawing/2014/main" id="{A2D874F5-AE2C-4BA6-AD42-A4E07D8391DC}"/>
                      </a:ext>
                    </a:extLst>
                  </p14:cNvPr>
                  <p14:cNvContentPartPr/>
                  <p14:nvPr/>
                </p14:nvContentPartPr>
                <p14:xfrm>
                  <a:off x="1265883" y="2482728"/>
                  <a:ext cx="5040" cy="33480"/>
                </p14:xfrm>
              </p:contentPart>
            </mc:Choice>
            <mc:Fallback xmlns="">
              <p:pic>
                <p:nvPicPr>
                  <p:cNvPr id="88" name="Рукописный ввод 87">
                    <a:extLst>
                      <a:ext uri="{FF2B5EF4-FFF2-40B4-BE49-F238E27FC236}">
                        <a16:creationId xmlns:a16="http://schemas.microsoft.com/office/drawing/2014/main" id="{A2D874F5-AE2C-4BA6-AD42-A4E07D8391DC}"/>
                      </a:ext>
                    </a:extLst>
                  </p:cNvPr>
                  <p:cNvPicPr/>
                  <p:nvPr/>
                </p:nvPicPr>
                <p:blipFill>
                  <a:blip r:embed="rId48"/>
                  <a:stretch>
                    <a:fillRect/>
                  </a:stretch>
                </p:blipFill>
                <p:spPr>
                  <a:xfrm>
                    <a:off x="1253787" y="2470046"/>
                    <a:ext cx="29736" cy="5833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Рукописный ввод 88">
                    <a:extLst>
                      <a:ext uri="{FF2B5EF4-FFF2-40B4-BE49-F238E27FC236}">
                        <a16:creationId xmlns:a16="http://schemas.microsoft.com/office/drawing/2014/main" id="{3B30ADE6-1D6F-40F1-97D6-08D9D841F2F4}"/>
                      </a:ext>
                    </a:extLst>
                  </p14:cNvPr>
                  <p14:cNvContentPartPr/>
                  <p14:nvPr/>
                </p14:nvContentPartPr>
                <p14:xfrm>
                  <a:off x="1255443" y="2456088"/>
                  <a:ext cx="35640" cy="52560"/>
                </p14:xfrm>
              </p:contentPart>
            </mc:Choice>
            <mc:Fallback xmlns="">
              <p:pic>
                <p:nvPicPr>
                  <p:cNvPr id="89" name="Рукописный ввод 88">
                    <a:extLst>
                      <a:ext uri="{FF2B5EF4-FFF2-40B4-BE49-F238E27FC236}">
                        <a16:creationId xmlns:a16="http://schemas.microsoft.com/office/drawing/2014/main" id="{3B30ADE6-1D6F-40F1-97D6-08D9D841F2F4}"/>
                      </a:ext>
                    </a:extLst>
                  </p:cNvPr>
                  <p:cNvPicPr/>
                  <p:nvPr/>
                </p:nvPicPr>
                <p:blipFill>
                  <a:blip r:embed="rId50"/>
                  <a:stretch>
                    <a:fillRect/>
                  </a:stretch>
                </p:blipFill>
                <p:spPr>
                  <a:xfrm>
                    <a:off x="1243224" y="2443841"/>
                    <a:ext cx="60588" cy="77564"/>
                  </a:xfrm>
                  <a:prstGeom prst="rect">
                    <a:avLst/>
                  </a:prstGeom>
                </p:spPr>
              </p:pic>
            </mc:Fallback>
          </mc:AlternateContent>
        </p:grpSp>
        <p:grpSp>
          <p:nvGrpSpPr>
            <p:cNvPr id="59" name="Группа 58">
              <a:extLst>
                <a:ext uri="{FF2B5EF4-FFF2-40B4-BE49-F238E27FC236}">
                  <a16:creationId xmlns:a16="http://schemas.microsoft.com/office/drawing/2014/main" id="{F94E1E15-152F-4126-83D3-86255DD86524}"/>
                </a:ext>
              </a:extLst>
            </p:cNvPr>
            <p:cNvGrpSpPr/>
            <p:nvPr/>
          </p:nvGrpSpPr>
          <p:grpSpPr>
            <a:xfrm>
              <a:off x="101051" y="1531089"/>
              <a:ext cx="1929278" cy="1934018"/>
              <a:chOff x="101051" y="1531089"/>
              <a:chExt cx="1929278" cy="1934018"/>
            </a:xfrm>
          </p:grpSpPr>
          <p:grpSp>
            <p:nvGrpSpPr>
              <p:cNvPr id="60" name="Группа 59">
                <a:extLst>
                  <a:ext uri="{FF2B5EF4-FFF2-40B4-BE49-F238E27FC236}">
                    <a16:creationId xmlns:a16="http://schemas.microsoft.com/office/drawing/2014/main" id="{B69EE713-7009-4FE6-977A-E281E5749CDD}"/>
                  </a:ext>
                </a:extLst>
              </p:cNvPr>
              <p:cNvGrpSpPr/>
              <p:nvPr/>
            </p:nvGrpSpPr>
            <p:grpSpPr>
              <a:xfrm>
                <a:off x="124162" y="1531089"/>
                <a:ext cx="1906167" cy="1934018"/>
                <a:chOff x="795521" y="1546419"/>
                <a:chExt cx="1906167" cy="1934018"/>
              </a:xfrm>
            </p:grpSpPr>
            <p:grpSp>
              <p:nvGrpSpPr>
                <p:cNvPr id="62" name="Группа 61">
                  <a:extLst>
                    <a:ext uri="{FF2B5EF4-FFF2-40B4-BE49-F238E27FC236}">
                      <a16:creationId xmlns:a16="http://schemas.microsoft.com/office/drawing/2014/main" id="{ACC94436-F57B-4390-AD94-D2A251AE37EB}"/>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1">
                    <p14:nvContentPartPr>
                      <p14:cNvPr id="69" name="Рукописный ввод 68">
                        <a:extLst>
                          <a:ext uri="{FF2B5EF4-FFF2-40B4-BE49-F238E27FC236}">
                            <a16:creationId xmlns:a16="http://schemas.microsoft.com/office/drawing/2014/main" id="{2F081C0C-835F-45D9-B6B2-3A65BCC5824A}"/>
                          </a:ext>
                        </a:extLst>
                      </p14:cNvPr>
                      <p14:cNvContentPartPr/>
                      <p14:nvPr/>
                    </p14:nvContentPartPr>
                    <p14:xfrm>
                      <a:off x="289721" y="1370894"/>
                      <a:ext cx="37080" cy="1925280"/>
                    </p14:xfrm>
                  </p:contentPart>
                </mc:Choice>
                <mc:Fallback xmlns="">
                  <p:pic>
                    <p:nvPicPr>
                      <p:cNvPr id="69" name="Рукописный ввод 68">
                        <a:extLst>
                          <a:ext uri="{FF2B5EF4-FFF2-40B4-BE49-F238E27FC236}">
                            <a16:creationId xmlns:a16="http://schemas.microsoft.com/office/drawing/2014/main" id="{2F081C0C-835F-45D9-B6B2-3A65BCC5824A}"/>
                          </a:ext>
                        </a:extLst>
                      </p:cNvPr>
                      <p:cNvPicPr/>
                      <p:nvPr/>
                    </p:nvPicPr>
                    <p:blipFill>
                      <a:blip r:embed="rId52"/>
                      <a:stretch>
                        <a:fillRect/>
                      </a:stretch>
                    </p:blipFill>
                    <p:spPr>
                      <a:xfrm>
                        <a:off x="270408" y="1351352"/>
                        <a:ext cx="74933" cy="196358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Рукописный ввод 69">
                        <a:extLst>
                          <a:ext uri="{FF2B5EF4-FFF2-40B4-BE49-F238E27FC236}">
                            <a16:creationId xmlns:a16="http://schemas.microsoft.com/office/drawing/2014/main" id="{ECB407CB-77D5-46AA-A045-77D74FA26FB8}"/>
                          </a:ext>
                        </a:extLst>
                      </p14:cNvPr>
                      <p14:cNvContentPartPr/>
                      <p14:nvPr/>
                    </p14:nvContentPartPr>
                    <p14:xfrm>
                      <a:off x="238241" y="1299254"/>
                      <a:ext cx="113040" cy="222120"/>
                    </p14:xfrm>
                  </p:contentPart>
                </mc:Choice>
                <mc:Fallback xmlns="">
                  <p:pic>
                    <p:nvPicPr>
                      <p:cNvPr id="70" name="Рукописный ввод 69">
                        <a:extLst>
                          <a:ext uri="{FF2B5EF4-FFF2-40B4-BE49-F238E27FC236}">
                            <a16:creationId xmlns:a16="http://schemas.microsoft.com/office/drawing/2014/main" id="{ECB407CB-77D5-46AA-A045-77D74FA26FB8}"/>
                          </a:ext>
                        </a:extLst>
                      </p:cNvPr>
                      <p:cNvPicPr/>
                      <p:nvPr/>
                    </p:nvPicPr>
                    <p:blipFill>
                      <a:blip r:embed="rId54"/>
                      <a:stretch>
                        <a:fillRect/>
                      </a:stretch>
                    </p:blipFill>
                    <p:spPr>
                      <a:xfrm>
                        <a:off x="218751" y="1279770"/>
                        <a:ext cx="151240" cy="26030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1" name="Рукописный ввод 70">
                        <a:extLst>
                          <a:ext uri="{FF2B5EF4-FFF2-40B4-BE49-F238E27FC236}">
                            <a16:creationId xmlns:a16="http://schemas.microsoft.com/office/drawing/2014/main" id="{7FA8A608-EE46-4E28-8044-EBF892802FC6}"/>
                          </a:ext>
                        </a:extLst>
                      </p14:cNvPr>
                      <p14:cNvContentPartPr/>
                      <p14:nvPr/>
                    </p14:nvContentPartPr>
                    <p14:xfrm>
                      <a:off x="302681" y="3292934"/>
                      <a:ext cx="2408040" cy="32760"/>
                    </p14:xfrm>
                  </p:contentPart>
                </mc:Choice>
                <mc:Fallback xmlns="">
                  <p:pic>
                    <p:nvPicPr>
                      <p:cNvPr id="71" name="Рукописный ввод 70">
                        <a:extLst>
                          <a:ext uri="{FF2B5EF4-FFF2-40B4-BE49-F238E27FC236}">
                            <a16:creationId xmlns:a16="http://schemas.microsoft.com/office/drawing/2014/main" id="{7FA8A608-EE46-4E28-8044-EBF892802FC6}"/>
                          </a:ext>
                        </a:extLst>
                      </p:cNvPr>
                      <p:cNvPicPr/>
                      <p:nvPr/>
                    </p:nvPicPr>
                    <p:blipFill>
                      <a:blip r:embed="rId56"/>
                      <a:stretch>
                        <a:fillRect/>
                      </a:stretch>
                    </p:blipFill>
                    <p:spPr>
                      <a:xfrm>
                        <a:off x="283142" y="3273434"/>
                        <a:ext cx="2446337"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2" name="Рукописный ввод 71">
                        <a:extLst>
                          <a:ext uri="{FF2B5EF4-FFF2-40B4-BE49-F238E27FC236}">
                            <a16:creationId xmlns:a16="http://schemas.microsoft.com/office/drawing/2014/main" id="{ABA30967-8348-45E0-887C-96515217AE7D}"/>
                          </a:ext>
                        </a:extLst>
                      </p14:cNvPr>
                      <p14:cNvContentPartPr/>
                      <p14:nvPr/>
                    </p14:nvContentPartPr>
                    <p14:xfrm>
                      <a:off x="2631881" y="3241814"/>
                      <a:ext cx="185760" cy="115200"/>
                    </p14:xfrm>
                  </p:contentPart>
                </mc:Choice>
                <mc:Fallback xmlns="">
                  <p:pic>
                    <p:nvPicPr>
                      <p:cNvPr id="72" name="Рукописный ввод 71">
                        <a:extLst>
                          <a:ext uri="{FF2B5EF4-FFF2-40B4-BE49-F238E27FC236}">
                            <a16:creationId xmlns:a16="http://schemas.microsoft.com/office/drawing/2014/main" id="{ABA30967-8348-45E0-887C-96515217AE7D}"/>
                          </a:ext>
                        </a:extLst>
                      </p:cNvPr>
                      <p:cNvPicPr/>
                      <p:nvPr/>
                    </p:nvPicPr>
                    <p:blipFill>
                      <a:blip r:embed="rId58"/>
                      <a:stretch>
                        <a:fillRect/>
                      </a:stretch>
                    </p:blipFill>
                    <p:spPr>
                      <a:xfrm>
                        <a:off x="2612368" y="3222355"/>
                        <a:ext cx="224005" cy="153341"/>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3" name="Рукописный ввод 72">
                        <a:extLst>
                          <a:ext uri="{FF2B5EF4-FFF2-40B4-BE49-F238E27FC236}">
                            <a16:creationId xmlns:a16="http://schemas.microsoft.com/office/drawing/2014/main" id="{DF28915E-43F0-4BAE-9B0A-E27FF7307CD8}"/>
                          </a:ext>
                        </a:extLst>
                      </p14:cNvPr>
                      <p14:cNvContentPartPr/>
                      <p14:nvPr/>
                    </p14:nvContentPartPr>
                    <p14:xfrm>
                      <a:off x="269201" y="3459614"/>
                      <a:ext cx="186840" cy="186840"/>
                    </p14:xfrm>
                  </p:contentPart>
                </mc:Choice>
                <mc:Fallback xmlns="">
                  <p:pic>
                    <p:nvPicPr>
                      <p:cNvPr id="73" name="Рукописный ввод 72">
                        <a:extLst>
                          <a:ext uri="{FF2B5EF4-FFF2-40B4-BE49-F238E27FC236}">
                            <a16:creationId xmlns:a16="http://schemas.microsoft.com/office/drawing/2014/main" id="{DF28915E-43F0-4BAE-9B0A-E27FF7307CD8}"/>
                          </a:ext>
                        </a:extLst>
                      </p:cNvPr>
                      <p:cNvPicPr/>
                      <p:nvPr/>
                    </p:nvPicPr>
                    <p:blipFill>
                      <a:blip r:embed="rId60"/>
                      <a:stretch>
                        <a:fillRect/>
                      </a:stretch>
                    </p:blipFill>
                    <p:spPr>
                      <a:xfrm>
                        <a:off x="249738" y="3440151"/>
                        <a:ext cx="224987" cy="224987"/>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4" name="Рукописный ввод 73">
                        <a:extLst>
                          <a:ext uri="{FF2B5EF4-FFF2-40B4-BE49-F238E27FC236}">
                            <a16:creationId xmlns:a16="http://schemas.microsoft.com/office/drawing/2014/main" id="{D95D0141-F268-441F-9466-7ED9CA30DC5B}"/>
                          </a:ext>
                        </a:extLst>
                      </p14:cNvPr>
                      <p14:cNvContentPartPr/>
                      <p14:nvPr/>
                    </p14:nvContentPartPr>
                    <p14:xfrm>
                      <a:off x="2186021" y="3376814"/>
                      <a:ext cx="228600" cy="262440"/>
                    </p14:xfrm>
                  </p:contentPart>
                </mc:Choice>
                <mc:Fallback xmlns="">
                  <p:pic>
                    <p:nvPicPr>
                      <p:cNvPr id="74" name="Рукописный ввод 73">
                        <a:extLst>
                          <a:ext uri="{FF2B5EF4-FFF2-40B4-BE49-F238E27FC236}">
                            <a16:creationId xmlns:a16="http://schemas.microsoft.com/office/drawing/2014/main" id="{D95D0141-F268-441F-9466-7ED9CA30DC5B}"/>
                          </a:ext>
                        </a:extLst>
                      </p:cNvPr>
                      <p:cNvPicPr/>
                      <p:nvPr/>
                    </p:nvPicPr>
                    <p:blipFill>
                      <a:blip r:embed="rId62"/>
                      <a:stretch>
                        <a:fillRect/>
                      </a:stretch>
                    </p:blipFill>
                    <p:spPr>
                      <a:xfrm>
                        <a:off x="2166516" y="3357287"/>
                        <a:ext cx="266830" cy="30071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5" name="Рукописный ввод 74">
                        <a:extLst>
                          <a:ext uri="{FF2B5EF4-FFF2-40B4-BE49-F238E27FC236}">
                            <a16:creationId xmlns:a16="http://schemas.microsoft.com/office/drawing/2014/main" id="{93D3512B-42DD-4743-B715-4273732BBBC5}"/>
                          </a:ext>
                        </a:extLst>
                      </p14:cNvPr>
                      <p14:cNvContentPartPr/>
                      <p14:nvPr/>
                    </p14:nvContentPartPr>
                    <p14:xfrm>
                      <a:off x="264161" y="2121494"/>
                      <a:ext cx="2006640" cy="40320"/>
                    </p14:xfrm>
                  </p:contentPart>
                </mc:Choice>
                <mc:Fallback xmlns="">
                  <p:pic>
                    <p:nvPicPr>
                      <p:cNvPr id="75" name="Рукописный ввод 74">
                        <a:extLst>
                          <a:ext uri="{FF2B5EF4-FFF2-40B4-BE49-F238E27FC236}">
                            <a16:creationId xmlns:a16="http://schemas.microsoft.com/office/drawing/2014/main" id="{93D3512B-42DD-4743-B715-4273732BBBC5}"/>
                          </a:ext>
                        </a:extLst>
                      </p:cNvPr>
                      <p:cNvPicPr/>
                      <p:nvPr/>
                    </p:nvPicPr>
                    <p:blipFill>
                      <a:blip r:embed="rId64"/>
                      <a:stretch>
                        <a:fillRect/>
                      </a:stretch>
                    </p:blipFill>
                    <p:spPr>
                      <a:xfrm>
                        <a:off x="244618" y="2102109"/>
                        <a:ext cx="2044944" cy="7831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6" name="Рукописный ввод 75">
                        <a:extLst>
                          <a:ext uri="{FF2B5EF4-FFF2-40B4-BE49-F238E27FC236}">
                            <a16:creationId xmlns:a16="http://schemas.microsoft.com/office/drawing/2014/main" id="{D5F6AFF2-ABEF-4DA5-B64A-819FAD3F13CA}"/>
                          </a:ext>
                        </a:extLst>
                      </p14:cNvPr>
                      <p14:cNvContentPartPr/>
                      <p14:nvPr/>
                    </p14:nvContentPartPr>
                    <p14:xfrm>
                      <a:off x="2274761" y="2140934"/>
                      <a:ext cx="25560" cy="1144080"/>
                    </p14:xfrm>
                  </p:contentPart>
                </mc:Choice>
                <mc:Fallback xmlns="">
                  <p:pic>
                    <p:nvPicPr>
                      <p:cNvPr id="76" name="Рукописный ввод 75">
                        <a:extLst>
                          <a:ext uri="{FF2B5EF4-FFF2-40B4-BE49-F238E27FC236}">
                            <a16:creationId xmlns:a16="http://schemas.microsoft.com/office/drawing/2014/main" id="{D5F6AFF2-ABEF-4DA5-B64A-819FAD3F13CA}"/>
                          </a:ext>
                        </a:extLst>
                      </p:cNvPr>
                      <p:cNvPicPr/>
                      <p:nvPr/>
                    </p:nvPicPr>
                    <p:blipFill>
                      <a:blip r:embed="rId66"/>
                      <a:stretch>
                        <a:fillRect/>
                      </a:stretch>
                    </p:blipFill>
                    <p:spPr>
                      <a:xfrm>
                        <a:off x="2255397" y="2121397"/>
                        <a:ext cx="63513" cy="118237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7" name="Рукописный ввод 76">
                        <a:extLst>
                          <a:ext uri="{FF2B5EF4-FFF2-40B4-BE49-F238E27FC236}">
                            <a16:creationId xmlns:a16="http://schemas.microsoft.com/office/drawing/2014/main" id="{59052CC4-54AE-4A27-A247-9E2C456B88E9}"/>
                          </a:ext>
                        </a:extLst>
                      </p14:cNvPr>
                      <p14:cNvContentPartPr/>
                      <p14:nvPr/>
                    </p14:nvContentPartPr>
                    <p14:xfrm>
                      <a:off x="1915841" y="2175854"/>
                      <a:ext cx="17640" cy="1080000"/>
                    </p14:xfrm>
                  </p:contentPart>
                </mc:Choice>
                <mc:Fallback xmlns="">
                  <p:pic>
                    <p:nvPicPr>
                      <p:cNvPr id="77" name="Рукописный ввод 76">
                        <a:extLst>
                          <a:ext uri="{FF2B5EF4-FFF2-40B4-BE49-F238E27FC236}">
                            <a16:creationId xmlns:a16="http://schemas.microsoft.com/office/drawing/2014/main" id="{59052CC4-54AE-4A27-A247-9E2C456B88E9}"/>
                          </a:ext>
                        </a:extLst>
                      </p:cNvPr>
                      <p:cNvPicPr/>
                      <p:nvPr/>
                    </p:nvPicPr>
                    <p:blipFill>
                      <a:blip r:embed="rId68"/>
                      <a:stretch>
                        <a:fillRect/>
                      </a:stretch>
                    </p:blipFill>
                    <p:spPr>
                      <a:xfrm>
                        <a:off x="1896667" y="2156317"/>
                        <a:ext cx="55221" cy="1118292"/>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8" name="Рукописный ввод 77">
                        <a:extLst>
                          <a:ext uri="{FF2B5EF4-FFF2-40B4-BE49-F238E27FC236}">
                            <a16:creationId xmlns:a16="http://schemas.microsoft.com/office/drawing/2014/main" id="{1748FFB9-2698-4B8B-AD78-83BB5FDF8990}"/>
                          </a:ext>
                        </a:extLst>
                      </p14:cNvPr>
                      <p14:cNvContentPartPr/>
                      <p14:nvPr/>
                    </p14:nvContentPartPr>
                    <p14:xfrm>
                      <a:off x="1580321" y="2175134"/>
                      <a:ext cx="39240" cy="1066680"/>
                    </p14:xfrm>
                  </p:contentPart>
                </mc:Choice>
                <mc:Fallback xmlns="">
                  <p:pic>
                    <p:nvPicPr>
                      <p:cNvPr id="78" name="Рукописный ввод 77">
                        <a:extLst>
                          <a:ext uri="{FF2B5EF4-FFF2-40B4-BE49-F238E27FC236}">
                            <a16:creationId xmlns:a16="http://schemas.microsoft.com/office/drawing/2014/main" id="{1748FFB9-2698-4B8B-AD78-83BB5FDF8990}"/>
                          </a:ext>
                        </a:extLst>
                      </p:cNvPr>
                      <p:cNvPicPr/>
                      <p:nvPr/>
                    </p:nvPicPr>
                    <p:blipFill>
                      <a:blip r:embed="rId70"/>
                      <a:stretch>
                        <a:fillRect/>
                      </a:stretch>
                    </p:blipFill>
                    <p:spPr>
                      <a:xfrm>
                        <a:off x="1561086" y="2155598"/>
                        <a:ext cx="76941" cy="110497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Рукописный ввод 79">
                        <a:extLst>
                          <a:ext uri="{FF2B5EF4-FFF2-40B4-BE49-F238E27FC236}">
                            <a16:creationId xmlns:a16="http://schemas.microsoft.com/office/drawing/2014/main" id="{F2C4F44C-B2C7-4F40-95B5-507169EB9D10}"/>
                          </a:ext>
                        </a:extLst>
                      </p14:cNvPr>
                      <p14:cNvContentPartPr/>
                      <p14:nvPr/>
                    </p14:nvContentPartPr>
                    <p14:xfrm>
                      <a:off x="1246601" y="2205734"/>
                      <a:ext cx="29160" cy="986760"/>
                    </p14:xfrm>
                  </p:contentPart>
                </mc:Choice>
                <mc:Fallback xmlns="">
                  <p:pic>
                    <p:nvPicPr>
                      <p:cNvPr id="80" name="Рукописный ввод 79">
                        <a:extLst>
                          <a:ext uri="{FF2B5EF4-FFF2-40B4-BE49-F238E27FC236}">
                            <a16:creationId xmlns:a16="http://schemas.microsoft.com/office/drawing/2014/main" id="{F2C4F44C-B2C7-4F40-95B5-507169EB9D10}"/>
                          </a:ext>
                        </a:extLst>
                      </p:cNvPr>
                      <p:cNvPicPr/>
                      <p:nvPr/>
                    </p:nvPicPr>
                    <p:blipFill>
                      <a:blip r:embed="rId72"/>
                      <a:stretch>
                        <a:fillRect/>
                      </a:stretch>
                    </p:blipFill>
                    <p:spPr>
                      <a:xfrm>
                        <a:off x="1227417" y="2186202"/>
                        <a:ext cx="66761" cy="102504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3" name="Рукописный ввод 82">
                        <a:extLst>
                          <a:ext uri="{FF2B5EF4-FFF2-40B4-BE49-F238E27FC236}">
                            <a16:creationId xmlns:a16="http://schemas.microsoft.com/office/drawing/2014/main" id="{CE0F4803-034C-4992-9199-938A925AD260}"/>
                          </a:ext>
                        </a:extLst>
                      </p14:cNvPr>
                      <p14:cNvContentPartPr/>
                      <p14:nvPr/>
                    </p14:nvContentPartPr>
                    <p14:xfrm>
                      <a:off x="893441" y="2291774"/>
                      <a:ext cx="27360" cy="942480"/>
                    </p14:xfrm>
                  </p:contentPart>
                </mc:Choice>
                <mc:Fallback xmlns="">
                  <p:pic>
                    <p:nvPicPr>
                      <p:cNvPr id="83" name="Рукописный ввод 82">
                        <a:extLst>
                          <a:ext uri="{FF2B5EF4-FFF2-40B4-BE49-F238E27FC236}">
                            <a16:creationId xmlns:a16="http://schemas.microsoft.com/office/drawing/2014/main" id="{CE0F4803-034C-4992-9199-938A925AD260}"/>
                          </a:ext>
                        </a:extLst>
                      </p:cNvPr>
                      <p:cNvPicPr/>
                      <p:nvPr/>
                    </p:nvPicPr>
                    <p:blipFill>
                      <a:blip r:embed="rId74"/>
                      <a:stretch>
                        <a:fillRect/>
                      </a:stretch>
                    </p:blipFill>
                    <p:spPr>
                      <a:xfrm>
                        <a:off x="873898" y="2272237"/>
                        <a:ext cx="65664" cy="980773"/>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4" name="Рукописный ввод 83">
                        <a:extLst>
                          <a:ext uri="{FF2B5EF4-FFF2-40B4-BE49-F238E27FC236}">
                            <a16:creationId xmlns:a16="http://schemas.microsoft.com/office/drawing/2014/main" id="{7B7A610A-DE37-4ECB-946A-A44F5098DA4C}"/>
                          </a:ext>
                        </a:extLst>
                      </p14:cNvPr>
                      <p14:cNvContentPartPr/>
                      <p14:nvPr/>
                    </p14:nvContentPartPr>
                    <p14:xfrm>
                      <a:off x="577001" y="2231654"/>
                      <a:ext cx="19440" cy="1015200"/>
                    </p14:xfrm>
                  </p:contentPart>
                </mc:Choice>
                <mc:Fallback xmlns="">
                  <p:pic>
                    <p:nvPicPr>
                      <p:cNvPr id="84" name="Рукописный ввод 83">
                        <a:extLst>
                          <a:ext uri="{FF2B5EF4-FFF2-40B4-BE49-F238E27FC236}">
                            <a16:creationId xmlns:a16="http://schemas.microsoft.com/office/drawing/2014/main" id="{7B7A610A-DE37-4ECB-946A-A44F5098DA4C}"/>
                          </a:ext>
                        </a:extLst>
                      </p:cNvPr>
                      <p:cNvPicPr/>
                      <p:nvPr/>
                    </p:nvPicPr>
                    <p:blipFill>
                      <a:blip r:embed="rId76"/>
                      <a:stretch>
                        <a:fillRect/>
                      </a:stretch>
                    </p:blipFill>
                    <p:spPr>
                      <a:xfrm>
                        <a:off x="558309" y="2212116"/>
                        <a:ext cx="56077" cy="10534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5" name="Рукописный ввод 84">
                        <a:extLst>
                          <a:ext uri="{FF2B5EF4-FFF2-40B4-BE49-F238E27FC236}">
                            <a16:creationId xmlns:a16="http://schemas.microsoft.com/office/drawing/2014/main" id="{593FE1DC-5333-4988-B7C1-F1CC005E71AE}"/>
                          </a:ext>
                        </a:extLst>
                      </p14:cNvPr>
                      <p14:cNvContentPartPr/>
                      <p14:nvPr/>
                    </p14:nvContentPartPr>
                    <p14:xfrm>
                      <a:off x="2868761" y="3399134"/>
                      <a:ext cx="138600" cy="222120"/>
                    </p14:xfrm>
                  </p:contentPart>
                </mc:Choice>
                <mc:Fallback xmlns="">
                  <p:pic>
                    <p:nvPicPr>
                      <p:cNvPr id="85" name="Рукописный ввод 84">
                        <a:extLst>
                          <a:ext uri="{FF2B5EF4-FFF2-40B4-BE49-F238E27FC236}">
                            <a16:creationId xmlns:a16="http://schemas.microsoft.com/office/drawing/2014/main" id="{593FE1DC-5333-4988-B7C1-F1CC005E71AE}"/>
                          </a:ext>
                        </a:extLst>
                      </p:cNvPr>
                      <p:cNvPicPr/>
                      <p:nvPr/>
                    </p:nvPicPr>
                    <p:blipFill>
                      <a:blip r:embed="rId78"/>
                      <a:stretch>
                        <a:fillRect/>
                      </a:stretch>
                    </p:blipFill>
                    <p:spPr>
                      <a:xfrm>
                        <a:off x="2849295" y="3379650"/>
                        <a:ext cx="176754" cy="26030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Рукописный ввод 85">
                        <a:extLst>
                          <a:ext uri="{FF2B5EF4-FFF2-40B4-BE49-F238E27FC236}">
                            <a16:creationId xmlns:a16="http://schemas.microsoft.com/office/drawing/2014/main" id="{D0D0C5F2-D06A-40E3-9F58-166F093A8BDA}"/>
                          </a:ext>
                        </a:extLst>
                      </p14:cNvPr>
                      <p14:cNvContentPartPr/>
                      <p14:nvPr/>
                    </p14:nvContentPartPr>
                    <p14:xfrm>
                      <a:off x="2900441" y="3456014"/>
                      <a:ext cx="131400" cy="157320"/>
                    </p14:xfrm>
                  </p:contentPart>
                </mc:Choice>
                <mc:Fallback xmlns="">
                  <p:pic>
                    <p:nvPicPr>
                      <p:cNvPr id="86" name="Рукописный ввод 85">
                        <a:extLst>
                          <a:ext uri="{FF2B5EF4-FFF2-40B4-BE49-F238E27FC236}">
                            <a16:creationId xmlns:a16="http://schemas.microsoft.com/office/drawing/2014/main" id="{D0D0C5F2-D06A-40E3-9F58-166F093A8BDA}"/>
                          </a:ext>
                        </a:extLst>
                      </p:cNvPr>
                      <p:cNvPicPr/>
                      <p:nvPr/>
                    </p:nvPicPr>
                    <p:blipFill>
                      <a:blip r:embed="rId80"/>
                      <a:stretch>
                        <a:fillRect/>
                      </a:stretch>
                    </p:blipFill>
                    <p:spPr>
                      <a:xfrm>
                        <a:off x="2881003" y="3436544"/>
                        <a:ext cx="169498" cy="195482"/>
                      </a:xfrm>
                      <a:prstGeom prst="rect">
                        <a:avLst/>
                      </a:prstGeom>
                    </p:spPr>
                  </p:pic>
                </mc:Fallback>
              </mc:AlternateContent>
            </p:grpSp>
            <p:grpSp>
              <p:nvGrpSpPr>
                <p:cNvPr id="63" name="Группа 62">
                  <a:extLst>
                    <a:ext uri="{FF2B5EF4-FFF2-40B4-BE49-F238E27FC236}">
                      <a16:creationId xmlns:a16="http://schemas.microsoft.com/office/drawing/2014/main" id="{6730E82D-D2C5-4446-85B3-6F5F6AF5973B}"/>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1">
                    <p14:nvContentPartPr>
                      <p14:cNvPr id="64" name="Рукописный ввод 63">
                        <a:extLst>
                          <a:ext uri="{FF2B5EF4-FFF2-40B4-BE49-F238E27FC236}">
                            <a16:creationId xmlns:a16="http://schemas.microsoft.com/office/drawing/2014/main" id="{ED4213B5-2353-468F-A91B-5D383716257F}"/>
                          </a:ext>
                        </a:extLst>
                      </p14:cNvPr>
                      <p14:cNvContentPartPr/>
                      <p14:nvPr/>
                    </p14:nvContentPartPr>
                    <p14:xfrm>
                      <a:off x="824681" y="1546419"/>
                      <a:ext cx="56520" cy="352800"/>
                    </p14:xfrm>
                  </p:contentPart>
                </mc:Choice>
                <mc:Fallback xmlns="">
                  <p:pic>
                    <p:nvPicPr>
                      <p:cNvPr id="64" name="Рукописный ввод 63">
                        <a:extLst>
                          <a:ext uri="{FF2B5EF4-FFF2-40B4-BE49-F238E27FC236}">
                            <a16:creationId xmlns:a16="http://schemas.microsoft.com/office/drawing/2014/main" id="{ED4213B5-2353-468F-A91B-5D383716257F}"/>
                          </a:ext>
                        </a:extLst>
                      </p:cNvPr>
                      <p:cNvPicPr/>
                      <p:nvPr/>
                    </p:nvPicPr>
                    <p:blipFill>
                      <a:blip r:embed="rId82"/>
                      <a:stretch>
                        <a:fillRect/>
                      </a:stretch>
                    </p:blipFill>
                    <p:spPr>
                      <a:xfrm>
                        <a:off x="812065" y="1534201"/>
                        <a:ext cx="81248" cy="37774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Рукописный ввод 64">
                        <a:extLst>
                          <a:ext uri="{FF2B5EF4-FFF2-40B4-BE49-F238E27FC236}">
                            <a16:creationId xmlns:a16="http://schemas.microsoft.com/office/drawing/2014/main" id="{FC892CB4-7962-4BBE-B17F-9957AA02235E}"/>
                          </a:ext>
                        </a:extLst>
                      </p14:cNvPr>
                      <p14:cNvContentPartPr/>
                      <p14:nvPr/>
                    </p14:nvContentPartPr>
                    <p14:xfrm>
                      <a:off x="795521" y="1774299"/>
                      <a:ext cx="129960" cy="53280"/>
                    </p14:xfrm>
                  </p:contentPart>
                </mc:Choice>
                <mc:Fallback xmlns="">
                  <p:pic>
                    <p:nvPicPr>
                      <p:cNvPr id="65" name="Рукописный ввод 64">
                        <a:extLst>
                          <a:ext uri="{FF2B5EF4-FFF2-40B4-BE49-F238E27FC236}">
                            <a16:creationId xmlns:a16="http://schemas.microsoft.com/office/drawing/2014/main" id="{FC892CB4-7962-4BBE-B17F-9957AA02235E}"/>
                          </a:ext>
                        </a:extLst>
                      </p:cNvPr>
                      <p:cNvPicPr/>
                      <p:nvPr/>
                    </p:nvPicPr>
                    <p:blipFill>
                      <a:blip r:embed="rId84"/>
                      <a:stretch>
                        <a:fillRect/>
                      </a:stretch>
                    </p:blipFill>
                    <p:spPr>
                      <a:xfrm>
                        <a:off x="783337" y="1761613"/>
                        <a:ext cx="154835" cy="7814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Рукописный ввод 65">
                        <a:extLst>
                          <a:ext uri="{FF2B5EF4-FFF2-40B4-BE49-F238E27FC236}">
                            <a16:creationId xmlns:a16="http://schemas.microsoft.com/office/drawing/2014/main" id="{8D177AAA-F4C2-4713-9F96-03F360407A40}"/>
                          </a:ext>
                        </a:extLst>
                      </p14:cNvPr>
                      <p14:cNvContentPartPr/>
                      <p14:nvPr/>
                    </p14:nvContentPartPr>
                    <p14:xfrm>
                      <a:off x="945641" y="1645419"/>
                      <a:ext cx="45000" cy="198720"/>
                    </p14:xfrm>
                  </p:contentPart>
                </mc:Choice>
                <mc:Fallback xmlns="">
                  <p:pic>
                    <p:nvPicPr>
                      <p:cNvPr id="66" name="Рукописный ввод 65">
                        <a:extLst>
                          <a:ext uri="{FF2B5EF4-FFF2-40B4-BE49-F238E27FC236}">
                            <a16:creationId xmlns:a16="http://schemas.microsoft.com/office/drawing/2014/main" id="{8D177AAA-F4C2-4713-9F96-03F360407A40}"/>
                          </a:ext>
                        </a:extLst>
                      </p:cNvPr>
                      <p:cNvPicPr/>
                      <p:nvPr/>
                    </p:nvPicPr>
                    <p:blipFill>
                      <a:blip r:embed="rId86"/>
                      <a:stretch>
                        <a:fillRect/>
                      </a:stretch>
                    </p:blipFill>
                    <p:spPr>
                      <a:xfrm>
                        <a:off x="933001" y="1633221"/>
                        <a:ext cx="69775" cy="22362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Рукописный ввод 66">
                        <a:extLst>
                          <a:ext uri="{FF2B5EF4-FFF2-40B4-BE49-F238E27FC236}">
                            <a16:creationId xmlns:a16="http://schemas.microsoft.com/office/drawing/2014/main" id="{E30C6BAD-0091-4AFE-9942-956022584428}"/>
                          </a:ext>
                        </a:extLst>
                      </p14:cNvPr>
                      <p14:cNvContentPartPr/>
                      <p14:nvPr/>
                    </p14:nvContentPartPr>
                    <p14:xfrm>
                      <a:off x="1014761" y="1727139"/>
                      <a:ext cx="43200" cy="86760"/>
                    </p14:xfrm>
                  </p:contentPart>
                </mc:Choice>
                <mc:Fallback xmlns="">
                  <p:pic>
                    <p:nvPicPr>
                      <p:cNvPr id="67" name="Рукописный ввод 66">
                        <a:extLst>
                          <a:ext uri="{FF2B5EF4-FFF2-40B4-BE49-F238E27FC236}">
                            <a16:creationId xmlns:a16="http://schemas.microsoft.com/office/drawing/2014/main" id="{E30C6BAD-0091-4AFE-9942-956022584428}"/>
                          </a:ext>
                        </a:extLst>
                      </p:cNvPr>
                      <p:cNvPicPr/>
                      <p:nvPr/>
                    </p:nvPicPr>
                    <p:blipFill>
                      <a:blip r:embed="rId88"/>
                      <a:stretch>
                        <a:fillRect/>
                      </a:stretch>
                    </p:blipFill>
                    <p:spPr>
                      <a:xfrm>
                        <a:off x="1002055" y="1714380"/>
                        <a:ext cx="68104" cy="111767"/>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Рукописный ввод 67">
                        <a:extLst>
                          <a:ext uri="{FF2B5EF4-FFF2-40B4-BE49-F238E27FC236}">
                            <a16:creationId xmlns:a16="http://schemas.microsoft.com/office/drawing/2014/main" id="{6379A128-2A87-48B0-8B2B-36D38AB88A7E}"/>
                          </a:ext>
                        </a:extLst>
                      </p14:cNvPr>
                      <p14:cNvContentPartPr/>
                      <p14:nvPr/>
                    </p14:nvContentPartPr>
                    <p14:xfrm>
                      <a:off x="1008641" y="1686819"/>
                      <a:ext cx="165600" cy="186840"/>
                    </p14:xfrm>
                  </p:contentPart>
                </mc:Choice>
                <mc:Fallback xmlns="">
                  <p:pic>
                    <p:nvPicPr>
                      <p:cNvPr id="68" name="Рукописный ввод 67">
                        <a:extLst>
                          <a:ext uri="{FF2B5EF4-FFF2-40B4-BE49-F238E27FC236}">
                            <a16:creationId xmlns:a16="http://schemas.microsoft.com/office/drawing/2014/main" id="{6379A128-2A87-48B0-8B2B-36D38AB88A7E}"/>
                          </a:ext>
                        </a:extLst>
                      </p:cNvPr>
                      <p:cNvPicPr/>
                      <p:nvPr/>
                    </p:nvPicPr>
                    <p:blipFill>
                      <a:blip r:embed="rId90"/>
                      <a:stretch>
                        <a:fillRect/>
                      </a:stretch>
                    </p:blipFill>
                    <p:spPr>
                      <a:xfrm>
                        <a:off x="995942" y="1674601"/>
                        <a:ext cx="190491" cy="21178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1">
                <p14:nvContentPartPr>
                  <p14:cNvPr id="61" name="Рукописный ввод 60">
                    <a:extLst>
                      <a:ext uri="{FF2B5EF4-FFF2-40B4-BE49-F238E27FC236}">
                        <a16:creationId xmlns:a16="http://schemas.microsoft.com/office/drawing/2014/main" id="{E7AABCC0-231F-402B-802C-FC1B4CA408F3}"/>
                      </a:ext>
                    </a:extLst>
                  </p14:cNvPr>
                  <p14:cNvContentPartPr/>
                  <p14:nvPr/>
                </p14:nvContentPartPr>
                <p14:xfrm>
                  <a:off x="101051" y="2434200"/>
                  <a:ext cx="107280" cy="240120"/>
                </p14:xfrm>
              </p:contentPart>
            </mc:Choice>
            <mc:Fallback xmlns="">
              <p:pic>
                <p:nvPicPr>
                  <p:cNvPr id="61" name="Рукописный ввод 60">
                    <a:extLst>
                      <a:ext uri="{FF2B5EF4-FFF2-40B4-BE49-F238E27FC236}">
                        <a16:creationId xmlns:a16="http://schemas.microsoft.com/office/drawing/2014/main" id="{E7AABCC0-231F-402B-802C-FC1B4CA408F3}"/>
                      </a:ext>
                    </a:extLst>
                  </p:cNvPr>
                  <p:cNvPicPr/>
                  <p:nvPr/>
                </p:nvPicPr>
                <p:blipFill>
                  <a:blip r:embed="rId92"/>
                  <a:stretch>
                    <a:fillRect/>
                  </a:stretch>
                </p:blipFill>
                <p:spPr>
                  <a:xfrm>
                    <a:off x="88340" y="2421482"/>
                    <a:ext cx="132193" cy="265048"/>
                  </a:xfrm>
                  <a:prstGeom prst="rect">
                    <a:avLst/>
                  </a:prstGeom>
                </p:spPr>
              </p:pic>
            </mc:Fallback>
          </mc:AlternateContent>
        </p:grpSp>
      </p:grpSp>
      <p:grpSp>
        <p:nvGrpSpPr>
          <p:cNvPr id="3" name="Группа 2">
            <a:extLst>
              <a:ext uri="{FF2B5EF4-FFF2-40B4-BE49-F238E27FC236}">
                <a16:creationId xmlns:a16="http://schemas.microsoft.com/office/drawing/2014/main" id="{0E13E982-AD0F-4FB5-B508-35B7C787DA67}"/>
              </a:ext>
            </a:extLst>
          </p:cNvPr>
          <p:cNvGrpSpPr/>
          <p:nvPr/>
        </p:nvGrpSpPr>
        <p:grpSpPr>
          <a:xfrm>
            <a:off x="7152271" y="842435"/>
            <a:ext cx="1299084" cy="1297633"/>
            <a:chOff x="3244462" y="1313698"/>
            <a:chExt cx="3096139" cy="3092682"/>
          </a:xfrm>
        </p:grpSpPr>
        <p:grpSp>
          <p:nvGrpSpPr>
            <p:cNvPr id="169" name="Группа 168">
              <a:extLst>
                <a:ext uri="{FF2B5EF4-FFF2-40B4-BE49-F238E27FC236}">
                  <a16:creationId xmlns:a16="http://schemas.microsoft.com/office/drawing/2014/main" id="{4A8B7C13-34D9-45CC-8CC6-C3041D9B278E}"/>
                </a:ext>
              </a:extLst>
            </p:cNvPr>
            <p:cNvGrpSpPr/>
            <p:nvPr/>
          </p:nvGrpSpPr>
          <p:grpSpPr>
            <a:xfrm>
              <a:off x="3244462" y="1313698"/>
              <a:ext cx="3041258" cy="3092682"/>
              <a:chOff x="124162" y="1531089"/>
              <a:chExt cx="1906167" cy="1938399"/>
            </a:xfrm>
          </p:grpSpPr>
          <mc:AlternateContent xmlns:mc="http://schemas.openxmlformats.org/markup-compatibility/2006" xmlns:p14="http://schemas.microsoft.com/office/powerpoint/2010/main">
            <mc:Choice Requires="p14">
              <p:contentPart p14:bwMode="auto" r:id="rId93">
                <p14:nvContentPartPr>
                  <p14:cNvPr id="170" name="Рукописный ввод 169">
                    <a:extLst>
                      <a:ext uri="{FF2B5EF4-FFF2-40B4-BE49-F238E27FC236}">
                        <a16:creationId xmlns:a16="http://schemas.microsoft.com/office/drawing/2014/main" id="{7E8E8C3B-138D-4803-A613-E029C351D8BD}"/>
                      </a:ext>
                    </a:extLst>
                  </p14:cNvPr>
                  <p14:cNvContentPartPr/>
                  <p14:nvPr/>
                </p14:nvContentPartPr>
                <p14:xfrm>
                  <a:off x="450843" y="3355368"/>
                  <a:ext cx="67320" cy="86040"/>
                </p14:xfrm>
              </p:contentPart>
            </mc:Choice>
            <mc:Fallback xmlns="">
              <p:pic>
                <p:nvPicPr>
                  <p:cNvPr id="170" name="Рукописный ввод 169">
                    <a:extLst>
                      <a:ext uri="{FF2B5EF4-FFF2-40B4-BE49-F238E27FC236}">
                        <a16:creationId xmlns:a16="http://schemas.microsoft.com/office/drawing/2014/main" id="{7E8E8C3B-138D-4803-A613-E029C351D8BD}"/>
                      </a:ext>
                    </a:extLst>
                  </p:cNvPr>
                  <p:cNvPicPr/>
                  <p:nvPr/>
                </p:nvPicPr>
                <p:blipFill>
                  <a:blip r:embed="rId4"/>
                  <a:stretch>
                    <a:fillRect/>
                  </a:stretch>
                </p:blipFill>
                <p:spPr>
                  <a:xfrm>
                    <a:off x="437486" y="3341924"/>
                    <a:ext cx="93500" cy="11239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1" name="Рукописный ввод 170">
                    <a:extLst>
                      <a:ext uri="{FF2B5EF4-FFF2-40B4-BE49-F238E27FC236}">
                        <a16:creationId xmlns:a16="http://schemas.microsoft.com/office/drawing/2014/main" id="{0578DCA3-7515-4FCF-AE52-C19B7AA771AE}"/>
                      </a:ext>
                    </a:extLst>
                  </p14:cNvPr>
                  <p14:cNvContentPartPr/>
                  <p14:nvPr/>
                </p14:nvContentPartPr>
                <p14:xfrm>
                  <a:off x="531123" y="3439608"/>
                  <a:ext cx="2520" cy="29880"/>
                </p14:xfrm>
              </p:contentPart>
            </mc:Choice>
            <mc:Fallback xmlns="">
              <p:pic>
                <p:nvPicPr>
                  <p:cNvPr id="171" name="Рукописный ввод 170">
                    <a:extLst>
                      <a:ext uri="{FF2B5EF4-FFF2-40B4-BE49-F238E27FC236}">
                        <a16:creationId xmlns:a16="http://schemas.microsoft.com/office/drawing/2014/main" id="{0578DCA3-7515-4FCF-AE52-C19B7AA771AE}"/>
                      </a:ext>
                    </a:extLst>
                  </p:cNvPr>
                  <p:cNvPicPr/>
                  <p:nvPr/>
                </p:nvPicPr>
                <p:blipFill>
                  <a:blip r:embed="rId6"/>
                  <a:stretch>
                    <a:fillRect/>
                  </a:stretch>
                </p:blipFill>
                <p:spPr>
                  <a:xfrm>
                    <a:off x="518523" y="3426269"/>
                    <a:ext cx="27216" cy="56025"/>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2" name="Рукописный ввод 171">
                    <a:extLst>
                      <a:ext uri="{FF2B5EF4-FFF2-40B4-BE49-F238E27FC236}">
                        <a16:creationId xmlns:a16="http://schemas.microsoft.com/office/drawing/2014/main" id="{93906746-A83E-4E6D-A6A9-0F11C03FB77D}"/>
                      </a:ext>
                    </a:extLst>
                  </p14:cNvPr>
                  <p14:cNvContentPartPr/>
                  <p14:nvPr/>
                </p14:nvContentPartPr>
                <p14:xfrm>
                  <a:off x="557403" y="3369768"/>
                  <a:ext cx="83160" cy="79920"/>
                </p14:xfrm>
              </p:contentPart>
            </mc:Choice>
            <mc:Fallback xmlns="">
              <p:pic>
                <p:nvPicPr>
                  <p:cNvPr id="172" name="Рукописный ввод 171">
                    <a:extLst>
                      <a:ext uri="{FF2B5EF4-FFF2-40B4-BE49-F238E27FC236}">
                        <a16:creationId xmlns:a16="http://schemas.microsoft.com/office/drawing/2014/main" id="{93906746-A83E-4E6D-A6A9-0F11C03FB77D}"/>
                      </a:ext>
                    </a:extLst>
                  </p:cNvPr>
                  <p:cNvPicPr/>
                  <p:nvPr/>
                </p:nvPicPr>
                <p:blipFill>
                  <a:blip r:embed="rId8"/>
                  <a:stretch>
                    <a:fillRect/>
                  </a:stretch>
                </p:blipFill>
                <p:spPr>
                  <a:xfrm>
                    <a:off x="543990" y="3356359"/>
                    <a:ext cx="109449" cy="106202"/>
                  </a:xfrm>
                  <a:prstGeom prst="rect">
                    <a:avLst/>
                  </a:prstGeom>
                </p:spPr>
              </p:pic>
            </mc:Fallback>
          </mc:AlternateContent>
          <p:grpSp>
            <p:nvGrpSpPr>
              <p:cNvPr id="173" name="Группа 172">
                <a:extLst>
                  <a:ext uri="{FF2B5EF4-FFF2-40B4-BE49-F238E27FC236}">
                    <a16:creationId xmlns:a16="http://schemas.microsoft.com/office/drawing/2014/main" id="{CA7A36BE-B5DF-4CE3-932D-A041C75F9802}"/>
                  </a:ext>
                </a:extLst>
              </p:cNvPr>
              <p:cNvGrpSpPr/>
              <p:nvPr/>
            </p:nvGrpSpPr>
            <p:grpSpPr>
              <a:xfrm>
                <a:off x="512403" y="3225768"/>
                <a:ext cx="41400" cy="59760"/>
                <a:chOff x="512403" y="3225768"/>
                <a:chExt cx="41400" cy="59760"/>
              </a:xfrm>
            </p:grpSpPr>
            <mc:AlternateContent xmlns:mc="http://schemas.openxmlformats.org/markup-compatibility/2006" xmlns:p14="http://schemas.microsoft.com/office/powerpoint/2010/main">
              <mc:Choice Requires="p14">
                <p:contentPart p14:bwMode="auto" r:id="rId96">
                  <p14:nvContentPartPr>
                    <p14:cNvPr id="220" name="Рукописный ввод 219">
                      <a:extLst>
                        <a:ext uri="{FF2B5EF4-FFF2-40B4-BE49-F238E27FC236}">
                          <a16:creationId xmlns:a16="http://schemas.microsoft.com/office/drawing/2014/main" id="{DC0D1D37-91A0-4098-A995-8FFC6283DAED}"/>
                        </a:ext>
                      </a:extLst>
                    </p14:cNvPr>
                    <p14:cNvContentPartPr/>
                    <p14:nvPr/>
                  </p14:nvContentPartPr>
                  <p14:xfrm>
                    <a:off x="514563" y="3225768"/>
                    <a:ext cx="22320" cy="59760"/>
                  </p14:xfrm>
                </p:contentPart>
              </mc:Choice>
              <mc:Fallback xmlns="">
                <p:pic>
                  <p:nvPicPr>
                    <p:cNvPr id="220" name="Рукописный ввод 219">
                      <a:extLst>
                        <a:ext uri="{FF2B5EF4-FFF2-40B4-BE49-F238E27FC236}">
                          <a16:creationId xmlns:a16="http://schemas.microsoft.com/office/drawing/2014/main" id="{DC0D1D37-91A0-4098-A995-8FFC6283DAED}"/>
                        </a:ext>
                      </a:extLst>
                    </p:cNvPr>
                    <p:cNvPicPr/>
                    <p:nvPr/>
                  </p:nvPicPr>
                  <p:blipFill>
                    <a:blip r:embed="rId10"/>
                    <a:stretch>
                      <a:fillRect/>
                    </a:stretch>
                  </p:blipFill>
                  <p:spPr>
                    <a:xfrm>
                      <a:off x="501277" y="3212309"/>
                      <a:ext cx="48360" cy="8614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21" name="Рукописный ввод 220">
                      <a:extLst>
                        <a:ext uri="{FF2B5EF4-FFF2-40B4-BE49-F238E27FC236}">
                          <a16:creationId xmlns:a16="http://schemas.microsoft.com/office/drawing/2014/main" id="{8E843B4A-0D93-40F2-85FF-224498A1F040}"/>
                        </a:ext>
                      </a:extLst>
                    </p14:cNvPr>
                    <p14:cNvContentPartPr/>
                    <p14:nvPr/>
                  </p14:nvContentPartPr>
                  <p14:xfrm>
                    <a:off x="512403" y="3236208"/>
                    <a:ext cx="41400" cy="43920"/>
                  </p14:xfrm>
                </p:contentPart>
              </mc:Choice>
              <mc:Fallback xmlns="">
                <p:pic>
                  <p:nvPicPr>
                    <p:cNvPr id="221" name="Рукописный ввод 220">
                      <a:extLst>
                        <a:ext uri="{FF2B5EF4-FFF2-40B4-BE49-F238E27FC236}">
                          <a16:creationId xmlns:a16="http://schemas.microsoft.com/office/drawing/2014/main" id="{8E843B4A-0D93-40F2-85FF-224498A1F040}"/>
                        </a:ext>
                      </a:extLst>
                    </p:cNvPr>
                    <p:cNvPicPr/>
                    <p:nvPr/>
                  </p:nvPicPr>
                  <p:blipFill>
                    <a:blip r:embed="rId12"/>
                    <a:stretch>
                      <a:fillRect/>
                    </a:stretch>
                  </p:blipFill>
                  <p:spPr>
                    <a:xfrm>
                      <a:off x="499134" y="3222818"/>
                      <a:ext cx="67408" cy="70165"/>
                    </a:xfrm>
                    <a:prstGeom prst="rect">
                      <a:avLst/>
                    </a:prstGeom>
                  </p:spPr>
                </p:pic>
              </mc:Fallback>
            </mc:AlternateContent>
          </p:grpSp>
          <p:grpSp>
            <p:nvGrpSpPr>
              <p:cNvPr id="179" name="Группа 178">
                <a:extLst>
                  <a:ext uri="{FF2B5EF4-FFF2-40B4-BE49-F238E27FC236}">
                    <a16:creationId xmlns:a16="http://schemas.microsoft.com/office/drawing/2014/main" id="{926B26A9-B663-40B9-8F38-22113CE255EB}"/>
                  </a:ext>
                </a:extLst>
              </p:cNvPr>
              <p:cNvGrpSpPr/>
              <p:nvPr/>
            </p:nvGrpSpPr>
            <p:grpSpPr>
              <a:xfrm>
                <a:off x="1183443" y="3216048"/>
                <a:ext cx="176760" cy="220320"/>
                <a:chOff x="1183443" y="3216048"/>
                <a:chExt cx="176760" cy="220320"/>
              </a:xfrm>
            </p:grpSpPr>
            <mc:AlternateContent xmlns:mc="http://schemas.openxmlformats.org/markup-compatibility/2006" xmlns:p14="http://schemas.microsoft.com/office/powerpoint/2010/main">
              <mc:Choice Requires="p14">
                <p:contentPart p14:bwMode="auto" r:id="rId98">
                  <p14:nvContentPartPr>
                    <p14:cNvPr id="212" name="Рукописный ввод 211">
                      <a:extLst>
                        <a:ext uri="{FF2B5EF4-FFF2-40B4-BE49-F238E27FC236}">
                          <a16:creationId xmlns:a16="http://schemas.microsoft.com/office/drawing/2014/main" id="{40BB234D-2471-4A3F-AEA0-BAFB4127089D}"/>
                        </a:ext>
                      </a:extLst>
                    </p14:cNvPr>
                    <p14:cNvContentPartPr/>
                    <p14:nvPr/>
                  </p14:nvContentPartPr>
                  <p14:xfrm>
                    <a:off x="1249323" y="3216048"/>
                    <a:ext cx="19440" cy="60480"/>
                  </p14:xfrm>
                </p:contentPart>
              </mc:Choice>
              <mc:Fallback xmlns="">
                <p:pic>
                  <p:nvPicPr>
                    <p:cNvPr id="212" name="Рукописный ввод 211">
                      <a:extLst>
                        <a:ext uri="{FF2B5EF4-FFF2-40B4-BE49-F238E27FC236}">
                          <a16:creationId xmlns:a16="http://schemas.microsoft.com/office/drawing/2014/main" id="{40BB234D-2471-4A3F-AEA0-BAFB4127089D}"/>
                        </a:ext>
                      </a:extLst>
                    </p:cNvPr>
                    <p:cNvPicPr/>
                    <p:nvPr/>
                  </p:nvPicPr>
                  <p:blipFill>
                    <a:blip r:embed="rId28"/>
                    <a:stretch>
                      <a:fillRect/>
                    </a:stretch>
                  </p:blipFill>
                  <p:spPr>
                    <a:xfrm>
                      <a:off x="1235823" y="3202548"/>
                      <a:ext cx="45900"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13" name="Рукописный ввод 212">
                      <a:extLst>
                        <a:ext uri="{FF2B5EF4-FFF2-40B4-BE49-F238E27FC236}">
                          <a16:creationId xmlns:a16="http://schemas.microsoft.com/office/drawing/2014/main" id="{4F171DDC-FBBD-4A88-BEF4-A43D2CF20E04}"/>
                        </a:ext>
                      </a:extLst>
                    </p14:cNvPr>
                    <p14:cNvContentPartPr/>
                    <p14:nvPr/>
                  </p14:nvContentPartPr>
                  <p14:xfrm>
                    <a:off x="1227363" y="3230088"/>
                    <a:ext cx="41400" cy="35280"/>
                  </p14:xfrm>
                </p:contentPart>
              </mc:Choice>
              <mc:Fallback xmlns="">
                <p:pic>
                  <p:nvPicPr>
                    <p:cNvPr id="213" name="Рукописный ввод 212">
                      <a:extLst>
                        <a:ext uri="{FF2B5EF4-FFF2-40B4-BE49-F238E27FC236}">
                          <a16:creationId xmlns:a16="http://schemas.microsoft.com/office/drawing/2014/main" id="{4F171DDC-FBBD-4A88-BEF4-A43D2CF20E04}"/>
                        </a:ext>
                      </a:extLst>
                    </p:cNvPr>
                    <p:cNvPicPr/>
                    <p:nvPr/>
                  </p:nvPicPr>
                  <p:blipFill>
                    <a:blip r:embed="rId30"/>
                    <a:stretch>
                      <a:fillRect/>
                    </a:stretch>
                  </p:blipFill>
                  <p:spPr>
                    <a:xfrm>
                      <a:off x="1213921" y="3216724"/>
                      <a:ext cx="67745" cy="6147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4" name="Рукописный ввод 213">
                      <a:extLst>
                        <a:ext uri="{FF2B5EF4-FFF2-40B4-BE49-F238E27FC236}">
                          <a16:creationId xmlns:a16="http://schemas.microsoft.com/office/drawing/2014/main" id="{079B9E85-9C52-42CC-A507-87172623ECBA}"/>
                        </a:ext>
                      </a:extLst>
                    </p14:cNvPr>
                    <p14:cNvContentPartPr/>
                    <p14:nvPr/>
                  </p14:nvContentPartPr>
                  <p14:xfrm>
                    <a:off x="1183443" y="3342408"/>
                    <a:ext cx="65520" cy="75960"/>
                  </p14:xfrm>
                </p:contentPart>
              </mc:Choice>
              <mc:Fallback xmlns="">
                <p:pic>
                  <p:nvPicPr>
                    <p:cNvPr id="214" name="Рукописный ввод 213">
                      <a:extLst>
                        <a:ext uri="{FF2B5EF4-FFF2-40B4-BE49-F238E27FC236}">
                          <a16:creationId xmlns:a16="http://schemas.microsoft.com/office/drawing/2014/main" id="{079B9E85-9C52-42CC-A507-87172623ECBA}"/>
                        </a:ext>
                      </a:extLst>
                    </p:cNvPr>
                    <p:cNvPicPr/>
                    <p:nvPr/>
                  </p:nvPicPr>
                  <p:blipFill>
                    <a:blip r:embed="rId32"/>
                    <a:stretch>
                      <a:fillRect/>
                    </a:stretch>
                  </p:blipFill>
                  <p:spPr>
                    <a:xfrm>
                      <a:off x="1170017" y="3328940"/>
                      <a:ext cx="91835" cy="102357"/>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5" name="Рукописный ввод 214">
                      <a:extLst>
                        <a:ext uri="{FF2B5EF4-FFF2-40B4-BE49-F238E27FC236}">
                          <a16:creationId xmlns:a16="http://schemas.microsoft.com/office/drawing/2014/main" id="{0252C4A9-6AE1-4FA8-9FF8-710143AE79EC}"/>
                        </a:ext>
                      </a:extLst>
                    </p14:cNvPr>
                    <p14:cNvContentPartPr/>
                    <p14:nvPr/>
                  </p14:nvContentPartPr>
                  <p14:xfrm>
                    <a:off x="1278123" y="3409368"/>
                    <a:ext cx="6840" cy="27000"/>
                  </p14:xfrm>
                </p:contentPart>
              </mc:Choice>
              <mc:Fallback xmlns="">
                <p:pic>
                  <p:nvPicPr>
                    <p:cNvPr id="215" name="Рукописный ввод 214">
                      <a:extLst>
                        <a:ext uri="{FF2B5EF4-FFF2-40B4-BE49-F238E27FC236}">
                          <a16:creationId xmlns:a16="http://schemas.microsoft.com/office/drawing/2014/main" id="{0252C4A9-6AE1-4FA8-9FF8-710143AE79EC}"/>
                        </a:ext>
                      </a:extLst>
                    </p:cNvPr>
                    <p:cNvPicPr/>
                    <p:nvPr/>
                  </p:nvPicPr>
                  <p:blipFill>
                    <a:blip r:embed="rId34"/>
                    <a:stretch>
                      <a:fillRect/>
                    </a:stretch>
                  </p:blipFill>
                  <p:spPr>
                    <a:xfrm>
                      <a:off x="1264969" y="3395868"/>
                      <a:ext cx="32622" cy="534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6" name="Рукописный ввод 215">
                      <a:extLst>
                        <a:ext uri="{FF2B5EF4-FFF2-40B4-BE49-F238E27FC236}">
                          <a16:creationId xmlns:a16="http://schemas.microsoft.com/office/drawing/2014/main" id="{441676D2-AB68-4F10-B8F3-FE63B34E56B2}"/>
                        </a:ext>
                      </a:extLst>
                    </p14:cNvPr>
                    <p14:cNvContentPartPr/>
                    <p14:nvPr/>
                  </p14:nvContentPartPr>
                  <p14:xfrm>
                    <a:off x="1311963" y="3312888"/>
                    <a:ext cx="48240" cy="104400"/>
                  </p14:xfrm>
                </p:contentPart>
              </mc:Choice>
              <mc:Fallback xmlns="">
                <p:pic>
                  <p:nvPicPr>
                    <p:cNvPr id="216" name="Рукописный ввод 215">
                      <a:extLst>
                        <a:ext uri="{FF2B5EF4-FFF2-40B4-BE49-F238E27FC236}">
                          <a16:creationId xmlns:a16="http://schemas.microsoft.com/office/drawing/2014/main" id="{441676D2-AB68-4F10-B8F3-FE63B34E56B2}"/>
                        </a:ext>
                      </a:extLst>
                    </p:cNvPr>
                    <p:cNvPicPr/>
                    <p:nvPr/>
                  </p:nvPicPr>
                  <p:blipFill>
                    <a:blip r:embed="rId36"/>
                    <a:stretch>
                      <a:fillRect/>
                    </a:stretch>
                  </p:blipFill>
                  <p:spPr>
                    <a:xfrm>
                      <a:off x="1298563" y="3299434"/>
                      <a:ext cx="74504" cy="130769"/>
                    </a:xfrm>
                    <a:prstGeom prst="rect">
                      <a:avLst/>
                    </a:prstGeom>
                  </p:spPr>
                </p:pic>
              </mc:Fallback>
            </mc:AlternateContent>
          </p:grpSp>
          <p:grpSp>
            <p:nvGrpSpPr>
              <p:cNvPr id="185" name="Группа 184">
                <a:extLst>
                  <a:ext uri="{FF2B5EF4-FFF2-40B4-BE49-F238E27FC236}">
                    <a16:creationId xmlns:a16="http://schemas.microsoft.com/office/drawing/2014/main" id="{B0295B78-25CC-4A63-95B6-8CC31EFDA7CF}"/>
                  </a:ext>
                </a:extLst>
              </p:cNvPr>
              <p:cNvGrpSpPr/>
              <p:nvPr/>
            </p:nvGrpSpPr>
            <p:grpSpPr>
              <a:xfrm>
                <a:off x="124162" y="1531089"/>
                <a:ext cx="1906167" cy="1934018"/>
                <a:chOff x="795521" y="1546419"/>
                <a:chExt cx="1906167" cy="1934018"/>
              </a:xfrm>
            </p:grpSpPr>
            <p:grpSp>
              <p:nvGrpSpPr>
                <p:cNvPr id="187" name="Группа 186">
                  <a:extLst>
                    <a:ext uri="{FF2B5EF4-FFF2-40B4-BE49-F238E27FC236}">
                      <a16:creationId xmlns:a16="http://schemas.microsoft.com/office/drawing/2014/main" id="{7273ABDC-323C-4B3A-B3AE-761CA13E8FDE}"/>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103">
                    <p14:nvContentPartPr>
                      <p14:cNvPr id="194" name="Рукописный ввод 193">
                        <a:extLst>
                          <a:ext uri="{FF2B5EF4-FFF2-40B4-BE49-F238E27FC236}">
                            <a16:creationId xmlns:a16="http://schemas.microsoft.com/office/drawing/2014/main" id="{9853E869-E9E0-4E71-A411-45EF3FBCBE27}"/>
                          </a:ext>
                        </a:extLst>
                      </p14:cNvPr>
                      <p14:cNvContentPartPr/>
                      <p14:nvPr/>
                    </p14:nvContentPartPr>
                    <p14:xfrm>
                      <a:off x="289721" y="1370894"/>
                      <a:ext cx="37080" cy="1925280"/>
                    </p14:xfrm>
                  </p:contentPart>
                </mc:Choice>
                <mc:Fallback xmlns="">
                  <p:pic>
                    <p:nvPicPr>
                      <p:cNvPr id="194" name="Рукописный ввод 193">
                        <a:extLst>
                          <a:ext uri="{FF2B5EF4-FFF2-40B4-BE49-F238E27FC236}">
                            <a16:creationId xmlns:a16="http://schemas.microsoft.com/office/drawing/2014/main" id="{9853E869-E9E0-4E71-A411-45EF3FBCBE27}"/>
                          </a:ext>
                        </a:extLst>
                      </p:cNvPr>
                      <p:cNvPicPr/>
                      <p:nvPr/>
                    </p:nvPicPr>
                    <p:blipFill>
                      <a:blip r:embed="rId52"/>
                      <a:stretch>
                        <a:fillRect/>
                      </a:stretch>
                    </p:blipFill>
                    <p:spPr>
                      <a:xfrm>
                        <a:off x="269121" y="1350254"/>
                        <a:ext cx="77456" cy="196573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5" name="Рукописный ввод 194">
                        <a:extLst>
                          <a:ext uri="{FF2B5EF4-FFF2-40B4-BE49-F238E27FC236}">
                            <a16:creationId xmlns:a16="http://schemas.microsoft.com/office/drawing/2014/main" id="{952D6E33-0F1F-441C-A869-78C5FC0C865B}"/>
                          </a:ext>
                        </a:extLst>
                      </p14:cNvPr>
                      <p14:cNvContentPartPr/>
                      <p14:nvPr/>
                    </p14:nvContentPartPr>
                    <p14:xfrm>
                      <a:off x="238241" y="1299254"/>
                      <a:ext cx="113040" cy="222120"/>
                    </p14:xfrm>
                  </p:contentPart>
                </mc:Choice>
                <mc:Fallback xmlns="">
                  <p:pic>
                    <p:nvPicPr>
                      <p:cNvPr id="195" name="Рукописный ввод 194">
                        <a:extLst>
                          <a:ext uri="{FF2B5EF4-FFF2-40B4-BE49-F238E27FC236}">
                            <a16:creationId xmlns:a16="http://schemas.microsoft.com/office/drawing/2014/main" id="{952D6E33-0F1F-441C-A869-78C5FC0C865B}"/>
                          </a:ext>
                        </a:extLst>
                      </p:cNvPr>
                      <p:cNvPicPr/>
                      <p:nvPr/>
                    </p:nvPicPr>
                    <p:blipFill>
                      <a:blip r:embed="rId54"/>
                      <a:stretch>
                        <a:fillRect/>
                      </a:stretch>
                    </p:blipFill>
                    <p:spPr>
                      <a:xfrm>
                        <a:off x="217613" y="1278611"/>
                        <a:ext cx="153470" cy="26258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6" name="Рукописный ввод 195">
                        <a:extLst>
                          <a:ext uri="{FF2B5EF4-FFF2-40B4-BE49-F238E27FC236}">
                            <a16:creationId xmlns:a16="http://schemas.microsoft.com/office/drawing/2014/main" id="{D465D078-7818-462B-812A-FA212707FBD7}"/>
                          </a:ext>
                        </a:extLst>
                      </p14:cNvPr>
                      <p14:cNvContentPartPr/>
                      <p14:nvPr/>
                    </p14:nvContentPartPr>
                    <p14:xfrm>
                      <a:off x="302681" y="3292934"/>
                      <a:ext cx="2408040" cy="32760"/>
                    </p14:xfrm>
                  </p:contentPart>
                </mc:Choice>
                <mc:Fallback xmlns="">
                  <p:pic>
                    <p:nvPicPr>
                      <p:cNvPr id="196" name="Рукописный ввод 195">
                        <a:extLst>
                          <a:ext uri="{FF2B5EF4-FFF2-40B4-BE49-F238E27FC236}">
                            <a16:creationId xmlns:a16="http://schemas.microsoft.com/office/drawing/2014/main" id="{D465D078-7818-462B-812A-FA212707FBD7}"/>
                          </a:ext>
                        </a:extLst>
                      </p:cNvPr>
                      <p:cNvPicPr/>
                      <p:nvPr/>
                    </p:nvPicPr>
                    <p:blipFill>
                      <a:blip r:embed="rId56"/>
                      <a:stretch>
                        <a:fillRect/>
                      </a:stretch>
                    </p:blipFill>
                    <p:spPr>
                      <a:xfrm>
                        <a:off x="282036" y="3272459"/>
                        <a:ext cx="2448504" cy="7289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7" name="Рукописный ввод 196">
                        <a:extLst>
                          <a:ext uri="{FF2B5EF4-FFF2-40B4-BE49-F238E27FC236}">
                            <a16:creationId xmlns:a16="http://schemas.microsoft.com/office/drawing/2014/main" id="{290329AB-85F8-4B2C-9316-C127425F702E}"/>
                          </a:ext>
                        </a:extLst>
                      </p14:cNvPr>
                      <p14:cNvContentPartPr/>
                      <p14:nvPr/>
                    </p14:nvContentPartPr>
                    <p14:xfrm>
                      <a:off x="2631881" y="3241814"/>
                      <a:ext cx="185760" cy="115200"/>
                    </p14:xfrm>
                  </p:contentPart>
                </mc:Choice>
                <mc:Fallback xmlns="">
                  <p:pic>
                    <p:nvPicPr>
                      <p:cNvPr id="197" name="Рукописный ввод 196">
                        <a:extLst>
                          <a:ext uri="{FF2B5EF4-FFF2-40B4-BE49-F238E27FC236}">
                            <a16:creationId xmlns:a16="http://schemas.microsoft.com/office/drawing/2014/main" id="{290329AB-85F8-4B2C-9316-C127425F702E}"/>
                          </a:ext>
                        </a:extLst>
                      </p:cNvPr>
                      <p:cNvPicPr/>
                      <p:nvPr/>
                    </p:nvPicPr>
                    <p:blipFill>
                      <a:blip r:embed="rId58"/>
                      <a:stretch>
                        <a:fillRect/>
                      </a:stretch>
                    </p:blipFill>
                    <p:spPr>
                      <a:xfrm>
                        <a:off x="2611241" y="3221243"/>
                        <a:ext cx="226214"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98" name="Рукописный ввод 197">
                        <a:extLst>
                          <a:ext uri="{FF2B5EF4-FFF2-40B4-BE49-F238E27FC236}">
                            <a16:creationId xmlns:a16="http://schemas.microsoft.com/office/drawing/2014/main" id="{42DE659C-8200-463C-A629-E4358C3C37C2}"/>
                          </a:ext>
                        </a:extLst>
                      </p14:cNvPr>
                      <p14:cNvContentPartPr/>
                      <p14:nvPr/>
                    </p14:nvContentPartPr>
                    <p14:xfrm>
                      <a:off x="269201" y="3459614"/>
                      <a:ext cx="186840" cy="186840"/>
                    </p14:xfrm>
                  </p:contentPart>
                </mc:Choice>
                <mc:Fallback xmlns="">
                  <p:pic>
                    <p:nvPicPr>
                      <p:cNvPr id="198" name="Рукописный ввод 197">
                        <a:extLst>
                          <a:ext uri="{FF2B5EF4-FFF2-40B4-BE49-F238E27FC236}">
                            <a16:creationId xmlns:a16="http://schemas.microsoft.com/office/drawing/2014/main" id="{42DE659C-8200-463C-A629-E4358C3C37C2}"/>
                          </a:ext>
                        </a:extLst>
                      </p:cNvPr>
                      <p:cNvPicPr/>
                      <p:nvPr/>
                    </p:nvPicPr>
                    <p:blipFill>
                      <a:blip r:embed="rId60"/>
                      <a:stretch>
                        <a:fillRect/>
                      </a:stretch>
                    </p:blipFill>
                    <p:spPr>
                      <a:xfrm>
                        <a:off x="248624" y="3439037"/>
                        <a:ext cx="227171" cy="22717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9" name="Рукописный ввод 198">
                        <a:extLst>
                          <a:ext uri="{FF2B5EF4-FFF2-40B4-BE49-F238E27FC236}">
                            <a16:creationId xmlns:a16="http://schemas.microsoft.com/office/drawing/2014/main" id="{4D97D468-FF0F-4C43-A0B8-A35D9E60BF6D}"/>
                          </a:ext>
                        </a:extLst>
                      </p14:cNvPr>
                      <p14:cNvContentPartPr/>
                      <p14:nvPr/>
                    </p14:nvContentPartPr>
                    <p14:xfrm>
                      <a:off x="2186021" y="3376814"/>
                      <a:ext cx="228600" cy="262440"/>
                    </p14:xfrm>
                  </p:contentPart>
                </mc:Choice>
                <mc:Fallback xmlns="">
                  <p:pic>
                    <p:nvPicPr>
                      <p:cNvPr id="199" name="Рукописный ввод 198">
                        <a:extLst>
                          <a:ext uri="{FF2B5EF4-FFF2-40B4-BE49-F238E27FC236}">
                            <a16:creationId xmlns:a16="http://schemas.microsoft.com/office/drawing/2014/main" id="{4D97D468-FF0F-4C43-A0B8-A35D9E60BF6D}"/>
                          </a:ext>
                        </a:extLst>
                      </p:cNvPr>
                      <p:cNvPicPr/>
                      <p:nvPr/>
                    </p:nvPicPr>
                    <p:blipFill>
                      <a:blip r:embed="rId62"/>
                      <a:stretch>
                        <a:fillRect/>
                      </a:stretch>
                    </p:blipFill>
                    <p:spPr>
                      <a:xfrm>
                        <a:off x="2165389" y="3356182"/>
                        <a:ext cx="269038" cy="302879"/>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7" name="Рукописный ввод 206">
                        <a:extLst>
                          <a:ext uri="{FF2B5EF4-FFF2-40B4-BE49-F238E27FC236}">
                            <a16:creationId xmlns:a16="http://schemas.microsoft.com/office/drawing/2014/main" id="{5F8F3E8B-F560-4B97-ADE8-295847637E23}"/>
                          </a:ext>
                        </a:extLst>
                      </p14:cNvPr>
                      <p14:cNvContentPartPr/>
                      <p14:nvPr/>
                    </p14:nvContentPartPr>
                    <p14:xfrm>
                      <a:off x="2868761" y="3399134"/>
                      <a:ext cx="138600" cy="222120"/>
                    </p14:xfrm>
                  </p:contentPart>
                </mc:Choice>
                <mc:Fallback xmlns="">
                  <p:pic>
                    <p:nvPicPr>
                      <p:cNvPr id="207" name="Рукописный ввод 206">
                        <a:extLst>
                          <a:ext uri="{FF2B5EF4-FFF2-40B4-BE49-F238E27FC236}">
                            <a16:creationId xmlns:a16="http://schemas.microsoft.com/office/drawing/2014/main" id="{5F8F3E8B-F560-4B97-ADE8-295847637E23}"/>
                          </a:ext>
                        </a:extLst>
                      </p:cNvPr>
                      <p:cNvPicPr/>
                      <p:nvPr/>
                    </p:nvPicPr>
                    <p:blipFill>
                      <a:blip r:embed="rId78"/>
                      <a:stretch>
                        <a:fillRect/>
                      </a:stretch>
                    </p:blipFill>
                    <p:spPr>
                      <a:xfrm>
                        <a:off x="2848136" y="3378491"/>
                        <a:ext cx="179025" cy="26258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8" name="Рукописный ввод 207">
                        <a:extLst>
                          <a:ext uri="{FF2B5EF4-FFF2-40B4-BE49-F238E27FC236}">
                            <a16:creationId xmlns:a16="http://schemas.microsoft.com/office/drawing/2014/main" id="{7F2D658D-1CD0-4C9E-9E06-D46D45418D82}"/>
                          </a:ext>
                        </a:extLst>
                      </p14:cNvPr>
                      <p14:cNvContentPartPr/>
                      <p14:nvPr/>
                    </p14:nvContentPartPr>
                    <p14:xfrm>
                      <a:off x="2900441" y="3456014"/>
                      <a:ext cx="131400" cy="157320"/>
                    </p14:xfrm>
                  </p:contentPart>
                </mc:Choice>
                <mc:Fallback xmlns="">
                  <p:pic>
                    <p:nvPicPr>
                      <p:cNvPr id="208" name="Рукописный ввод 207">
                        <a:extLst>
                          <a:ext uri="{FF2B5EF4-FFF2-40B4-BE49-F238E27FC236}">
                            <a16:creationId xmlns:a16="http://schemas.microsoft.com/office/drawing/2014/main" id="{7F2D658D-1CD0-4C9E-9E06-D46D45418D82}"/>
                          </a:ext>
                        </a:extLst>
                      </p:cNvPr>
                      <p:cNvPicPr/>
                      <p:nvPr/>
                    </p:nvPicPr>
                    <p:blipFill>
                      <a:blip r:embed="rId80"/>
                      <a:stretch>
                        <a:fillRect/>
                      </a:stretch>
                    </p:blipFill>
                    <p:spPr>
                      <a:xfrm>
                        <a:off x="2879910" y="3435422"/>
                        <a:ext cx="171641" cy="197680"/>
                      </a:xfrm>
                      <a:prstGeom prst="rect">
                        <a:avLst/>
                      </a:prstGeom>
                    </p:spPr>
                  </p:pic>
                </mc:Fallback>
              </mc:AlternateContent>
            </p:grpSp>
            <p:grpSp>
              <p:nvGrpSpPr>
                <p:cNvPr id="188" name="Группа 187">
                  <a:extLst>
                    <a:ext uri="{FF2B5EF4-FFF2-40B4-BE49-F238E27FC236}">
                      <a16:creationId xmlns:a16="http://schemas.microsoft.com/office/drawing/2014/main" id="{B025FAA0-2067-40AB-B46C-657AD4EFB420}"/>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111">
                    <p14:nvContentPartPr>
                      <p14:cNvPr id="189" name="Рукописный ввод 188">
                        <a:extLst>
                          <a:ext uri="{FF2B5EF4-FFF2-40B4-BE49-F238E27FC236}">
                            <a16:creationId xmlns:a16="http://schemas.microsoft.com/office/drawing/2014/main" id="{00AECDA9-4D99-4D2E-BD71-4B509C921252}"/>
                          </a:ext>
                        </a:extLst>
                      </p14:cNvPr>
                      <p14:cNvContentPartPr/>
                      <p14:nvPr/>
                    </p14:nvContentPartPr>
                    <p14:xfrm>
                      <a:off x="824681" y="1546419"/>
                      <a:ext cx="56520" cy="352800"/>
                    </p14:xfrm>
                  </p:contentPart>
                </mc:Choice>
                <mc:Fallback xmlns="">
                  <p:pic>
                    <p:nvPicPr>
                      <p:cNvPr id="189" name="Рукописный ввод 188">
                        <a:extLst>
                          <a:ext uri="{FF2B5EF4-FFF2-40B4-BE49-F238E27FC236}">
                            <a16:creationId xmlns:a16="http://schemas.microsoft.com/office/drawing/2014/main" id="{00AECDA9-4D99-4D2E-BD71-4B509C921252}"/>
                          </a:ext>
                        </a:extLst>
                      </p:cNvPr>
                      <p:cNvPicPr/>
                      <p:nvPr/>
                    </p:nvPicPr>
                    <p:blipFill>
                      <a:blip r:embed="rId82"/>
                      <a:stretch>
                        <a:fillRect/>
                      </a:stretch>
                    </p:blipFill>
                    <p:spPr>
                      <a:xfrm>
                        <a:off x="811351" y="1532974"/>
                        <a:ext cx="82647" cy="379152"/>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0" name="Рукописный ввод 189">
                        <a:extLst>
                          <a:ext uri="{FF2B5EF4-FFF2-40B4-BE49-F238E27FC236}">
                            <a16:creationId xmlns:a16="http://schemas.microsoft.com/office/drawing/2014/main" id="{3F5169B3-2172-4B06-882F-78A27AE92126}"/>
                          </a:ext>
                        </a:extLst>
                      </p14:cNvPr>
                      <p14:cNvContentPartPr/>
                      <p14:nvPr/>
                    </p14:nvContentPartPr>
                    <p14:xfrm>
                      <a:off x="795521" y="1774299"/>
                      <a:ext cx="129960" cy="53280"/>
                    </p14:xfrm>
                  </p:contentPart>
                </mc:Choice>
                <mc:Fallback xmlns="">
                  <p:pic>
                    <p:nvPicPr>
                      <p:cNvPr id="190" name="Рукописный ввод 189">
                        <a:extLst>
                          <a:ext uri="{FF2B5EF4-FFF2-40B4-BE49-F238E27FC236}">
                            <a16:creationId xmlns:a16="http://schemas.microsoft.com/office/drawing/2014/main" id="{3F5169B3-2172-4B06-882F-78A27AE92126}"/>
                          </a:ext>
                        </a:extLst>
                      </p:cNvPr>
                      <p:cNvPicPr/>
                      <p:nvPr/>
                    </p:nvPicPr>
                    <p:blipFill>
                      <a:blip r:embed="rId84"/>
                      <a:stretch>
                        <a:fillRect/>
                      </a:stretch>
                    </p:blipFill>
                    <p:spPr>
                      <a:xfrm>
                        <a:off x="782095" y="1760979"/>
                        <a:ext cx="156274" cy="79387"/>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91" name="Рукописный ввод 190">
                        <a:extLst>
                          <a:ext uri="{FF2B5EF4-FFF2-40B4-BE49-F238E27FC236}">
                            <a16:creationId xmlns:a16="http://schemas.microsoft.com/office/drawing/2014/main" id="{EDDDF862-398E-4C09-8D49-938B59388E77}"/>
                          </a:ext>
                        </a:extLst>
                      </p14:cNvPr>
                      <p14:cNvContentPartPr/>
                      <p14:nvPr/>
                    </p14:nvContentPartPr>
                    <p14:xfrm>
                      <a:off x="945641" y="1645419"/>
                      <a:ext cx="45000" cy="198720"/>
                    </p14:xfrm>
                  </p:contentPart>
                </mc:Choice>
                <mc:Fallback xmlns="">
                  <p:pic>
                    <p:nvPicPr>
                      <p:cNvPr id="191" name="Рукописный ввод 190">
                        <a:extLst>
                          <a:ext uri="{FF2B5EF4-FFF2-40B4-BE49-F238E27FC236}">
                            <a16:creationId xmlns:a16="http://schemas.microsoft.com/office/drawing/2014/main" id="{EDDDF862-398E-4C09-8D49-938B59388E77}"/>
                          </a:ext>
                        </a:extLst>
                      </p:cNvPr>
                      <p:cNvPicPr/>
                      <p:nvPr/>
                    </p:nvPicPr>
                    <p:blipFill>
                      <a:blip r:embed="rId86"/>
                      <a:stretch>
                        <a:fillRect/>
                      </a:stretch>
                    </p:blipFill>
                    <p:spPr>
                      <a:xfrm>
                        <a:off x="932248" y="1631992"/>
                        <a:ext cx="71250" cy="22503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2" name="Рукописный ввод 191">
                        <a:extLst>
                          <a:ext uri="{FF2B5EF4-FFF2-40B4-BE49-F238E27FC236}">
                            <a16:creationId xmlns:a16="http://schemas.microsoft.com/office/drawing/2014/main" id="{2B4CA475-C3A1-4763-AF29-B91F129246B2}"/>
                          </a:ext>
                        </a:extLst>
                      </p14:cNvPr>
                      <p14:cNvContentPartPr/>
                      <p14:nvPr/>
                    </p14:nvContentPartPr>
                    <p14:xfrm>
                      <a:off x="1014761" y="1727139"/>
                      <a:ext cx="43200" cy="86760"/>
                    </p14:xfrm>
                  </p:contentPart>
                </mc:Choice>
                <mc:Fallback xmlns="">
                  <p:pic>
                    <p:nvPicPr>
                      <p:cNvPr id="192" name="Рукописный ввод 191">
                        <a:extLst>
                          <a:ext uri="{FF2B5EF4-FFF2-40B4-BE49-F238E27FC236}">
                            <a16:creationId xmlns:a16="http://schemas.microsoft.com/office/drawing/2014/main" id="{2B4CA475-C3A1-4763-AF29-B91F129246B2}"/>
                          </a:ext>
                        </a:extLst>
                      </p:cNvPr>
                      <p:cNvPicPr/>
                      <p:nvPr/>
                    </p:nvPicPr>
                    <p:blipFill>
                      <a:blip r:embed="rId88"/>
                      <a:stretch>
                        <a:fillRect/>
                      </a:stretch>
                    </p:blipFill>
                    <p:spPr>
                      <a:xfrm>
                        <a:off x="1001428" y="1713667"/>
                        <a:ext cx="69333" cy="113165"/>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93" name="Рукописный ввод 192">
                        <a:extLst>
                          <a:ext uri="{FF2B5EF4-FFF2-40B4-BE49-F238E27FC236}">
                            <a16:creationId xmlns:a16="http://schemas.microsoft.com/office/drawing/2014/main" id="{4D932BEF-5DC5-4D62-B5DD-ADF2B2D60151}"/>
                          </a:ext>
                        </a:extLst>
                      </p14:cNvPr>
                      <p14:cNvContentPartPr/>
                      <p14:nvPr/>
                    </p14:nvContentPartPr>
                    <p14:xfrm>
                      <a:off x="1008641" y="1686819"/>
                      <a:ext cx="165600" cy="186840"/>
                    </p14:xfrm>
                  </p:contentPart>
                </mc:Choice>
                <mc:Fallback xmlns="">
                  <p:pic>
                    <p:nvPicPr>
                      <p:cNvPr id="193" name="Рукописный ввод 192">
                        <a:extLst>
                          <a:ext uri="{FF2B5EF4-FFF2-40B4-BE49-F238E27FC236}">
                            <a16:creationId xmlns:a16="http://schemas.microsoft.com/office/drawing/2014/main" id="{4D932BEF-5DC5-4D62-B5DD-ADF2B2D60151}"/>
                          </a:ext>
                        </a:extLst>
                      </p:cNvPr>
                      <p:cNvPicPr/>
                      <p:nvPr/>
                    </p:nvPicPr>
                    <p:blipFill>
                      <a:blip r:embed="rId90"/>
                      <a:stretch>
                        <a:fillRect/>
                      </a:stretch>
                    </p:blipFill>
                    <p:spPr>
                      <a:xfrm>
                        <a:off x="995243" y="1673397"/>
                        <a:ext cx="191860" cy="213148"/>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6">
              <p14:nvContentPartPr>
                <p14:cNvPr id="2" name="Рукописный ввод 1">
                  <a:extLst>
                    <a:ext uri="{FF2B5EF4-FFF2-40B4-BE49-F238E27FC236}">
                      <a16:creationId xmlns:a16="http://schemas.microsoft.com/office/drawing/2014/main" id="{048A6503-9E5F-4F67-A60E-499B3DAC3B9D}"/>
                    </a:ext>
                  </a:extLst>
                </p14:cNvPr>
                <p14:cNvContentPartPr/>
                <p14:nvPr/>
              </p14:nvContentPartPr>
              <p14:xfrm>
                <a:off x="3486521" y="1878494"/>
                <a:ext cx="2854080" cy="2080440"/>
              </p14:xfrm>
            </p:contentPart>
          </mc:Choice>
          <mc:Fallback xmlns="">
            <p:pic>
              <p:nvPicPr>
                <p:cNvPr id="2" name="Рукописный ввод 1">
                  <a:extLst>
                    <a:ext uri="{FF2B5EF4-FFF2-40B4-BE49-F238E27FC236}">
                      <a16:creationId xmlns:a16="http://schemas.microsoft.com/office/drawing/2014/main" id="{048A6503-9E5F-4F67-A60E-499B3DAC3B9D}"/>
                    </a:ext>
                  </a:extLst>
                </p:cNvPr>
                <p:cNvPicPr/>
                <p:nvPr/>
              </p:nvPicPr>
              <p:blipFill>
                <a:blip r:embed="rId117"/>
                <a:stretch>
                  <a:fillRect/>
                </a:stretch>
              </p:blipFill>
              <p:spPr>
                <a:xfrm>
                  <a:off x="3465075" y="1857046"/>
                  <a:ext cx="2896115" cy="2122478"/>
                </a:xfrm>
                <a:prstGeom prst="rect">
                  <a:avLst/>
                </a:prstGeom>
              </p:spPr>
            </p:pic>
          </mc:Fallback>
        </mc:AlternateContent>
      </p:grpSp>
      <p:grpSp>
        <p:nvGrpSpPr>
          <p:cNvPr id="14" name="Группа 13">
            <a:extLst>
              <a:ext uri="{FF2B5EF4-FFF2-40B4-BE49-F238E27FC236}">
                <a16:creationId xmlns:a16="http://schemas.microsoft.com/office/drawing/2014/main" id="{79D05F92-1962-4D76-BF7A-B895174400FE}"/>
              </a:ext>
            </a:extLst>
          </p:cNvPr>
          <p:cNvGrpSpPr/>
          <p:nvPr/>
        </p:nvGrpSpPr>
        <p:grpSpPr>
          <a:xfrm>
            <a:off x="7229227" y="2635455"/>
            <a:ext cx="1359773" cy="1063910"/>
            <a:chOff x="3197801" y="2464348"/>
            <a:chExt cx="2640527" cy="2065995"/>
          </a:xfrm>
        </p:grpSpPr>
        <p:grpSp>
          <p:nvGrpSpPr>
            <p:cNvPr id="224" name="Группа 223">
              <a:extLst>
                <a:ext uri="{FF2B5EF4-FFF2-40B4-BE49-F238E27FC236}">
                  <a16:creationId xmlns:a16="http://schemas.microsoft.com/office/drawing/2014/main" id="{5D637A07-1A6F-4496-A07E-AD0F740C2E27}"/>
                </a:ext>
              </a:extLst>
            </p:cNvPr>
            <p:cNvGrpSpPr/>
            <p:nvPr/>
          </p:nvGrpSpPr>
          <p:grpSpPr>
            <a:xfrm>
              <a:off x="3386439" y="2464348"/>
              <a:ext cx="2451889" cy="2065995"/>
              <a:chOff x="211287" y="1936737"/>
              <a:chExt cx="1819042" cy="1532751"/>
            </a:xfrm>
          </p:grpSpPr>
          <mc:AlternateContent xmlns:mc="http://schemas.openxmlformats.org/markup-compatibility/2006" xmlns:p14="http://schemas.microsoft.com/office/powerpoint/2010/main">
            <mc:Choice Requires="p14">
              <p:contentPart p14:bwMode="auto" r:id="rId118">
                <p14:nvContentPartPr>
                  <p14:cNvPr id="226" name="Рукописный ввод 225">
                    <a:extLst>
                      <a:ext uri="{FF2B5EF4-FFF2-40B4-BE49-F238E27FC236}">
                        <a16:creationId xmlns:a16="http://schemas.microsoft.com/office/drawing/2014/main" id="{207D36FE-4461-4B86-845D-DFC8F32E8203}"/>
                      </a:ext>
                    </a:extLst>
                  </p14:cNvPr>
                  <p14:cNvContentPartPr/>
                  <p14:nvPr/>
                </p14:nvContentPartPr>
                <p14:xfrm>
                  <a:off x="450843" y="3355368"/>
                  <a:ext cx="67320" cy="86040"/>
                </p14:xfrm>
              </p:contentPart>
            </mc:Choice>
            <mc:Fallback xmlns="">
              <p:pic>
                <p:nvPicPr>
                  <p:cNvPr id="226" name="Рукописный ввод 225">
                    <a:extLst>
                      <a:ext uri="{FF2B5EF4-FFF2-40B4-BE49-F238E27FC236}">
                        <a16:creationId xmlns:a16="http://schemas.microsoft.com/office/drawing/2014/main" id="{207D36FE-4461-4B86-845D-DFC8F32E8203}"/>
                      </a:ext>
                    </a:extLst>
                  </p:cNvPr>
                  <p:cNvPicPr/>
                  <p:nvPr/>
                </p:nvPicPr>
                <p:blipFill>
                  <a:blip r:embed="rId4"/>
                  <a:stretch>
                    <a:fillRect/>
                  </a:stretch>
                </p:blipFill>
                <p:spPr>
                  <a:xfrm>
                    <a:off x="437897" y="3342410"/>
                    <a:ext cx="92694" cy="111437"/>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27" name="Рукописный ввод 226">
                    <a:extLst>
                      <a:ext uri="{FF2B5EF4-FFF2-40B4-BE49-F238E27FC236}">
                        <a16:creationId xmlns:a16="http://schemas.microsoft.com/office/drawing/2014/main" id="{6FA5F5F9-9232-4C00-AE9A-4451451774BF}"/>
                      </a:ext>
                    </a:extLst>
                  </p14:cNvPr>
                  <p14:cNvContentPartPr/>
                  <p14:nvPr/>
                </p14:nvContentPartPr>
                <p14:xfrm>
                  <a:off x="531123" y="3439608"/>
                  <a:ext cx="2520" cy="29880"/>
                </p14:xfrm>
              </p:contentPart>
            </mc:Choice>
            <mc:Fallback xmlns="">
              <p:pic>
                <p:nvPicPr>
                  <p:cNvPr id="227" name="Рукописный ввод 226">
                    <a:extLst>
                      <a:ext uri="{FF2B5EF4-FFF2-40B4-BE49-F238E27FC236}">
                        <a16:creationId xmlns:a16="http://schemas.microsoft.com/office/drawing/2014/main" id="{6FA5F5F9-9232-4C00-AE9A-4451451774BF}"/>
                      </a:ext>
                    </a:extLst>
                  </p:cNvPr>
                  <p:cNvPicPr/>
                  <p:nvPr/>
                </p:nvPicPr>
                <p:blipFill>
                  <a:blip r:embed="rId6"/>
                  <a:stretch>
                    <a:fillRect/>
                  </a:stretch>
                </p:blipFill>
                <p:spPr>
                  <a:xfrm>
                    <a:off x="518523" y="3426729"/>
                    <a:ext cx="27216" cy="5512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8" name="Рукописный ввод 227">
                    <a:extLst>
                      <a:ext uri="{FF2B5EF4-FFF2-40B4-BE49-F238E27FC236}">
                        <a16:creationId xmlns:a16="http://schemas.microsoft.com/office/drawing/2014/main" id="{2B9E2361-2D91-4F44-9216-B2212CA84DC0}"/>
                      </a:ext>
                    </a:extLst>
                  </p14:cNvPr>
                  <p14:cNvContentPartPr/>
                  <p14:nvPr/>
                </p14:nvContentPartPr>
                <p14:xfrm>
                  <a:off x="557403" y="3369768"/>
                  <a:ext cx="83160" cy="79920"/>
                </p14:xfrm>
              </p:contentPart>
            </mc:Choice>
            <mc:Fallback xmlns="">
              <p:pic>
                <p:nvPicPr>
                  <p:cNvPr id="228" name="Рукописный ввод 227">
                    <a:extLst>
                      <a:ext uri="{FF2B5EF4-FFF2-40B4-BE49-F238E27FC236}">
                        <a16:creationId xmlns:a16="http://schemas.microsoft.com/office/drawing/2014/main" id="{2B9E2361-2D91-4F44-9216-B2212CA84DC0}"/>
                      </a:ext>
                    </a:extLst>
                  </p:cNvPr>
                  <p:cNvPicPr/>
                  <p:nvPr/>
                </p:nvPicPr>
                <p:blipFill>
                  <a:blip r:embed="rId8"/>
                  <a:stretch>
                    <a:fillRect/>
                  </a:stretch>
                </p:blipFill>
                <p:spPr>
                  <a:xfrm>
                    <a:off x="544490" y="3356878"/>
                    <a:ext cx="108470" cy="105185"/>
                  </a:xfrm>
                  <a:prstGeom prst="rect">
                    <a:avLst/>
                  </a:prstGeom>
                </p:spPr>
              </p:pic>
            </mc:Fallback>
          </mc:AlternateContent>
          <p:grpSp>
            <p:nvGrpSpPr>
              <p:cNvPr id="229" name="Группа 228">
                <a:extLst>
                  <a:ext uri="{FF2B5EF4-FFF2-40B4-BE49-F238E27FC236}">
                    <a16:creationId xmlns:a16="http://schemas.microsoft.com/office/drawing/2014/main" id="{5D600F14-1F22-43EC-8A8E-903AF64C1F4D}"/>
                  </a:ext>
                </a:extLst>
              </p:cNvPr>
              <p:cNvGrpSpPr/>
              <p:nvPr/>
            </p:nvGrpSpPr>
            <p:grpSpPr>
              <a:xfrm>
                <a:off x="512403" y="3225768"/>
                <a:ext cx="41400" cy="59760"/>
                <a:chOff x="512403" y="3225768"/>
                <a:chExt cx="41400" cy="59760"/>
              </a:xfrm>
            </p:grpSpPr>
            <mc:AlternateContent xmlns:mc="http://schemas.openxmlformats.org/markup-compatibility/2006" xmlns:p14="http://schemas.microsoft.com/office/powerpoint/2010/main">
              <mc:Choice Requires="p14">
                <p:contentPart p14:bwMode="auto" r:id="rId121">
                  <p14:nvContentPartPr>
                    <p14:cNvPr id="252" name="Рукописный ввод 251">
                      <a:extLst>
                        <a:ext uri="{FF2B5EF4-FFF2-40B4-BE49-F238E27FC236}">
                          <a16:creationId xmlns:a16="http://schemas.microsoft.com/office/drawing/2014/main" id="{0ED93BD8-5CB2-4DD0-B92B-8222B1CC802F}"/>
                        </a:ext>
                      </a:extLst>
                    </p14:cNvPr>
                    <p14:cNvContentPartPr/>
                    <p14:nvPr/>
                  </p14:nvContentPartPr>
                  <p14:xfrm>
                    <a:off x="514563" y="3225768"/>
                    <a:ext cx="22320" cy="59760"/>
                  </p14:xfrm>
                </p:contentPart>
              </mc:Choice>
              <mc:Fallback xmlns="">
                <p:pic>
                  <p:nvPicPr>
                    <p:cNvPr id="252" name="Рукописный ввод 251">
                      <a:extLst>
                        <a:ext uri="{FF2B5EF4-FFF2-40B4-BE49-F238E27FC236}">
                          <a16:creationId xmlns:a16="http://schemas.microsoft.com/office/drawing/2014/main" id="{0ED93BD8-5CB2-4DD0-B92B-8222B1CC802F}"/>
                        </a:ext>
                      </a:extLst>
                    </p:cNvPr>
                    <p:cNvPicPr/>
                    <p:nvPr/>
                  </p:nvPicPr>
                  <p:blipFill>
                    <a:blip r:embed="rId10"/>
                    <a:stretch>
                      <a:fillRect/>
                    </a:stretch>
                  </p:blipFill>
                  <p:spPr>
                    <a:xfrm>
                      <a:off x="501586" y="3212777"/>
                      <a:ext cx="47754" cy="8522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3" name="Рукописный ввод 252">
                      <a:extLst>
                        <a:ext uri="{FF2B5EF4-FFF2-40B4-BE49-F238E27FC236}">
                          <a16:creationId xmlns:a16="http://schemas.microsoft.com/office/drawing/2014/main" id="{28BFFCA4-8273-4211-84E2-81CAD024D8BF}"/>
                        </a:ext>
                      </a:extLst>
                    </p14:cNvPr>
                    <p14:cNvContentPartPr/>
                    <p14:nvPr/>
                  </p14:nvContentPartPr>
                  <p14:xfrm>
                    <a:off x="512403" y="3236208"/>
                    <a:ext cx="41400" cy="43920"/>
                  </p14:xfrm>
                </p:contentPart>
              </mc:Choice>
              <mc:Fallback xmlns="">
                <p:pic>
                  <p:nvPicPr>
                    <p:cNvPr id="253" name="Рукописный ввод 252">
                      <a:extLst>
                        <a:ext uri="{FF2B5EF4-FFF2-40B4-BE49-F238E27FC236}">
                          <a16:creationId xmlns:a16="http://schemas.microsoft.com/office/drawing/2014/main" id="{28BFFCA4-8273-4211-84E2-81CAD024D8BF}"/>
                        </a:ext>
                      </a:extLst>
                    </p:cNvPr>
                    <p:cNvPicPr/>
                    <p:nvPr/>
                  </p:nvPicPr>
                  <p:blipFill>
                    <a:blip r:embed="rId12"/>
                    <a:stretch>
                      <a:fillRect/>
                    </a:stretch>
                  </p:blipFill>
                  <p:spPr>
                    <a:xfrm>
                      <a:off x="499465" y="3223290"/>
                      <a:ext cx="66758" cy="69239"/>
                    </a:xfrm>
                    <a:prstGeom prst="rect">
                      <a:avLst/>
                    </a:prstGeom>
                  </p:spPr>
                </p:pic>
              </mc:Fallback>
            </mc:AlternateContent>
          </p:grpSp>
          <p:grpSp>
            <p:nvGrpSpPr>
              <p:cNvPr id="230" name="Группа 229">
                <a:extLst>
                  <a:ext uri="{FF2B5EF4-FFF2-40B4-BE49-F238E27FC236}">
                    <a16:creationId xmlns:a16="http://schemas.microsoft.com/office/drawing/2014/main" id="{AC46D113-E706-46AD-9C41-CDF0DF6024DA}"/>
                  </a:ext>
                </a:extLst>
              </p:cNvPr>
              <p:cNvGrpSpPr/>
              <p:nvPr/>
            </p:nvGrpSpPr>
            <p:grpSpPr>
              <a:xfrm>
                <a:off x="1183443" y="3216048"/>
                <a:ext cx="176760" cy="220320"/>
                <a:chOff x="1183443" y="3216048"/>
                <a:chExt cx="176760" cy="220320"/>
              </a:xfrm>
            </p:grpSpPr>
            <mc:AlternateContent xmlns:mc="http://schemas.openxmlformats.org/markup-compatibility/2006" xmlns:p14="http://schemas.microsoft.com/office/powerpoint/2010/main">
              <mc:Choice Requires="p14">
                <p:contentPart p14:bwMode="auto" r:id="rId123">
                  <p14:nvContentPartPr>
                    <p14:cNvPr id="247" name="Рукописный ввод 246">
                      <a:extLst>
                        <a:ext uri="{FF2B5EF4-FFF2-40B4-BE49-F238E27FC236}">
                          <a16:creationId xmlns:a16="http://schemas.microsoft.com/office/drawing/2014/main" id="{1FE6B07C-53DE-4E75-8973-512D07E96E66}"/>
                        </a:ext>
                      </a:extLst>
                    </p14:cNvPr>
                    <p14:cNvContentPartPr/>
                    <p14:nvPr/>
                  </p14:nvContentPartPr>
                  <p14:xfrm>
                    <a:off x="1249323" y="3216048"/>
                    <a:ext cx="19440" cy="60480"/>
                  </p14:xfrm>
                </p:contentPart>
              </mc:Choice>
              <mc:Fallback xmlns="">
                <p:pic>
                  <p:nvPicPr>
                    <p:cNvPr id="247" name="Рукописный ввод 246">
                      <a:extLst>
                        <a:ext uri="{FF2B5EF4-FFF2-40B4-BE49-F238E27FC236}">
                          <a16:creationId xmlns:a16="http://schemas.microsoft.com/office/drawing/2014/main" id="{1FE6B07C-53DE-4E75-8973-512D07E96E66}"/>
                        </a:ext>
                      </a:extLst>
                    </p:cNvPr>
                    <p:cNvPicPr/>
                    <p:nvPr/>
                  </p:nvPicPr>
                  <p:blipFill>
                    <a:blip r:embed="rId28"/>
                    <a:stretch>
                      <a:fillRect/>
                    </a:stretch>
                  </p:blipFill>
                  <p:spPr>
                    <a:xfrm>
                      <a:off x="1236534" y="3203125"/>
                      <a:ext cx="44507" cy="85809"/>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48" name="Рукописный ввод 247">
                      <a:extLst>
                        <a:ext uri="{FF2B5EF4-FFF2-40B4-BE49-F238E27FC236}">
                          <a16:creationId xmlns:a16="http://schemas.microsoft.com/office/drawing/2014/main" id="{1432023A-AC03-4C24-9250-E9D761E9AF06}"/>
                        </a:ext>
                      </a:extLst>
                    </p14:cNvPr>
                    <p14:cNvContentPartPr/>
                    <p14:nvPr/>
                  </p14:nvContentPartPr>
                  <p14:xfrm>
                    <a:off x="1227363" y="3230088"/>
                    <a:ext cx="41400" cy="35280"/>
                  </p14:xfrm>
                </p:contentPart>
              </mc:Choice>
              <mc:Fallback xmlns="">
                <p:pic>
                  <p:nvPicPr>
                    <p:cNvPr id="248" name="Рукописный ввод 247">
                      <a:extLst>
                        <a:ext uri="{FF2B5EF4-FFF2-40B4-BE49-F238E27FC236}">
                          <a16:creationId xmlns:a16="http://schemas.microsoft.com/office/drawing/2014/main" id="{1432023A-AC03-4C24-9250-E9D761E9AF06}"/>
                        </a:ext>
                      </a:extLst>
                    </p:cNvPr>
                    <p:cNvPicPr/>
                    <p:nvPr/>
                  </p:nvPicPr>
                  <p:blipFill>
                    <a:blip r:embed="rId30"/>
                    <a:stretch>
                      <a:fillRect/>
                    </a:stretch>
                  </p:blipFill>
                  <p:spPr>
                    <a:xfrm>
                      <a:off x="1214425" y="3217305"/>
                      <a:ext cx="66758" cy="60334"/>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49" name="Рукописный ввод 248">
                      <a:extLst>
                        <a:ext uri="{FF2B5EF4-FFF2-40B4-BE49-F238E27FC236}">
                          <a16:creationId xmlns:a16="http://schemas.microsoft.com/office/drawing/2014/main" id="{63F1B165-B6DF-4D75-99DD-DE7E505EACF2}"/>
                        </a:ext>
                      </a:extLst>
                    </p14:cNvPr>
                    <p14:cNvContentPartPr/>
                    <p14:nvPr/>
                  </p14:nvContentPartPr>
                  <p14:xfrm>
                    <a:off x="1183443" y="3342408"/>
                    <a:ext cx="65520" cy="75960"/>
                  </p14:xfrm>
                </p:contentPart>
              </mc:Choice>
              <mc:Fallback xmlns="">
                <p:pic>
                  <p:nvPicPr>
                    <p:cNvPr id="249" name="Рукописный ввод 248">
                      <a:extLst>
                        <a:ext uri="{FF2B5EF4-FFF2-40B4-BE49-F238E27FC236}">
                          <a16:creationId xmlns:a16="http://schemas.microsoft.com/office/drawing/2014/main" id="{63F1B165-B6DF-4D75-99DD-DE7E505EACF2}"/>
                        </a:ext>
                      </a:extLst>
                    </p:cNvPr>
                    <p:cNvPicPr/>
                    <p:nvPr/>
                  </p:nvPicPr>
                  <p:blipFill>
                    <a:blip r:embed="rId32"/>
                    <a:stretch>
                      <a:fillRect/>
                    </a:stretch>
                  </p:blipFill>
                  <p:spPr>
                    <a:xfrm>
                      <a:off x="1170545" y="3329490"/>
                      <a:ext cx="90799" cy="101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0" name="Рукописный ввод 249">
                      <a:extLst>
                        <a:ext uri="{FF2B5EF4-FFF2-40B4-BE49-F238E27FC236}">
                          <a16:creationId xmlns:a16="http://schemas.microsoft.com/office/drawing/2014/main" id="{5A4F11DE-6974-4B74-B9E0-A4B2E48E4781}"/>
                        </a:ext>
                      </a:extLst>
                    </p14:cNvPr>
                    <p14:cNvContentPartPr/>
                    <p14:nvPr/>
                  </p14:nvContentPartPr>
                  <p14:xfrm>
                    <a:off x="1278123" y="3409368"/>
                    <a:ext cx="6840" cy="27000"/>
                  </p14:xfrm>
                </p:contentPart>
              </mc:Choice>
              <mc:Fallback xmlns="">
                <p:pic>
                  <p:nvPicPr>
                    <p:cNvPr id="250" name="Рукописный ввод 249">
                      <a:extLst>
                        <a:ext uri="{FF2B5EF4-FFF2-40B4-BE49-F238E27FC236}">
                          <a16:creationId xmlns:a16="http://schemas.microsoft.com/office/drawing/2014/main" id="{5A4F11DE-6974-4B74-B9E0-A4B2E48E4781}"/>
                        </a:ext>
                      </a:extLst>
                    </p:cNvPr>
                    <p:cNvPicPr/>
                    <p:nvPr/>
                  </p:nvPicPr>
                  <p:blipFill>
                    <a:blip r:embed="rId34"/>
                    <a:stretch>
                      <a:fillRect/>
                    </a:stretch>
                  </p:blipFill>
                  <p:spPr>
                    <a:xfrm>
                      <a:off x="1265909" y="3396387"/>
                      <a:ext cx="30780" cy="5244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51" name="Рукописный ввод 250">
                      <a:extLst>
                        <a:ext uri="{FF2B5EF4-FFF2-40B4-BE49-F238E27FC236}">
                          <a16:creationId xmlns:a16="http://schemas.microsoft.com/office/drawing/2014/main" id="{268F67B0-0B19-4F7C-B336-A19608F56B7A}"/>
                        </a:ext>
                      </a:extLst>
                    </p14:cNvPr>
                    <p14:cNvContentPartPr/>
                    <p14:nvPr/>
                  </p14:nvContentPartPr>
                  <p14:xfrm>
                    <a:off x="1311963" y="3312888"/>
                    <a:ext cx="48240" cy="104400"/>
                  </p14:xfrm>
                </p:contentPart>
              </mc:Choice>
              <mc:Fallback xmlns="">
                <p:pic>
                  <p:nvPicPr>
                    <p:cNvPr id="251" name="Рукописный ввод 250">
                      <a:extLst>
                        <a:ext uri="{FF2B5EF4-FFF2-40B4-BE49-F238E27FC236}">
                          <a16:creationId xmlns:a16="http://schemas.microsoft.com/office/drawing/2014/main" id="{268F67B0-0B19-4F7C-B336-A19608F56B7A}"/>
                        </a:ext>
                      </a:extLst>
                    </p:cNvPr>
                    <p:cNvPicPr/>
                    <p:nvPr/>
                  </p:nvPicPr>
                  <p:blipFill>
                    <a:blip r:embed="rId36"/>
                    <a:stretch>
                      <a:fillRect/>
                    </a:stretch>
                  </p:blipFill>
                  <p:spPr>
                    <a:xfrm>
                      <a:off x="1298995" y="3299967"/>
                      <a:ext cx="73657" cy="129725"/>
                    </a:xfrm>
                    <a:prstGeom prst="rect">
                      <a:avLst/>
                    </a:prstGeom>
                  </p:spPr>
                </p:pic>
              </mc:Fallback>
            </mc:AlternateContent>
          </p:grpSp>
          <p:grpSp>
            <p:nvGrpSpPr>
              <p:cNvPr id="232" name="Группа 231">
                <a:extLst>
                  <a:ext uri="{FF2B5EF4-FFF2-40B4-BE49-F238E27FC236}">
                    <a16:creationId xmlns:a16="http://schemas.microsoft.com/office/drawing/2014/main" id="{99F4AF48-4D35-4092-BC51-F2F461ADF3F8}"/>
                  </a:ext>
                </a:extLst>
              </p:cNvPr>
              <p:cNvGrpSpPr/>
              <p:nvPr/>
            </p:nvGrpSpPr>
            <p:grpSpPr>
              <a:xfrm>
                <a:off x="211287" y="193673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128">
                  <p14:nvContentPartPr>
                    <p14:cNvPr id="239" name="Рукописный ввод 238">
                      <a:extLst>
                        <a:ext uri="{FF2B5EF4-FFF2-40B4-BE49-F238E27FC236}">
                          <a16:creationId xmlns:a16="http://schemas.microsoft.com/office/drawing/2014/main" id="{30FB626A-37D7-4A02-8449-35B3A3DEC912}"/>
                        </a:ext>
                      </a:extLst>
                    </p14:cNvPr>
                    <p14:cNvContentPartPr/>
                    <p14:nvPr/>
                  </p14:nvContentPartPr>
                  <p14:xfrm>
                    <a:off x="289721" y="1370894"/>
                    <a:ext cx="37080" cy="1925280"/>
                  </p14:xfrm>
                </p:contentPart>
              </mc:Choice>
              <mc:Fallback xmlns="">
                <p:pic>
                  <p:nvPicPr>
                    <p:cNvPr id="239" name="Рукописный ввод 238">
                      <a:extLst>
                        <a:ext uri="{FF2B5EF4-FFF2-40B4-BE49-F238E27FC236}">
                          <a16:creationId xmlns:a16="http://schemas.microsoft.com/office/drawing/2014/main" id="{30FB626A-37D7-4A02-8449-35B3A3DEC912}"/>
                        </a:ext>
                      </a:extLst>
                    </p:cNvPr>
                    <p:cNvPicPr/>
                    <p:nvPr/>
                  </p:nvPicPr>
                  <p:blipFill>
                    <a:blip r:embed="rId52"/>
                    <a:stretch>
                      <a:fillRect/>
                    </a:stretch>
                  </p:blipFill>
                  <p:spPr>
                    <a:xfrm>
                      <a:off x="269998" y="1350980"/>
                      <a:ext cx="75738" cy="1964311"/>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40" name="Рукописный ввод 239">
                      <a:extLst>
                        <a:ext uri="{FF2B5EF4-FFF2-40B4-BE49-F238E27FC236}">
                          <a16:creationId xmlns:a16="http://schemas.microsoft.com/office/drawing/2014/main" id="{9CF5B41B-A8A5-49A2-8C59-B14476811CFA}"/>
                        </a:ext>
                      </a:extLst>
                    </p14:cNvPr>
                    <p14:cNvContentPartPr/>
                    <p14:nvPr/>
                  </p14:nvContentPartPr>
                  <p14:xfrm>
                    <a:off x="238241" y="1299254"/>
                    <a:ext cx="113040" cy="222120"/>
                  </p14:xfrm>
                </p:contentPart>
              </mc:Choice>
              <mc:Fallback xmlns="">
                <p:pic>
                  <p:nvPicPr>
                    <p:cNvPr id="240" name="Рукописный ввод 239">
                      <a:extLst>
                        <a:ext uri="{FF2B5EF4-FFF2-40B4-BE49-F238E27FC236}">
                          <a16:creationId xmlns:a16="http://schemas.microsoft.com/office/drawing/2014/main" id="{9CF5B41B-A8A5-49A2-8C59-B14476811CFA}"/>
                        </a:ext>
                      </a:extLst>
                    </p:cNvPr>
                    <p:cNvPicPr/>
                    <p:nvPr/>
                  </p:nvPicPr>
                  <p:blipFill>
                    <a:blip r:embed="rId54"/>
                    <a:stretch>
                      <a:fillRect/>
                    </a:stretch>
                  </p:blipFill>
                  <p:spPr>
                    <a:xfrm>
                      <a:off x="218340" y="1279351"/>
                      <a:ext cx="152047" cy="26113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1" name="Рукописный ввод 240">
                      <a:extLst>
                        <a:ext uri="{FF2B5EF4-FFF2-40B4-BE49-F238E27FC236}">
                          <a16:creationId xmlns:a16="http://schemas.microsoft.com/office/drawing/2014/main" id="{F6774ECE-7ABD-4272-AB0D-DDDB437DA0FA}"/>
                        </a:ext>
                      </a:extLst>
                    </p14:cNvPr>
                    <p14:cNvContentPartPr/>
                    <p14:nvPr/>
                  </p14:nvContentPartPr>
                  <p14:xfrm>
                    <a:off x="302681" y="3292934"/>
                    <a:ext cx="2408040" cy="32760"/>
                  </p14:xfrm>
                </p:contentPart>
              </mc:Choice>
              <mc:Fallback xmlns="">
                <p:pic>
                  <p:nvPicPr>
                    <p:cNvPr id="241" name="Рукописный ввод 240">
                      <a:extLst>
                        <a:ext uri="{FF2B5EF4-FFF2-40B4-BE49-F238E27FC236}">
                          <a16:creationId xmlns:a16="http://schemas.microsoft.com/office/drawing/2014/main" id="{F6774ECE-7ABD-4272-AB0D-DDDB437DA0FA}"/>
                        </a:ext>
                      </a:extLst>
                    </p:cNvPr>
                    <p:cNvPicPr/>
                    <p:nvPr/>
                  </p:nvPicPr>
                  <p:blipFill>
                    <a:blip r:embed="rId56"/>
                    <a:stretch>
                      <a:fillRect/>
                    </a:stretch>
                  </p:blipFill>
                  <p:spPr>
                    <a:xfrm>
                      <a:off x="282773" y="3273434"/>
                      <a:ext cx="2447059"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42" name="Рукописный ввод 241">
                      <a:extLst>
                        <a:ext uri="{FF2B5EF4-FFF2-40B4-BE49-F238E27FC236}">
                          <a16:creationId xmlns:a16="http://schemas.microsoft.com/office/drawing/2014/main" id="{8E90788D-C428-4D19-B155-37DB048684D9}"/>
                        </a:ext>
                      </a:extLst>
                    </p14:cNvPr>
                    <p14:cNvContentPartPr/>
                    <p14:nvPr/>
                  </p14:nvContentPartPr>
                  <p14:xfrm>
                    <a:off x="2631881" y="3241814"/>
                    <a:ext cx="185760" cy="115200"/>
                  </p14:xfrm>
                </p:contentPart>
              </mc:Choice>
              <mc:Fallback xmlns="">
                <p:pic>
                  <p:nvPicPr>
                    <p:cNvPr id="242" name="Рукописный ввод 241">
                      <a:extLst>
                        <a:ext uri="{FF2B5EF4-FFF2-40B4-BE49-F238E27FC236}">
                          <a16:creationId xmlns:a16="http://schemas.microsoft.com/office/drawing/2014/main" id="{8E90788D-C428-4D19-B155-37DB048684D9}"/>
                        </a:ext>
                      </a:extLst>
                    </p:cNvPr>
                    <p:cNvPicPr/>
                    <p:nvPr/>
                  </p:nvPicPr>
                  <p:blipFill>
                    <a:blip r:embed="rId58"/>
                    <a:stretch>
                      <a:fillRect/>
                    </a:stretch>
                  </p:blipFill>
                  <p:spPr>
                    <a:xfrm>
                      <a:off x="2612035" y="3221952"/>
                      <a:ext cx="224658" cy="15413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43" name="Рукописный ввод 242">
                      <a:extLst>
                        <a:ext uri="{FF2B5EF4-FFF2-40B4-BE49-F238E27FC236}">
                          <a16:creationId xmlns:a16="http://schemas.microsoft.com/office/drawing/2014/main" id="{C6415762-200B-4985-A62D-E8E6B6FCF446}"/>
                        </a:ext>
                      </a:extLst>
                    </p14:cNvPr>
                    <p14:cNvContentPartPr/>
                    <p14:nvPr/>
                  </p14:nvContentPartPr>
                  <p14:xfrm>
                    <a:off x="269201" y="3459614"/>
                    <a:ext cx="186840" cy="186840"/>
                  </p14:xfrm>
                </p:contentPart>
              </mc:Choice>
              <mc:Fallback xmlns="">
                <p:pic>
                  <p:nvPicPr>
                    <p:cNvPr id="243" name="Рукописный ввод 242">
                      <a:extLst>
                        <a:ext uri="{FF2B5EF4-FFF2-40B4-BE49-F238E27FC236}">
                          <a16:creationId xmlns:a16="http://schemas.microsoft.com/office/drawing/2014/main" id="{C6415762-200B-4985-A62D-E8E6B6FCF446}"/>
                        </a:ext>
                      </a:extLst>
                    </p:cNvPr>
                    <p:cNvPicPr/>
                    <p:nvPr/>
                  </p:nvPicPr>
                  <p:blipFill>
                    <a:blip r:embed="rId60"/>
                    <a:stretch>
                      <a:fillRect/>
                    </a:stretch>
                  </p:blipFill>
                  <p:spPr>
                    <a:xfrm>
                      <a:off x="249324" y="3439737"/>
                      <a:ext cx="225798" cy="225798"/>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44" name="Рукописный ввод 243">
                      <a:extLst>
                        <a:ext uri="{FF2B5EF4-FFF2-40B4-BE49-F238E27FC236}">
                          <a16:creationId xmlns:a16="http://schemas.microsoft.com/office/drawing/2014/main" id="{C80C7CF6-88B0-4122-9125-C31B6F391CBD}"/>
                        </a:ext>
                      </a:extLst>
                    </p14:cNvPr>
                    <p14:cNvContentPartPr/>
                    <p14:nvPr/>
                  </p14:nvContentPartPr>
                  <p14:xfrm>
                    <a:off x="2186021" y="3376814"/>
                    <a:ext cx="228600" cy="262440"/>
                  </p14:xfrm>
                </p:contentPart>
              </mc:Choice>
              <mc:Fallback xmlns="">
                <p:pic>
                  <p:nvPicPr>
                    <p:cNvPr id="244" name="Рукописный ввод 243">
                      <a:extLst>
                        <a:ext uri="{FF2B5EF4-FFF2-40B4-BE49-F238E27FC236}">
                          <a16:creationId xmlns:a16="http://schemas.microsoft.com/office/drawing/2014/main" id="{C80C7CF6-88B0-4122-9125-C31B6F391CBD}"/>
                        </a:ext>
                      </a:extLst>
                    </p:cNvPr>
                    <p:cNvPicPr/>
                    <p:nvPr/>
                  </p:nvPicPr>
                  <p:blipFill>
                    <a:blip r:embed="rId62"/>
                    <a:stretch>
                      <a:fillRect/>
                    </a:stretch>
                  </p:blipFill>
                  <p:spPr>
                    <a:xfrm>
                      <a:off x="2166177" y="3356932"/>
                      <a:ext cx="267494" cy="301408"/>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5" name="Рукописный ввод 244">
                      <a:extLst>
                        <a:ext uri="{FF2B5EF4-FFF2-40B4-BE49-F238E27FC236}">
                          <a16:creationId xmlns:a16="http://schemas.microsoft.com/office/drawing/2014/main" id="{7E32B7DB-7204-4962-87CA-AA53F8EEFF29}"/>
                        </a:ext>
                      </a:extLst>
                    </p14:cNvPr>
                    <p14:cNvContentPartPr/>
                    <p14:nvPr/>
                  </p14:nvContentPartPr>
                  <p14:xfrm>
                    <a:off x="2868761" y="3399134"/>
                    <a:ext cx="138600" cy="222120"/>
                  </p14:xfrm>
                </p:contentPart>
              </mc:Choice>
              <mc:Fallback xmlns="">
                <p:pic>
                  <p:nvPicPr>
                    <p:cNvPr id="245" name="Рукописный ввод 244">
                      <a:extLst>
                        <a:ext uri="{FF2B5EF4-FFF2-40B4-BE49-F238E27FC236}">
                          <a16:creationId xmlns:a16="http://schemas.microsoft.com/office/drawing/2014/main" id="{7E32B7DB-7204-4962-87CA-AA53F8EEFF29}"/>
                        </a:ext>
                      </a:extLst>
                    </p:cNvPr>
                    <p:cNvPicPr/>
                    <p:nvPr/>
                  </p:nvPicPr>
                  <p:blipFill>
                    <a:blip r:embed="rId78"/>
                    <a:stretch>
                      <a:fillRect/>
                    </a:stretch>
                  </p:blipFill>
                  <p:spPr>
                    <a:xfrm>
                      <a:off x="2848961" y="3379231"/>
                      <a:ext cx="177408" cy="26113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6" name="Рукописный ввод 245">
                      <a:extLst>
                        <a:ext uri="{FF2B5EF4-FFF2-40B4-BE49-F238E27FC236}">
                          <a16:creationId xmlns:a16="http://schemas.microsoft.com/office/drawing/2014/main" id="{3F3834B8-DB79-4CB2-A3C8-93D947074B73}"/>
                        </a:ext>
                      </a:extLst>
                    </p14:cNvPr>
                    <p14:cNvContentPartPr/>
                    <p14:nvPr/>
                  </p14:nvContentPartPr>
                  <p14:xfrm>
                    <a:off x="2900441" y="3456014"/>
                    <a:ext cx="131400" cy="157320"/>
                  </p14:xfrm>
                </p:contentPart>
              </mc:Choice>
              <mc:Fallback xmlns="">
                <p:pic>
                  <p:nvPicPr>
                    <p:cNvPr id="246" name="Рукописный ввод 245">
                      <a:extLst>
                        <a:ext uri="{FF2B5EF4-FFF2-40B4-BE49-F238E27FC236}">
                          <a16:creationId xmlns:a16="http://schemas.microsoft.com/office/drawing/2014/main" id="{3F3834B8-DB79-4CB2-A3C8-93D947074B73}"/>
                        </a:ext>
                      </a:extLst>
                    </p:cNvPr>
                    <p:cNvPicPr/>
                    <p:nvPr/>
                  </p:nvPicPr>
                  <p:blipFill>
                    <a:blip r:embed="rId80"/>
                    <a:stretch>
                      <a:fillRect/>
                    </a:stretch>
                  </p:blipFill>
                  <p:spPr>
                    <a:xfrm>
                      <a:off x="2880652" y="3436150"/>
                      <a:ext cx="170187" cy="196253"/>
                    </a:xfrm>
                    <a:prstGeom prst="rect">
                      <a:avLst/>
                    </a:prstGeom>
                  </p:spPr>
                </p:pic>
              </mc:Fallback>
            </mc:AlternateContent>
          </p:grpSp>
        </p:grpSp>
        <p:grpSp>
          <p:nvGrpSpPr>
            <p:cNvPr id="9" name="Группа 8">
              <a:extLst>
                <a:ext uri="{FF2B5EF4-FFF2-40B4-BE49-F238E27FC236}">
                  <a16:creationId xmlns:a16="http://schemas.microsoft.com/office/drawing/2014/main" id="{68AD7784-4FA0-4619-B7A0-AC05D03A70D3}"/>
                </a:ext>
              </a:extLst>
            </p:cNvPr>
            <p:cNvGrpSpPr/>
            <p:nvPr/>
          </p:nvGrpSpPr>
          <p:grpSpPr>
            <a:xfrm>
              <a:off x="3475001" y="2485094"/>
              <a:ext cx="1977120" cy="1733040"/>
              <a:chOff x="3475001" y="2485094"/>
              <a:chExt cx="1977120" cy="1733040"/>
            </a:xfrm>
          </p:grpSpPr>
          <mc:AlternateContent xmlns:mc="http://schemas.openxmlformats.org/markup-compatibility/2006" xmlns:p14="http://schemas.microsoft.com/office/powerpoint/2010/main">
            <mc:Choice Requires="p14">
              <p:contentPart p14:bwMode="auto" r:id="rId136">
                <p14:nvContentPartPr>
                  <p14:cNvPr id="7" name="Рукописный ввод 6">
                    <a:extLst>
                      <a:ext uri="{FF2B5EF4-FFF2-40B4-BE49-F238E27FC236}">
                        <a16:creationId xmlns:a16="http://schemas.microsoft.com/office/drawing/2014/main" id="{6EE34788-FE16-4EA4-A353-FCA72968506D}"/>
                      </a:ext>
                    </a:extLst>
                  </p14:cNvPr>
                  <p14:cNvContentPartPr/>
                  <p14:nvPr/>
                </p14:nvContentPartPr>
                <p14:xfrm>
                  <a:off x="3491921" y="4210934"/>
                  <a:ext cx="1440" cy="7200"/>
                </p14:xfrm>
              </p:contentPart>
            </mc:Choice>
            <mc:Fallback xmlns="">
              <p:pic>
                <p:nvPicPr>
                  <p:cNvPr id="7" name="Рукописный ввод 6">
                    <a:extLst>
                      <a:ext uri="{FF2B5EF4-FFF2-40B4-BE49-F238E27FC236}">
                        <a16:creationId xmlns:a16="http://schemas.microsoft.com/office/drawing/2014/main" id="{6EE34788-FE16-4EA4-A353-FCA72968506D}"/>
                      </a:ext>
                    </a:extLst>
                  </p:cNvPr>
                  <p:cNvPicPr/>
                  <p:nvPr/>
                </p:nvPicPr>
                <p:blipFill>
                  <a:blip r:embed="rId137"/>
                  <a:stretch>
                    <a:fillRect/>
                  </a:stretch>
                </p:blipFill>
                <p:spPr>
                  <a:xfrm>
                    <a:off x="3473921" y="4194570"/>
                    <a:ext cx="36720" cy="39273"/>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 name="Рукописный ввод 7">
                    <a:extLst>
                      <a:ext uri="{FF2B5EF4-FFF2-40B4-BE49-F238E27FC236}">
                        <a16:creationId xmlns:a16="http://schemas.microsoft.com/office/drawing/2014/main" id="{2DD237F0-3847-4D71-BB35-F1F3E38903CB}"/>
                      </a:ext>
                    </a:extLst>
                  </p14:cNvPr>
                  <p14:cNvContentPartPr/>
                  <p14:nvPr/>
                </p14:nvContentPartPr>
                <p14:xfrm>
                  <a:off x="3475001" y="2485094"/>
                  <a:ext cx="1977120" cy="1727640"/>
                </p14:xfrm>
              </p:contentPart>
            </mc:Choice>
            <mc:Fallback xmlns="">
              <p:pic>
                <p:nvPicPr>
                  <p:cNvPr id="8" name="Рукописный ввод 7">
                    <a:extLst>
                      <a:ext uri="{FF2B5EF4-FFF2-40B4-BE49-F238E27FC236}">
                        <a16:creationId xmlns:a16="http://schemas.microsoft.com/office/drawing/2014/main" id="{2DD237F0-3847-4D71-BB35-F1F3E38903CB}"/>
                      </a:ext>
                    </a:extLst>
                  </p:cNvPr>
                  <p:cNvPicPr/>
                  <p:nvPr/>
                </p:nvPicPr>
                <p:blipFill>
                  <a:blip r:embed="rId139"/>
                  <a:stretch>
                    <a:fillRect/>
                  </a:stretch>
                </p:blipFill>
                <p:spPr>
                  <a:xfrm>
                    <a:off x="3457529" y="2468321"/>
                    <a:ext cx="2011365" cy="1761885"/>
                  </a:xfrm>
                  <a:prstGeom prst="rect">
                    <a:avLst/>
                  </a:prstGeom>
                </p:spPr>
              </p:pic>
            </mc:Fallback>
          </mc:AlternateContent>
        </p:grpSp>
        <p:grpSp>
          <p:nvGrpSpPr>
            <p:cNvPr id="13" name="Группа 12">
              <a:extLst>
                <a:ext uri="{FF2B5EF4-FFF2-40B4-BE49-F238E27FC236}">
                  <a16:creationId xmlns:a16="http://schemas.microsoft.com/office/drawing/2014/main" id="{EAB199DD-3B7F-4DB7-8874-46248C300136}"/>
                </a:ext>
              </a:extLst>
            </p:cNvPr>
            <p:cNvGrpSpPr/>
            <p:nvPr/>
          </p:nvGrpSpPr>
          <p:grpSpPr>
            <a:xfrm>
              <a:off x="3197801" y="2541614"/>
              <a:ext cx="252360" cy="226800"/>
              <a:chOff x="3197801" y="2541614"/>
              <a:chExt cx="252360" cy="226800"/>
            </a:xfrm>
          </p:grpSpPr>
          <mc:AlternateContent xmlns:mc="http://schemas.openxmlformats.org/markup-compatibility/2006" xmlns:p14="http://schemas.microsoft.com/office/powerpoint/2010/main">
            <mc:Choice Requires="p14">
              <p:contentPart p14:bwMode="auto" r:id="rId140">
                <p14:nvContentPartPr>
                  <p14:cNvPr id="11" name="Рукописный ввод 10">
                    <a:extLst>
                      <a:ext uri="{FF2B5EF4-FFF2-40B4-BE49-F238E27FC236}">
                        <a16:creationId xmlns:a16="http://schemas.microsoft.com/office/drawing/2014/main" id="{919397F9-CBFD-440D-986E-2A6F11398B53}"/>
                      </a:ext>
                    </a:extLst>
                  </p14:cNvPr>
                  <p14:cNvContentPartPr/>
                  <p14:nvPr/>
                </p14:nvContentPartPr>
                <p14:xfrm>
                  <a:off x="3385001" y="2612894"/>
                  <a:ext cx="65160" cy="5760"/>
                </p14:xfrm>
              </p:contentPart>
            </mc:Choice>
            <mc:Fallback xmlns="">
              <p:pic>
                <p:nvPicPr>
                  <p:cNvPr id="11" name="Рукописный ввод 10">
                    <a:extLst>
                      <a:ext uri="{FF2B5EF4-FFF2-40B4-BE49-F238E27FC236}">
                        <a16:creationId xmlns:a16="http://schemas.microsoft.com/office/drawing/2014/main" id="{919397F9-CBFD-440D-986E-2A6F11398B53}"/>
                      </a:ext>
                    </a:extLst>
                  </p:cNvPr>
                  <p:cNvPicPr/>
                  <p:nvPr/>
                </p:nvPicPr>
                <p:blipFill>
                  <a:blip r:embed="rId141"/>
                  <a:stretch>
                    <a:fillRect/>
                  </a:stretch>
                </p:blipFill>
                <p:spPr>
                  <a:xfrm>
                    <a:off x="3367671" y="2596894"/>
                    <a:ext cx="99126" cy="37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 name="Рукописный ввод 11">
                    <a:extLst>
                      <a:ext uri="{FF2B5EF4-FFF2-40B4-BE49-F238E27FC236}">
                        <a16:creationId xmlns:a16="http://schemas.microsoft.com/office/drawing/2014/main" id="{62BDC620-3109-4D66-BB2E-200132D046C2}"/>
                      </a:ext>
                    </a:extLst>
                  </p14:cNvPr>
                  <p14:cNvContentPartPr/>
                  <p14:nvPr/>
                </p14:nvContentPartPr>
                <p14:xfrm>
                  <a:off x="3197801" y="2541614"/>
                  <a:ext cx="105840" cy="226800"/>
                </p14:xfrm>
              </p:contentPart>
            </mc:Choice>
            <mc:Fallback xmlns="">
              <p:pic>
                <p:nvPicPr>
                  <p:cNvPr id="12" name="Рукописный ввод 11">
                    <a:extLst>
                      <a:ext uri="{FF2B5EF4-FFF2-40B4-BE49-F238E27FC236}">
                        <a16:creationId xmlns:a16="http://schemas.microsoft.com/office/drawing/2014/main" id="{62BDC620-3109-4D66-BB2E-200132D046C2}"/>
                      </a:ext>
                    </a:extLst>
                  </p:cNvPr>
                  <p:cNvPicPr/>
                  <p:nvPr/>
                </p:nvPicPr>
                <p:blipFill>
                  <a:blip r:embed="rId143"/>
                  <a:stretch>
                    <a:fillRect/>
                  </a:stretch>
                </p:blipFill>
                <p:spPr>
                  <a:xfrm>
                    <a:off x="3180393" y="2524866"/>
                    <a:ext cx="139959" cy="260994"/>
                  </a:xfrm>
                  <a:prstGeom prst="rect">
                    <a:avLst/>
                  </a:prstGeom>
                </p:spPr>
              </p:pic>
            </mc:Fallback>
          </mc:AlternateContent>
        </p:grpSp>
      </p:grpSp>
      <p:grpSp>
        <p:nvGrpSpPr>
          <p:cNvPr id="254" name="Группа 253">
            <a:extLst>
              <a:ext uri="{FF2B5EF4-FFF2-40B4-BE49-F238E27FC236}">
                <a16:creationId xmlns:a16="http://schemas.microsoft.com/office/drawing/2014/main" id="{EC56CF3E-5048-4088-AD5E-435B49E998CE}"/>
              </a:ext>
            </a:extLst>
          </p:cNvPr>
          <p:cNvGrpSpPr/>
          <p:nvPr/>
        </p:nvGrpSpPr>
        <p:grpSpPr>
          <a:xfrm>
            <a:off x="61624" y="2392869"/>
            <a:ext cx="1527910" cy="1370924"/>
            <a:chOff x="4001244" y="1532711"/>
            <a:chExt cx="2125376" cy="1907003"/>
          </a:xfrm>
        </p:grpSpPr>
        <p:grpSp>
          <p:nvGrpSpPr>
            <p:cNvPr id="255" name="Группа 254">
              <a:extLst>
                <a:ext uri="{FF2B5EF4-FFF2-40B4-BE49-F238E27FC236}">
                  <a16:creationId xmlns:a16="http://schemas.microsoft.com/office/drawing/2014/main" id="{633FE17C-8FFF-493E-9E6D-A3AEA7D17930}"/>
                </a:ext>
              </a:extLst>
            </p:cNvPr>
            <p:cNvGrpSpPr/>
            <p:nvPr/>
          </p:nvGrpSpPr>
          <p:grpSpPr>
            <a:xfrm>
              <a:off x="4205061" y="1532711"/>
              <a:ext cx="1921559" cy="1864128"/>
              <a:chOff x="4997081" y="1542459"/>
              <a:chExt cx="1921559" cy="1864128"/>
            </a:xfrm>
          </p:grpSpPr>
          <p:grpSp>
            <p:nvGrpSpPr>
              <p:cNvPr id="291" name="Группа 290">
                <a:extLst>
                  <a:ext uri="{FF2B5EF4-FFF2-40B4-BE49-F238E27FC236}">
                    <a16:creationId xmlns:a16="http://schemas.microsoft.com/office/drawing/2014/main" id="{5FEC7276-A173-4B30-A8FC-4C1141F2D4C7}"/>
                  </a:ext>
                </a:extLst>
              </p:cNvPr>
              <p:cNvGrpSpPr/>
              <p:nvPr/>
            </p:nvGrpSpPr>
            <p:grpSpPr>
              <a:xfrm>
                <a:off x="5005591" y="1923526"/>
                <a:ext cx="1913049" cy="1483061"/>
                <a:chOff x="4985274" y="2010165"/>
                <a:chExt cx="2305703" cy="1787460"/>
              </a:xfrm>
            </p:grpSpPr>
            <p:grpSp>
              <p:nvGrpSpPr>
                <p:cNvPr id="300" name="Группа 299">
                  <a:extLst>
                    <a:ext uri="{FF2B5EF4-FFF2-40B4-BE49-F238E27FC236}">
                      <a16:creationId xmlns:a16="http://schemas.microsoft.com/office/drawing/2014/main" id="{CC8382DB-849A-41A9-96C3-E321D13805EE}"/>
                    </a:ext>
                  </a:extLst>
                </p:cNvPr>
                <p:cNvGrpSpPr/>
                <p:nvPr/>
              </p:nvGrpSpPr>
              <p:grpSpPr>
                <a:xfrm>
                  <a:off x="5163571" y="2010165"/>
                  <a:ext cx="2127406" cy="1787460"/>
                  <a:chOff x="238241" y="1299254"/>
                  <a:chExt cx="2793600" cy="2347200"/>
                </a:xfrm>
              </p:grpSpPr>
              <mc:AlternateContent xmlns:mc="http://schemas.openxmlformats.org/markup-compatibility/2006" xmlns:p14="http://schemas.microsoft.com/office/powerpoint/2010/main">
                <mc:Choice Requires="p14">
                  <p:contentPart p14:bwMode="auto" r:id="rId144">
                    <p14:nvContentPartPr>
                      <p14:cNvPr id="309" name="Рукописный ввод 308">
                        <a:extLst>
                          <a:ext uri="{FF2B5EF4-FFF2-40B4-BE49-F238E27FC236}">
                            <a16:creationId xmlns:a16="http://schemas.microsoft.com/office/drawing/2014/main" id="{29CA09F0-5585-4F8B-A2EE-92A1A87AC423}"/>
                          </a:ext>
                        </a:extLst>
                      </p14:cNvPr>
                      <p14:cNvContentPartPr/>
                      <p14:nvPr/>
                    </p14:nvContentPartPr>
                    <p14:xfrm>
                      <a:off x="289721" y="1370894"/>
                      <a:ext cx="37080" cy="1925280"/>
                    </p14:xfrm>
                  </p:contentPart>
                </mc:Choice>
                <mc:Fallback xmlns="">
                  <p:pic>
                    <p:nvPicPr>
                      <p:cNvPr id="309" name="Рукописный ввод 308">
                        <a:extLst>
                          <a:ext uri="{FF2B5EF4-FFF2-40B4-BE49-F238E27FC236}">
                            <a16:creationId xmlns:a16="http://schemas.microsoft.com/office/drawing/2014/main" id="{29CA09F0-5585-4F8B-A2EE-92A1A87AC423}"/>
                          </a:ext>
                        </a:extLst>
                      </p:cNvPr>
                      <p:cNvPicPr/>
                      <p:nvPr/>
                    </p:nvPicPr>
                    <p:blipFill>
                      <a:blip r:embed="rId52"/>
                      <a:stretch>
                        <a:fillRect/>
                      </a:stretch>
                    </p:blipFill>
                    <p:spPr>
                      <a:xfrm>
                        <a:off x="269998" y="1351087"/>
                        <a:ext cx="75738" cy="1964103"/>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0" name="Рукописный ввод 309">
                        <a:extLst>
                          <a:ext uri="{FF2B5EF4-FFF2-40B4-BE49-F238E27FC236}">
                            <a16:creationId xmlns:a16="http://schemas.microsoft.com/office/drawing/2014/main" id="{7903C559-18CE-43F2-9940-F617AAC0B9F5}"/>
                          </a:ext>
                        </a:extLst>
                      </p14:cNvPr>
                      <p14:cNvContentPartPr/>
                      <p14:nvPr/>
                    </p14:nvContentPartPr>
                    <p14:xfrm>
                      <a:off x="238241" y="1299254"/>
                      <a:ext cx="113040" cy="222120"/>
                    </p14:xfrm>
                  </p:contentPart>
                </mc:Choice>
                <mc:Fallback xmlns="">
                  <p:pic>
                    <p:nvPicPr>
                      <p:cNvPr id="310" name="Рукописный ввод 309">
                        <a:extLst>
                          <a:ext uri="{FF2B5EF4-FFF2-40B4-BE49-F238E27FC236}">
                            <a16:creationId xmlns:a16="http://schemas.microsoft.com/office/drawing/2014/main" id="{7903C559-18CE-43F2-9940-F617AAC0B9F5}"/>
                          </a:ext>
                        </a:extLst>
                      </p:cNvPr>
                      <p:cNvPicPr/>
                      <p:nvPr/>
                    </p:nvPicPr>
                    <p:blipFill>
                      <a:blip r:embed="rId54"/>
                      <a:stretch>
                        <a:fillRect/>
                      </a:stretch>
                    </p:blipFill>
                    <p:spPr>
                      <a:xfrm>
                        <a:off x="218479" y="1279492"/>
                        <a:ext cx="151774" cy="26085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11" name="Рукописный ввод 310">
                        <a:extLst>
                          <a:ext uri="{FF2B5EF4-FFF2-40B4-BE49-F238E27FC236}">
                            <a16:creationId xmlns:a16="http://schemas.microsoft.com/office/drawing/2014/main" id="{6DB9BBA2-27BA-4BEE-A167-BD83B5548058}"/>
                          </a:ext>
                        </a:extLst>
                      </p14:cNvPr>
                      <p14:cNvContentPartPr/>
                      <p14:nvPr/>
                    </p14:nvContentPartPr>
                    <p14:xfrm>
                      <a:off x="302681" y="3292934"/>
                      <a:ext cx="2408040" cy="32760"/>
                    </p14:xfrm>
                  </p:contentPart>
                </mc:Choice>
                <mc:Fallback xmlns="">
                  <p:pic>
                    <p:nvPicPr>
                      <p:cNvPr id="311" name="Рукописный ввод 310">
                        <a:extLst>
                          <a:ext uri="{FF2B5EF4-FFF2-40B4-BE49-F238E27FC236}">
                            <a16:creationId xmlns:a16="http://schemas.microsoft.com/office/drawing/2014/main" id="{6DB9BBA2-27BA-4BEE-A167-BD83B5548058}"/>
                          </a:ext>
                        </a:extLst>
                      </p:cNvPr>
                      <p:cNvPicPr/>
                      <p:nvPr/>
                    </p:nvPicPr>
                    <p:blipFill>
                      <a:blip r:embed="rId56"/>
                      <a:stretch>
                        <a:fillRect/>
                      </a:stretch>
                    </p:blipFill>
                    <p:spPr>
                      <a:xfrm>
                        <a:off x="282872" y="3273434"/>
                        <a:ext cx="2446867"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2" name="Рукописный ввод 311">
                        <a:extLst>
                          <a:ext uri="{FF2B5EF4-FFF2-40B4-BE49-F238E27FC236}">
                            <a16:creationId xmlns:a16="http://schemas.microsoft.com/office/drawing/2014/main" id="{E986EA90-4BB7-4144-9E77-4EB23D0CFF4C}"/>
                          </a:ext>
                        </a:extLst>
                      </p14:cNvPr>
                      <p14:cNvContentPartPr/>
                      <p14:nvPr/>
                    </p14:nvContentPartPr>
                    <p14:xfrm>
                      <a:off x="2631881" y="3241814"/>
                      <a:ext cx="185760" cy="115200"/>
                    </p14:xfrm>
                  </p:contentPart>
                </mc:Choice>
                <mc:Fallback xmlns="">
                  <p:pic>
                    <p:nvPicPr>
                      <p:cNvPr id="312" name="Рукописный ввод 311">
                        <a:extLst>
                          <a:ext uri="{FF2B5EF4-FFF2-40B4-BE49-F238E27FC236}">
                            <a16:creationId xmlns:a16="http://schemas.microsoft.com/office/drawing/2014/main" id="{E986EA90-4BB7-4144-9E77-4EB23D0CFF4C}"/>
                          </a:ext>
                        </a:extLst>
                      </p:cNvPr>
                      <p:cNvPicPr/>
                      <p:nvPr/>
                    </p:nvPicPr>
                    <p:blipFill>
                      <a:blip r:embed="rId58"/>
                      <a:stretch>
                        <a:fillRect/>
                      </a:stretch>
                    </p:blipFill>
                    <p:spPr>
                      <a:xfrm>
                        <a:off x="2612119" y="3222088"/>
                        <a:ext cx="224493" cy="153863"/>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13" name="Рукописный ввод 312">
                        <a:extLst>
                          <a:ext uri="{FF2B5EF4-FFF2-40B4-BE49-F238E27FC236}">
                            <a16:creationId xmlns:a16="http://schemas.microsoft.com/office/drawing/2014/main" id="{EC28CCCE-398B-4FC5-B64D-E6C92541AB10}"/>
                          </a:ext>
                        </a:extLst>
                      </p14:cNvPr>
                      <p14:cNvContentPartPr/>
                      <p14:nvPr/>
                    </p14:nvContentPartPr>
                    <p14:xfrm>
                      <a:off x="269201" y="3459614"/>
                      <a:ext cx="186840" cy="186840"/>
                    </p14:xfrm>
                  </p:contentPart>
                </mc:Choice>
                <mc:Fallback xmlns="">
                  <p:pic>
                    <p:nvPicPr>
                      <p:cNvPr id="313" name="Рукописный ввод 312">
                        <a:extLst>
                          <a:ext uri="{FF2B5EF4-FFF2-40B4-BE49-F238E27FC236}">
                            <a16:creationId xmlns:a16="http://schemas.microsoft.com/office/drawing/2014/main" id="{EC28CCCE-398B-4FC5-B64D-E6C92541AB10}"/>
                          </a:ext>
                        </a:extLst>
                      </p:cNvPr>
                      <p:cNvPicPr/>
                      <p:nvPr/>
                    </p:nvPicPr>
                    <p:blipFill>
                      <a:blip r:embed="rId60"/>
                      <a:stretch>
                        <a:fillRect/>
                      </a:stretch>
                    </p:blipFill>
                    <p:spPr>
                      <a:xfrm>
                        <a:off x="249409" y="3439822"/>
                        <a:ext cx="225633" cy="225633"/>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4" name="Рукописный ввод 313">
                        <a:extLst>
                          <a:ext uri="{FF2B5EF4-FFF2-40B4-BE49-F238E27FC236}">
                            <a16:creationId xmlns:a16="http://schemas.microsoft.com/office/drawing/2014/main" id="{3B19EAF6-6422-472F-862C-065F019B1685}"/>
                          </a:ext>
                        </a:extLst>
                      </p14:cNvPr>
                      <p14:cNvContentPartPr/>
                      <p14:nvPr/>
                    </p14:nvContentPartPr>
                    <p14:xfrm>
                      <a:off x="2186021" y="3376814"/>
                      <a:ext cx="228600" cy="262440"/>
                    </p14:xfrm>
                  </p:contentPart>
                </mc:Choice>
                <mc:Fallback xmlns="">
                  <p:pic>
                    <p:nvPicPr>
                      <p:cNvPr id="314" name="Рукописный ввод 313">
                        <a:extLst>
                          <a:ext uri="{FF2B5EF4-FFF2-40B4-BE49-F238E27FC236}">
                            <a16:creationId xmlns:a16="http://schemas.microsoft.com/office/drawing/2014/main" id="{3B19EAF6-6422-472F-862C-065F019B1685}"/>
                          </a:ext>
                        </a:extLst>
                      </p:cNvPr>
                      <p:cNvPicPr/>
                      <p:nvPr/>
                    </p:nvPicPr>
                    <p:blipFill>
                      <a:blip r:embed="rId62"/>
                      <a:stretch>
                        <a:fillRect/>
                      </a:stretch>
                    </p:blipFill>
                    <p:spPr>
                      <a:xfrm>
                        <a:off x="2166246" y="3357052"/>
                        <a:ext cx="267359" cy="30117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15" name="Рукописный ввод 314">
                        <a:extLst>
                          <a:ext uri="{FF2B5EF4-FFF2-40B4-BE49-F238E27FC236}">
                            <a16:creationId xmlns:a16="http://schemas.microsoft.com/office/drawing/2014/main" id="{F73D5ACB-7BB8-4D39-A5AE-E746B7B4EBAD}"/>
                          </a:ext>
                        </a:extLst>
                      </p14:cNvPr>
                      <p14:cNvContentPartPr/>
                      <p14:nvPr/>
                    </p14:nvContentPartPr>
                    <p14:xfrm>
                      <a:off x="2274761" y="2140934"/>
                      <a:ext cx="25560" cy="1144080"/>
                    </p14:xfrm>
                  </p:contentPart>
                </mc:Choice>
                <mc:Fallback xmlns="">
                  <p:pic>
                    <p:nvPicPr>
                      <p:cNvPr id="315" name="Рукописный ввод 314">
                        <a:extLst>
                          <a:ext uri="{FF2B5EF4-FFF2-40B4-BE49-F238E27FC236}">
                            <a16:creationId xmlns:a16="http://schemas.microsoft.com/office/drawing/2014/main" id="{F73D5ACB-7BB8-4D39-A5AE-E746B7B4EBAD}"/>
                          </a:ext>
                        </a:extLst>
                      </p:cNvPr>
                      <p:cNvPicPr/>
                      <p:nvPr/>
                    </p:nvPicPr>
                    <p:blipFill>
                      <a:blip r:embed="rId66"/>
                      <a:stretch>
                        <a:fillRect/>
                      </a:stretch>
                    </p:blipFill>
                    <p:spPr>
                      <a:xfrm>
                        <a:off x="2255397" y="2121127"/>
                        <a:ext cx="63513" cy="1182903"/>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16" name="Рукописный ввод 315">
                        <a:extLst>
                          <a:ext uri="{FF2B5EF4-FFF2-40B4-BE49-F238E27FC236}">
                            <a16:creationId xmlns:a16="http://schemas.microsoft.com/office/drawing/2014/main" id="{EA70AC4B-B834-417C-90CB-E3D308439534}"/>
                          </a:ext>
                        </a:extLst>
                      </p14:cNvPr>
                      <p14:cNvContentPartPr/>
                      <p14:nvPr/>
                    </p14:nvContentPartPr>
                    <p14:xfrm>
                      <a:off x="2868761" y="3399134"/>
                      <a:ext cx="138600" cy="222120"/>
                    </p14:xfrm>
                  </p:contentPart>
                </mc:Choice>
                <mc:Fallback xmlns="">
                  <p:pic>
                    <p:nvPicPr>
                      <p:cNvPr id="316" name="Рукописный ввод 315">
                        <a:extLst>
                          <a:ext uri="{FF2B5EF4-FFF2-40B4-BE49-F238E27FC236}">
                            <a16:creationId xmlns:a16="http://schemas.microsoft.com/office/drawing/2014/main" id="{EA70AC4B-B834-417C-90CB-E3D308439534}"/>
                          </a:ext>
                        </a:extLst>
                      </p:cNvPr>
                      <p:cNvPicPr/>
                      <p:nvPr/>
                    </p:nvPicPr>
                    <p:blipFill>
                      <a:blip r:embed="rId78"/>
                      <a:stretch>
                        <a:fillRect/>
                      </a:stretch>
                    </p:blipFill>
                    <p:spPr>
                      <a:xfrm>
                        <a:off x="2848961" y="3379372"/>
                        <a:ext cx="177408" cy="260853"/>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17" name="Рукописный ввод 316">
                        <a:extLst>
                          <a:ext uri="{FF2B5EF4-FFF2-40B4-BE49-F238E27FC236}">
                            <a16:creationId xmlns:a16="http://schemas.microsoft.com/office/drawing/2014/main" id="{42F73FD3-DC5A-4679-ACA8-0F91E72503A7}"/>
                          </a:ext>
                        </a:extLst>
                      </p14:cNvPr>
                      <p14:cNvContentPartPr/>
                      <p14:nvPr/>
                    </p14:nvContentPartPr>
                    <p14:xfrm>
                      <a:off x="2900441" y="3456014"/>
                      <a:ext cx="131400" cy="157320"/>
                    </p14:xfrm>
                  </p:contentPart>
                </mc:Choice>
                <mc:Fallback xmlns="">
                  <p:pic>
                    <p:nvPicPr>
                      <p:cNvPr id="317" name="Рукописный ввод 316">
                        <a:extLst>
                          <a:ext uri="{FF2B5EF4-FFF2-40B4-BE49-F238E27FC236}">
                            <a16:creationId xmlns:a16="http://schemas.microsoft.com/office/drawing/2014/main" id="{42F73FD3-DC5A-4679-ACA8-0F91E72503A7}"/>
                          </a:ext>
                        </a:extLst>
                      </p:cNvPr>
                      <p:cNvPicPr/>
                      <p:nvPr/>
                    </p:nvPicPr>
                    <p:blipFill>
                      <a:blip r:embed="rId80"/>
                      <a:stretch>
                        <a:fillRect/>
                      </a:stretch>
                    </p:blipFill>
                    <p:spPr>
                      <a:xfrm>
                        <a:off x="2880652" y="3436250"/>
                        <a:ext cx="170187" cy="196057"/>
                      </a:xfrm>
                      <a:prstGeom prst="rect">
                        <a:avLst/>
                      </a:prstGeom>
                    </p:spPr>
                  </p:pic>
                </mc:Fallback>
              </mc:AlternateContent>
            </p:grpSp>
            <p:grpSp>
              <p:nvGrpSpPr>
                <p:cNvPr id="301" name="Группа 300">
                  <a:extLst>
                    <a:ext uri="{FF2B5EF4-FFF2-40B4-BE49-F238E27FC236}">
                      <a16:creationId xmlns:a16="http://schemas.microsoft.com/office/drawing/2014/main" id="{31CCA802-FD12-42D4-A4AB-58DE89A17D67}"/>
                    </a:ext>
                  </a:extLst>
                </p:cNvPr>
                <p:cNvGrpSpPr/>
                <p:nvPr/>
              </p:nvGrpSpPr>
              <p:grpSpPr>
                <a:xfrm>
                  <a:off x="5211714" y="2595276"/>
                  <a:ext cx="1503720" cy="966600"/>
                  <a:chOff x="4981601" y="3099254"/>
                  <a:chExt cx="1503720" cy="966600"/>
                </a:xfrm>
              </p:grpSpPr>
              <mc:AlternateContent xmlns:mc="http://schemas.openxmlformats.org/markup-compatibility/2006" xmlns:p14="http://schemas.microsoft.com/office/powerpoint/2010/main">
                <mc:Choice Requires="p14">
                  <p:contentPart p14:bwMode="auto" r:id="rId153">
                    <p14:nvContentPartPr>
                      <p14:cNvPr id="307" name="Рукописный ввод 306">
                        <a:extLst>
                          <a:ext uri="{FF2B5EF4-FFF2-40B4-BE49-F238E27FC236}">
                            <a16:creationId xmlns:a16="http://schemas.microsoft.com/office/drawing/2014/main" id="{73739DDA-9DBB-4E06-97C0-F572E6DA3E71}"/>
                          </a:ext>
                        </a:extLst>
                      </p14:cNvPr>
                      <p14:cNvContentPartPr/>
                      <p14:nvPr/>
                    </p14:nvContentPartPr>
                    <p14:xfrm>
                      <a:off x="4994561" y="4050734"/>
                      <a:ext cx="29880" cy="5760"/>
                    </p14:xfrm>
                  </p:contentPart>
                </mc:Choice>
                <mc:Fallback xmlns="">
                  <p:pic>
                    <p:nvPicPr>
                      <p:cNvPr id="307" name="Рукописный ввод 306">
                        <a:extLst>
                          <a:ext uri="{FF2B5EF4-FFF2-40B4-BE49-F238E27FC236}">
                            <a16:creationId xmlns:a16="http://schemas.microsoft.com/office/drawing/2014/main" id="{73739DDA-9DBB-4E06-97C0-F572E6DA3E71}"/>
                          </a:ext>
                        </a:extLst>
                      </p:cNvPr>
                      <p:cNvPicPr/>
                      <p:nvPr/>
                    </p:nvPicPr>
                    <p:blipFill>
                      <a:blip r:embed="rId154"/>
                      <a:stretch>
                        <a:fillRect/>
                      </a:stretch>
                    </p:blipFill>
                    <p:spPr>
                      <a:xfrm>
                        <a:off x="4979621" y="4036334"/>
                        <a:ext cx="59162" cy="33984"/>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08" name="Рукописный ввод 307">
                        <a:extLst>
                          <a:ext uri="{FF2B5EF4-FFF2-40B4-BE49-F238E27FC236}">
                            <a16:creationId xmlns:a16="http://schemas.microsoft.com/office/drawing/2014/main" id="{67219C8B-D726-42DB-9F97-52EC7E75E0C9}"/>
                          </a:ext>
                        </a:extLst>
                      </p14:cNvPr>
                      <p14:cNvContentPartPr/>
                      <p14:nvPr/>
                    </p14:nvContentPartPr>
                    <p14:xfrm>
                      <a:off x="4981601" y="3099254"/>
                      <a:ext cx="1503720" cy="966600"/>
                    </p14:xfrm>
                  </p:contentPart>
                </mc:Choice>
                <mc:Fallback xmlns="">
                  <p:pic>
                    <p:nvPicPr>
                      <p:cNvPr id="308" name="Рукописный ввод 307">
                        <a:extLst>
                          <a:ext uri="{FF2B5EF4-FFF2-40B4-BE49-F238E27FC236}">
                            <a16:creationId xmlns:a16="http://schemas.microsoft.com/office/drawing/2014/main" id="{67219C8B-D726-42DB-9F97-52EC7E75E0C9}"/>
                          </a:ext>
                        </a:extLst>
                      </p:cNvPr>
                      <p:cNvPicPr/>
                      <p:nvPr/>
                    </p:nvPicPr>
                    <p:blipFill>
                      <a:blip r:embed="rId156"/>
                      <a:stretch>
                        <a:fillRect/>
                      </a:stretch>
                    </p:blipFill>
                    <p:spPr>
                      <a:xfrm>
                        <a:off x="4966516" y="3084170"/>
                        <a:ext cx="1533288" cy="9961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302" name="Рукописный ввод 301">
                      <a:extLst>
                        <a:ext uri="{FF2B5EF4-FFF2-40B4-BE49-F238E27FC236}">
                          <a16:creationId xmlns:a16="http://schemas.microsoft.com/office/drawing/2014/main" id="{652E93B9-9908-4CF1-A9E1-72F3348A3F31}"/>
                        </a:ext>
                      </a:extLst>
                    </p14:cNvPr>
                    <p14:cNvContentPartPr/>
                    <p14:nvPr/>
                  </p14:nvContentPartPr>
                  <p14:xfrm>
                    <a:off x="6727674" y="2585556"/>
                    <a:ext cx="4320" cy="100800"/>
                  </p14:xfrm>
                </p:contentPart>
              </mc:Choice>
              <mc:Fallback xmlns="">
                <p:pic>
                  <p:nvPicPr>
                    <p:cNvPr id="302" name="Рукописный ввод 301">
                      <a:extLst>
                        <a:ext uri="{FF2B5EF4-FFF2-40B4-BE49-F238E27FC236}">
                          <a16:creationId xmlns:a16="http://schemas.microsoft.com/office/drawing/2014/main" id="{652E93B9-9908-4CF1-A9E1-72F3348A3F31}"/>
                        </a:ext>
                      </a:extLst>
                    </p:cNvPr>
                    <p:cNvPicPr/>
                    <p:nvPr/>
                  </p:nvPicPr>
                  <p:blipFill>
                    <a:blip r:embed="rId158"/>
                    <a:stretch>
                      <a:fillRect/>
                    </a:stretch>
                  </p:blipFill>
                  <p:spPr>
                    <a:xfrm>
                      <a:off x="6712863" y="2571156"/>
                      <a:ext cx="34560" cy="130200"/>
                    </a:xfrm>
                    <a:prstGeom prst="rect">
                      <a:avLst/>
                    </a:prstGeom>
                  </p:spPr>
                </p:pic>
              </mc:Fallback>
            </mc:AlternateContent>
            <p:grpSp>
              <p:nvGrpSpPr>
                <p:cNvPr id="303" name="Группа 302">
                  <a:extLst>
                    <a:ext uri="{FF2B5EF4-FFF2-40B4-BE49-F238E27FC236}">
                      <a16:creationId xmlns:a16="http://schemas.microsoft.com/office/drawing/2014/main" id="{3EAF19C5-2388-473A-8832-1C944BBF0CCA}"/>
                    </a:ext>
                  </a:extLst>
                </p:cNvPr>
                <p:cNvGrpSpPr/>
                <p:nvPr/>
              </p:nvGrpSpPr>
              <p:grpSpPr>
                <a:xfrm>
                  <a:off x="4985274" y="2466396"/>
                  <a:ext cx="1697400" cy="383040"/>
                  <a:chOff x="4755161" y="2970374"/>
                  <a:chExt cx="1697400" cy="383040"/>
                </a:xfrm>
              </p:grpSpPr>
              <mc:AlternateContent xmlns:mc="http://schemas.openxmlformats.org/markup-compatibility/2006" xmlns:p14="http://schemas.microsoft.com/office/powerpoint/2010/main">
                <mc:Choice Requires="p14">
                  <p:contentPart p14:bwMode="auto" r:id="rId159">
                    <p14:nvContentPartPr>
                      <p14:cNvPr id="304" name="Рукописный ввод 303">
                        <a:extLst>
                          <a:ext uri="{FF2B5EF4-FFF2-40B4-BE49-F238E27FC236}">
                            <a16:creationId xmlns:a16="http://schemas.microsoft.com/office/drawing/2014/main" id="{EE2E3D4B-62BD-463B-B5AF-E9FE21509985}"/>
                          </a:ext>
                        </a:extLst>
                      </p14:cNvPr>
                      <p14:cNvContentPartPr/>
                      <p14:nvPr/>
                    </p14:nvContentPartPr>
                    <p14:xfrm>
                      <a:off x="4984121" y="3130574"/>
                      <a:ext cx="9360" cy="2880"/>
                    </p14:xfrm>
                  </p:contentPart>
                </mc:Choice>
                <mc:Fallback xmlns="">
                  <p:pic>
                    <p:nvPicPr>
                      <p:cNvPr id="304" name="Рукописный ввод 303">
                        <a:extLst>
                          <a:ext uri="{FF2B5EF4-FFF2-40B4-BE49-F238E27FC236}">
                            <a16:creationId xmlns:a16="http://schemas.microsoft.com/office/drawing/2014/main" id="{EE2E3D4B-62BD-463B-B5AF-E9FE21509985}"/>
                          </a:ext>
                        </a:extLst>
                      </p:cNvPr>
                      <p:cNvPicPr/>
                      <p:nvPr/>
                    </p:nvPicPr>
                    <p:blipFill>
                      <a:blip r:embed="rId160"/>
                      <a:stretch>
                        <a:fillRect/>
                      </a:stretch>
                    </p:blipFill>
                    <p:spPr>
                      <a:xfrm>
                        <a:off x="4969496" y="3116174"/>
                        <a:ext cx="38025"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05" name="Рукописный ввод 304">
                        <a:extLst>
                          <a:ext uri="{FF2B5EF4-FFF2-40B4-BE49-F238E27FC236}">
                            <a16:creationId xmlns:a16="http://schemas.microsoft.com/office/drawing/2014/main" id="{75A9BD3D-6BDD-4BB3-A4C8-7B26789722F7}"/>
                          </a:ext>
                        </a:extLst>
                      </p14:cNvPr>
                      <p14:cNvContentPartPr/>
                      <p14:nvPr/>
                    </p14:nvContentPartPr>
                    <p14:xfrm>
                      <a:off x="4998521" y="3096374"/>
                      <a:ext cx="1454040" cy="33480"/>
                    </p14:xfrm>
                  </p:contentPart>
                </mc:Choice>
                <mc:Fallback xmlns="">
                  <p:pic>
                    <p:nvPicPr>
                      <p:cNvPr id="305" name="Рукописный ввод 304">
                        <a:extLst>
                          <a:ext uri="{FF2B5EF4-FFF2-40B4-BE49-F238E27FC236}">
                            <a16:creationId xmlns:a16="http://schemas.microsoft.com/office/drawing/2014/main" id="{75A9BD3D-6BDD-4BB3-A4C8-7B26789722F7}"/>
                          </a:ext>
                        </a:extLst>
                      </p:cNvPr>
                      <p:cNvPicPr/>
                      <p:nvPr/>
                    </p:nvPicPr>
                    <p:blipFill>
                      <a:blip r:embed="rId162"/>
                      <a:stretch>
                        <a:fillRect/>
                      </a:stretch>
                    </p:blipFill>
                    <p:spPr>
                      <a:xfrm>
                        <a:off x="4983431" y="3081428"/>
                        <a:ext cx="1483616" cy="62775"/>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06" name="Рукописный ввод 305">
                        <a:extLst>
                          <a:ext uri="{FF2B5EF4-FFF2-40B4-BE49-F238E27FC236}">
                            <a16:creationId xmlns:a16="http://schemas.microsoft.com/office/drawing/2014/main" id="{1066EF54-C7B2-42F2-9EBA-2AEC13A33EC4}"/>
                          </a:ext>
                        </a:extLst>
                      </p14:cNvPr>
                      <p14:cNvContentPartPr/>
                      <p14:nvPr/>
                    </p14:nvContentPartPr>
                    <p14:xfrm>
                      <a:off x="4755161" y="2970374"/>
                      <a:ext cx="158760" cy="383040"/>
                    </p14:xfrm>
                  </p:contentPart>
                </mc:Choice>
                <mc:Fallback xmlns="">
                  <p:pic>
                    <p:nvPicPr>
                      <p:cNvPr id="306" name="Рукописный ввод 305">
                        <a:extLst>
                          <a:ext uri="{FF2B5EF4-FFF2-40B4-BE49-F238E27FC236}">
                            <a16:creationId xmlns:a16="http://schemas.microsoft.com/office/drawing/2014/main" id="{1066EF54-C7B2-42F2-9EBA-2AEC13A33EC4}"/>
                          </a:ext>
                        </a:extLst>
                      </p:cNvPr>
                      <p:cNvPicPr/>
                      <p:nvPr/>
                    </p:nvPicPr>
                    <p:blipFill>
                      <a:blip r:embed="rId164"/>
                      <a:stretch>
                        <a:fillRect/>
                      </a:stretch>
                    </p:blipFill>
                    <p:spPr>
                      <a:xfrm>
                        <a:off x="4740673" y="2955897"/>
                        <a:ext cx="188339" cy="412597"/>
                      </a:xfrm>
                      <a:prstGeom prst="rect">
                        <a:avLst/>
                      </a:prstGeom>
                    </p:spPr>
                  </p:pic>
                </mc:Fallback>
              </mc:AlternateContent>
            </p:grpSp>
          </p:grpSp>
          <p:grpSp>
            <p:nvGrpSpPr>
              <p:cNvPr id="292" name="Группа 291">
                <a:extLst>
                  <a:ext uri="{FF2B5EF4-FFF2-40B4-BE49-F238E27FC236}">
                    <a16:creationId xmlns:a16="http://schemas.microsoft.com/office/drawing/2014/main" id="{9A6EDED0-B352-4489-B02E-1A9AD7A3F8DF}"/>
                  </a:ext>
                </a:extLst>
              </p:cNvPr>
              <p:cNvGrpSpPr/>
              <p:nvPr/>
            </p:nvGrpSpPr>
            <p:grpSpPr>
              <a:xfrm>
                <a:off x="4997081" y="1542459"/>
                <a:ext cx="352800" cy="251640"/>
                <a:chOff x="4997081" y="1542459"/>
                <a:chExt cx="352800" cy="251640"/>
              </a:xfrm>
            </p:grpSpPr>
            <mc:AlternateContent xmlns:mc="http://schemas.openxmlformats.org/markup-compatibility/2006" xmlns:p14="http://schemas.microsoft.com/office/powerpoint/2010/main">
              <mc:Choice Requires="p14">
                <p:contentPart p14:bwMode="auto" r:id="rId165">
                  <p14:nvContentPartPr>
                    <p14:cNvPr id="293" name="Рукописный ввод 292">
                      <a:extLst>
                        <a:ext uri="{FF2B5EF4-FFF2-40B4-BE49-F238E27FC236}">
                          <a16:creationId xmlns:a16="http://schemas.microsoft.com/office/drawing/2014/main" id="{CB1E43F4-2A25-496A-9923-26423D7862B4}"/>
                        </a:ext>
                      </a:extLst>
                    </p14:cNvPr>
                    <p14:cNvContentPartPr/>
                    <p14:nvPr/>
                  </p14:nvContentPartPr>
                  <p14:xfrm>
                    <a:off x="5010401" y="1598979"/>
                    <a:ext cx="20880" cy="194040"/>
                  </p14:xfrm>
                </p:contentPart>
              </mc:Choice>
              <mc:Fallback xmlns="">
                <p:pic>
                  <p:nvPicPr>
                    <p:cNvPr id="293" name="Рукописный ввод 292">
                      <a:extLst>
                        <a:ext uri="{FF2B5EF4-FFF2-40B4-BE49-F238E27FC236}">
                          <a16:creationId xmlns:a16="http://schemas.microsoft.com/office/drawing/2014/main" id="{CB1E43F4-2A25-496A-9923-26423D7862B4}"/>
                        </a:ext>
                      </a:extLst>
                    </p:cNvPr>
                    <p:cNvPicPr/>
                    <p:nvPr/>
                  </p:nvPicPr>
                  <p:blipFill>
                    <a:blip r:embed="rId166"/>
                    <a:stretch>
                      <a:fillRect/>
                    </a:stretch>
                  </p:blipFill>
                  <p:spPr>
                    <a:xfrm>
                      <a:off x="4997972" y="1586444"/>
                      <a:ext cx="45240" cy="218608"/>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94" name="Рукописный ввод 293">
                      <a:extLst>
                        <a:ext uri="{FF2B5EF4-FFF2-40B4-BE49-F238E27FC236}">
                          <a16:creationId xmlns:a16="http://schemas.microsoft.com/office/drawing/2014/main" id="{A2593E54-3354-4F15-B946-15BA9ABF0D2E}"/>
                        </a:ext>
                      </a:extLst>
                    </p14:cNvPr>
                    <p14:cNvContentPartPr/>
                    <p14:nvPr/>
                  </p14:nvContentPartPr>
                  <p14:xfrm>
                    <a:off x="4997081" y="1542459"/>
                    <a:ext cx="128880" cy="73440"/>
                  </p14:xfrm>
                </p:contentPart>
              </mc:Choice>
              <mc:Fallback xmlns="">
                <p:pic>
                  <p:nvPicPr>
                    <p:cNvPr id="294" name="Рукописный ввод 293">
                      <a:extLst>
                        <a:ext uri="{FF2B5EF4-FFF2-40B4-BE49-F238E27FC236}">
                          <a16:creationId xmlns:a16="http://schemas.microsoft.com/office/drawing/2014/main" id="{A2593E54-3354-4F15-B946-15BA9ABF0D2E}"/>
                        </a:ext>
                      </a:extLst>
                    </p:cNvPr>
                    <p:cNvPicPr/>
                    <p:nvPr/>
                  </p:nvPicPr>
                  <p:blipFill>
                    <a:blip r:embed="rId168"/>
                    <a:stretch>
                      <a:fillRect/>
                    </a:stretch>
                  </p:blipFill>
                  <p:spPr>
                    <a:xfrm>
                      <a:off x="4984544" y="1529969"/>
                      <a:ext cx="153452"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95" name="Рукописный ввод 294">
                      <a:extLst>
                        <a:ext uri="{FF2B5EF4-FFF2-40B4-BE49-F238E27FC236}">
                          <a16:creationId xmlns:a16="http://schemas.microsoft.com/office/drawing/2014/main" id="{5F05EC2B-96E2-4668-9F65-77323379BA9F}"/>
                        </a:ext>
                      </a:extLst>
                    </p14:cNvPr>
                    <p14:cNvContentPartPr/>
                    <p14:nvPr/>
                  </p14:nvContentPartPr>
                  <p14:xfrm>
                    <a:off x="5010041" y="1701219"/>
                    <a:ext cx="83160" cy="9720"/>
                  </p14:xfrm>
                </p:contentPart>
              </mc:Choice>
              <mc:Fallback xmlns="">
                <p:pic>
                  <p:nvPicPr>
                    <p:cNvPr id="295" name="Рукописный ввод 294">
                      <a:extLst>
                        <a:ext uri="{FF2B5EF4-FFF2-40B4-BE49-F238E27FC236}">
                          <a16:creationId xmlns:a16="http://schemas.microsoft.com/office/drawing/2014/main" id="{5F05EC2B-96E2-4668-9F65-77323379BA9F}"/>
                        </a:ext>
                      </a:extLst>
                    </p:cNvPr>
                    <p:cNvPicPr/>
                    <p:nvPr/>
                  </p:nvPicPr>
                  <p:blipFill>
                    <a:blip r:embed="rId170"/>
                    <a:stretch>
                      <a:fillRect/>
                    </a:stretch>
                  </p:blipFill>
                  <p:spPr>
                    <a:xfrm>
                      <a:off x="4997517" y="1689069"/>
                      <a:ext cx="107707" cy="33534"/>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96" name="Рукописный ввод 295">
                      <a:extLst>
                        <a:ext uri="{FF2B5EF4-FFF2-40B4-BE49-F238E27FC236}">
                          <a16:creationId xmlns:a16="http://schemas.microsoft.com/office/drawing/2014/main" id="{49CDBC78-60EC-4936-9F73-DA1A0DCBB106}"/>
                        </a:ext>
                      </a:extLst>
                    </p14:cNvPr>
                    <p14:cNvContentPartPr/>
                    <p14:nvPr/>
                  </p14:nvContentPartPr>
                  <p14:xfrm>
                    <a:off x="5131361" y="1601859"/>
                    <a:ext cx="76680" cy="192240"/>
                  </p14:xfrm>
                </p:contentPart>
              </mc:Choice>
              <mc:Fallback xmlns="">
                <p:pic>
                  <p:nvPicPr>
                    <p:cNvPr id="296" name="Рукописный ввод 295">
                      <a:extLst>
                        <a:ext uri="{FF2B5EF4-FFF2-40B4-BE49-F238E27FC236}">
                          <a16:creationId xmlns:a16="http://schemas.microsoft.com/office/drawing/2014/main" id="{49CDBC78-60EC-4936-9F73-DA1A0DCBB106}"/>
                        </a:ext>
                      </a:extLst>
                    </p:cNvPr>
                    <p:cNvPicPr/>
                    <p:nvPr/>
                  </p:nvPicPr>
                  <p:blipFill>
                    <a:blip r:embed="rId172"/>
                    <a:stretch>
                      <a:fillRect/>
                    </a:stretch>
                  </p:blipFill>
                  <p:spPr>
                    <a:xfrm>
                      <a:off x="5118832" y="1589376"/>
                      <a:ext cx="101238" cy="216707"/>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97" name="Рукописный ввод 296">
                      <a:extLst>
                        <a:ext uri="{FF2B5EF4-FFF2-40B4-BE49-F238E27FC236}">
                          <a16:creationId xmlns:a16="http://schemas.microsoft.com/office/drawing/2014/main" id="{CA40CE60-E469-4DAF-ADEC-FB7E8A89BA9D}"/>
                        </a:ext>
                      </a:extLst>
                    </p14:cNvPr>
                    <p14:cNvContentPartPr/>
                    <p14:nvPr/>
                  </p14:nvContentPartPr>
                  <p14:xfrm>
                    <a:off x="5216681" y="1670979"/>
                    <a:ext cx="50040" cy="94320"/>
                  </p14:xfrm>
                </p:contentPart>
              </mc:Choice>
              <mc:Fallback xmlns="">
                <p:pic>
                  <p:nvPicPr>
                    <p:cNvPr id="297" name="Рукописный ввод 296">
                      <a:extLst>
                        <a:ext uri="{FF2B5EF4-FFF2-40B4-BE49-F238E27FC236}">
                          <a16:creationId xmlns:a16="http://schemas.microsoft.com/office/drawing/2014/main" id="{CA40CE60-E469-4DAF-ADEC-FB7E8A89BA9D}"/>
                        </a:ext>
                      </a:extLst>
                    </p:cNvPr>
                    <p:cNvPicPr/>
                    <p:nvPr/>
                  </p:nvPicPr>
                  <p:blipFill>
                    <a:blip r:embed="rId174"/>
                    <a:stretch>
                      <a:fillRect/>
                    </a:stretch>
                  </p:blipFill>
                  <p:spPr>
                    <a:xfrm>
                      <a:off x="5204671" y="1659002"/>
                      <a:ext cx="74560" cy="118773"/>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98" name="Рукописный ввод 297">
                      <a:extLst>
                        <a:ext uri="{FF2B5EF4-FFF2-40B4-BE49-F238E27FC236}">
                          <a16:creationId xmlns:a16="http://schemas.microsoft.com/office/drawing/2014/main" id="{C09285A4-724E-46F3-B3D8-5E3C7FFC230A}"/>
                        </a:ext>
                      </a:extLst>
                    </p14:cNvPr>
                    <p14:cNvContentPartPr/>
                    <p14:nvPr/>
                  </p14:nvContentPartPr>
                  <p14:xfrm>
                    <a:off x="5205881" y="1711659"/>
                    <a:ext cx="61200" cy="50040"/>
                  </p14:xfrm>
                </p:contentPart>
              </mc:Choice>
              <mc:Fallback xmlns="">
                <p:pic>
                  <p:nvPicPr>
                    <p:cNvPr id="298" name="Рукописный ввод 297">
                      <a:extLst>
                        <a:ext uri="{FF2B5EF4-FFF2-40B4-BE49-F238E27FC236}">
                          <a16:creationId xmlns:a16="http://schemas.microsoft.com/office/drawing/2014/main" id="{C09285A4-724E-46F3-B3D8-5E3C7FFC230A}"/>
                        </a:ext>
                      </a:extLst>
                    </p:cNvPr>
                    <p:cNvPicPr/>
                    <p:nvPr/>
                  </p:nvPicPr>
                  <p:blipFill>
                    <a:blip r:embed="rId176"/>
                    <a:stretch>
                      <a:fillRect/>
                    </a:stretch>
                  </p:blipFill>
                  <p:spPr>
                    <a:xfrm>
                      <a:off x="5193340" y="1699149"/>
                      <a:ext cx="85780" cy="74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99" name="Рукописный ввод 298">
                      <a:extLst>
                        <a:ext uri="{FF2B5EF4-FFF2-40B4-BE49-F238E27FC236}">
                          <a16:creationId xmlns:a16="http://schemas.microsoft.com/office/drawing/2014/main" id="{884BCBB0-604D-4D57-B123-BA772BBDDA35}"/>
                        </a:ext>
                      </a:extLst>
                    </p14:cNvPr>
                    <p14:cNvContentPartPr/>
                    <p14:nvPr/>
                  </p14:nvContentPartPr>
                  <p14:xfrm>
                    <a:off x="5285441" y="1601859"/>
                    <a:ext cx="64440" cy="192240"/>
                  </p14:xfrm>
                </p:contentPart>
              </mc:Choice>
              <mc:Fallback xmlns="">
                <p:pic>
                  <p:nvPicPr>
                    <p:cNvPr id="299" name="Рукописный ввод 298">
                      <a:extLst>
                        <a:ext uri="{FF2B5EF4-FFF2-40B4-BE49-F238E27FC236}">
                          <a16:creationId xmlns:a16="http://schemas.microsoft.com/office/drawing/2014/main" id="{884BCBB0-604D-4D57-B123-BA772BBDDA35}"/>
                        </a:ext>
                      </a:extLst>
                    </p:cNvPr>
                    <p:cNvPicPr/>
                    <p:nvPr/>
                  </p:nvPicPr>
                  <p:blipFill>
                    <a:blip r:embed="rId178"/>
                    <a:stretch>
                      <a:fillRect/>
                    </a:stretch>
                  </p:blipFill>
                  <p:spPr>
                    <a:xfrm>
                      <a:off x="5272953" y="1589844"/>
                      <a:ext cx="88917" cy="216771"/>
                    </a:xfrm>
                    <a:prstGeom prst="rect">
                      <a:avLst/>
                    </a:prstGeom>
                  </p:spPr>
                </p:pic>
              </mc:Fallback>
            </mc:AlternateContent>
          </p:grpSp>
        </p:grpSp>
        <p:grpSp>
          <p:nvGrpSpPr>
            <p:cNvPr id="256" name="Группа 255">
              <a:extLst>
                <a:ext uri="{FF2B5EF4-FFF2-40B4-BE49-F238E27FC236}">
                  <a16:creationId xmlns:a16="http://schemas.microsoft.com/office/drawing/2014/main" id="{89B8E01A-7508-4AA1-BBD8-44C1DEECC69A}"/>
                </a:ext>
              </a:extLst>
            </p:cNvPr>
            <p:cNvGrpSpPr/>
            <p:nvPr/>
          </p:nvGrpSpPr>
          <p:grpSpPr>
            <a:xfrm>
              <a:off x="5247924" y="3332794"/>
              <a:ext cx="169560" cy="106920"/>
              <a:chOff x="5247924" y="3332794"/>
              <a:chExt cx="169560" cy="106920"/>
            </a:xfrm>
          </p:grpSpPr>
          <mc:AlternateContent xmlns:mc="http://schemas.openxmlformats.org/markup-compatibility/2006" xmlns:p14="http://schemas.microsoft.com/office/powerpoint/2010/main">
            <mc:Choice Requires="p14">
              <p:contentPart p14:bwMode="auto" r:id="rId179">
                <p14:nvContentPartPr>
                  <p14:cNvPr id="288" name="Рукописный ввод 287">
                    <a:extLst>
                      <a:ext uri="{FF2B5EF4-FFF2-40B4-BE49-F238E27FC236}">
                        <a16:creationId xmlns:a16="http://schemas.microsoft.com/office/drawing/2014/main" id="{D2616601-17F0-4AA0-AF3A-9ABF39200401}"/>
                      </a:ext>
                    </a:extLst>
                  </p14:cNvPr>
                  <p14:cNvContentPartPr/>
                  <p14:nvPr/>
                </p14:nvContentPartPr>
                <p14:xfrm>
                  <a:off x="5247924" y="3357994"/>
                  <a:ext cx="69480" cy="81720"/>
                </p14:xfrm>
              </p:contentPart>
            </mc:Choice>
            <mc:Fallback xmlns="">
              <p:pic>
                <p:nvPicPr>
                  <p:cNvPr id="288" name="Рукописный ввод 287">
                    <a:extLst>
                      <a:ext uri="{FF2B5EF4-FFF2-40B4-BE49-F238E27FC236}">
                        <a16:creationId xmlns:a16="http://schemas.microsoft.com/office/drawing/2014/main" id="{D2616601-17F0-4AA0-AF3A-9ABF39200401}"/>
                      </a:ext>
                    </a:extLst>
                  </p:cNvPr>
                  <p:cNvPicPr/>
                  <p:nvPr/>
                </p:nvPicPr>
                <p:blipFill>
                  <a:blip r:embed="rId180"/>
                  <a:stretch>
                    <a:fillRect/>
                  </a:stretch>
                </p:blipFill>
                <p:spPr>
                  <a:xfrm>
                    <a:off x="5235428" y="3345460"/>
                    <a:ext cx="93973" cy="10628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89" name="Рукописный ввод 288">
                    <a:extLst>
                      <a:ext uri="{FF2B5EF4-FFF2-40B4-BE49-F238E27FC236}">
                        <a16:creationId xmlns:a16="http://schemas.microsoft.com/office/drawing/2014/main" id="{484FB408-77F8-4390-8B03-6422F42081A9}"/>
                      </a:ext>
                    </a:extLst>
                  </p14:cNvPr>
                  <p14:cNvContentPartPr/>
                  <p14:nvPr/>
                </p14:nvContentPartPr>
                <p14:xfrm>
                  <a:off x="5338284" y="3433234"/>
                  <a:ext cx="3960" cy="3960"/>
                </p14:xfrm>
              </p:contentPart>
            </mc:Choice>
            <mc:Fallback xmlns="">
              <p:pic>
                <p:nvPicPr>
                  <p:cNvPr id="289" name="Рукописный ввод 288">
                    <a:extLst>
                      <a:ext uri="{FF2B5EF4-FFF2-40B4-BE49-F238E27FC236}">
                        <a16:creationId xmlns:a16="http://schemas.microsoft.com/office/drawing/2014/main" id="{484FB408-77F8-4390-8B03-6422F42081A9}"/>
                      </a:ext>
                    </a:extLst>
                  </p:cNvPr>
                  <p:cNvPicPr/>
                  <p:nvPr/>
                </p:nvPicPr>
                <p:blipFill>
                  <a:blip r:embed="rId182"/>
                  <a:stretch>
                    <a:fillRect/>
                  </a:stretch>
                </p:blipFill>
                <p:spPr>
                  <a:xfrm>
                    <a:off x="5326404" y="3420859"/>
                    <a:ext cx="28215" cy="28215"/>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90" name="Рукописный ввод 289">
                    <a:extLst>
                      <a:ext uri="{FF2B5EF4-FFF2-40B4-BE49-F238E27FC236}">
                        <a16:creationId xmlns:a16="http://schemas.microsoft.com/office/drawing/2014/main" id="{B2603831-EE44-48F4-91BE-65D58E09C50E}"/>
                      </a:ext>
                    </a:extLst>
                  </p14:cNvPr>
                  <p14:cNvContentPartPr/>
                  <p14:nvPr/>
                </p14:nvContentPartPr>
                <p14:xfrm>
                  <a:off x="5372484" y="3332794"/>
                  <a:ext cx="45000" cy="92520"/>
                </p14:xfrm>
              </p:contentPart>
            </mc:Choice>
            <mc:Fallback xmlns="">
              <p:pic>
                <p:nvPicPr>
                  <p:cNvPr id="290" name="Рукописный ввод 289">
                    <a:extLst>
                      <a:ext uri="{FF2B5EF4-FFF2-40B4-BE49-F238E27FC236}">
                        <a16:creationId xmlns:a16="http://schemas.microsoft.com/office/drawing/2014/main" id="{B2603831-EE44-48F4-91BE-65D58E09C50E}"/>
                      </a:ext>
                    </a:extLst>
                  </p:cNvPr>
                  <p:cNvPicPr/>
                  <p:nvPr/>
                </p:nvPicPr>
                <p:blipFill>
                  <a:blip r:embed="rId184"/>
                  <a:stretch>
                    <a:fillRect/>
                  </a:stretch>
                </p:blipFill>
                <p:spPr>
                  <a:xfrm>
                    <a:off x="5359984" y="3320791"/>
                    <a:ext cx="69500" cy="1170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257" name="Рукописный ввод 256">
                  <a:extLst>
                    <a:ext uri="{FF2B5EF4-FFF2-40B4-BE49-F238E27FC236}">
                      <a16:creationId xmlns:a16="http://schemas.microsoft.com/office/drawing/2014/main" id="{D1F0269D-CF60-4BE4-97A6-46F47A390DD0}"/>
                    </a:ext>
                  </a:extLst>
                </p14:cNvPr>
                <p14:cNvContentPartPr/>
                <p14:nvPr/>
              </p14:nvContentPartPr>
              <p14:xfrm>
                <a:off x="5364564" y="2575354"/>
                <a:ext cx="9360" cy="93240"/>
              </p14:xfrm>
            </p:contentPart>
          </mc:Choice>
          <mc:Fallback xmlns="">
            <p:pic>
              <p:nvPicPr>
                <p:cNvPr id="257" name="Рукописный ввод 256">
                  <a:extLst>
                    <a:ext uri="{FF2B5EF4-FFF2-40B4-BE49-F238E27FC236}">
                      <a16:creationId xmlns:a16="http://schemas.microsoft.com/office/drawing/2014/main" id="{D1F0269D-CF60-4BE4-97A6-46F47A390DD0}"/>
                    </a:ext>
                  </a:extLst>
                </p:cNvPr>
                <p:cNvPicPr/>
                <p:nvPr/>
              </p:nvPicPr>
              <p:blipFill>
                <a:blip r:embed="rId186"/>
                <a:stretch>
                  <a:fillRect/>
                </a:stretch>
              </p:blipFill>
              <p:spPr>
                <a:xfrm>
                  <a:off x="5352248" y="2562822"/>
                  <a:ext cx="33499" cy="117803"/>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58" name="Рукописный ввод 257">
                  <a:extLst>
                    <a:ext uri="{FF2B5EF4-FFF2-40B4-BE49-F238E27FC236}">
                      <a16:creationId xmlns:a16="http://schemas.microsoft.com/office/drawing/2014/main" id="{CFA97328-D95C-4EC9-A658-7349E50E75E3}"/>
                    </a:ext>
                  </a:extLst>
                </p14:cNvPr>
                <p14:cNvContentPartPr/>
                <p14:nvPr/>
              </p14:nvContentPartPr>
              <p14:xfrm>
                <a:off x="5371404" y="2758234"/>
                <a:ext cx="2520" cy="66960"/>
              </p14:xfrm>
            </p:contentPart>
          </mc:Choice>
          <mc:Fallback xmlns="">
            <p:pic>
              <p:nvPicPr>
                <p:cNvPr id="258" name="Рукописный ввод 257">
                  <a:extLst>
                    <a:ext uri="{FF2B5EF4-FFF2-40B4-BE49-F238E27FC236}">
                      <a16:creationId xmlns:a16="http://schemas.microsoft.com/office/drawing/2014/main" id="{CFA97328-D95C-4EC9-A658-7349E50E75E3}"/>
                    </a:ext>
                  </a:extLst>
                </p:cNvPr>
                <p:cNvPicPr/>
                <p:nvPr/>
              </p:nvPicPr>
              <p:blipFill>
                <a:blip r:embed="rId188"/>
                <a:stretch>
                  <a:fillRect/>
                </a:stretch>
              </p:blipFill>
              <p:spPr>
                <a:xfrm>
                  <a:off x="5359308" y="2746241"/>
                  <a:ext cx="27216" cy="91445"/>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59" name="Рукописный ввод 258">
                  <a:extLst>
                    <a:ext uri="{FF2B5EF4-FFF2-40B4-BE49-F238E27FC236}">
                      <a16:creationId xmlns:a16="http://schemas.microsoft.com/office/drawing/2014/main" id="{82DBF9F7-98C6-4D3A-BF67-D449D9B22410}"/>
                    </a:ext>
                  </a:extLst>
                </p14:cNvPr>
                <p14:cNvContentPartPr/>
                <p14:nvPr/>
              </p14:nvContentPartPr>
              <p14:xfrm>
                <a:off x="5373204" y="2960554"/>
                <a:ext cx="3960" cy="85320"/>
              </p14:xfrm>
            </p:contentPart>
          </mc:Choice>
          <mc:Fallback xmlns="">
            <p:pic>
              <p:nvPicPr>
                <p:cNvPr id="259" name="Рукописный ввод 258">
                  <a:extLst>
                    <a:ext uri="{FF2B5EF4-FFF2-40B4-BE49-F238E27FC236}">
                      <a16:creationId xmlns:a16="http://schemas.microsoft.com/office/drawing/2014/main" id="{82DBF9F7-98C6-4D3A-BF67-D449D9B22410}"/>
                    </a:ext>
                  </a:extLst>
                </p:cNvPr>
                <p:cNvPicPr/>
                <p:nvPr/>
              </p:nvPicPr>
              <p:blipFill>
                <a:blip r:embed="rId190"/>
                <a:stretch>
                  <a:fillRect/>
                </a:stretch>
              </p:blipFill>
              <p:spPr>
                <a:xfrm>
                  <a:off x="5360829" y="2948007"/>
                  <a:ext cx="28215" cy="109912"/>
                </a:xfrm>
                <a:prstGeom prst="rect">
                  <a:avLst/>
                </a:prstGeom>
              </p:spPr>
            </p:pic>
          </mc:Fallback>
        </mc:AlternateContent>
        <p:grpSp>
          <p:nvGrpSpPr>
            <p:cNvPr id="260" name="Группа 259">
              <a:extLst>
                <a:ext uri="{FF2B5EF4-FFF2-40B4-BE49-F238E27FC236}">
                  <a16:creationId xmlns:a16="http://schemas.microsoft.com/office/drawing/2014/main" id="{D189A105-9B72-411D-9B11-AFB01B5AD1D0}"/>
                </a:ext>
              </a:extLst>
            </p:cNvPr>
            <p:cNvGrpSpPr/>
            <p:nvPr/>
          </p:nvGrpSpPr>
          <p:grpSpPr>
            <a:xfrm>
              <a:off x="5335764" y="3127954"/>
              <a:ext cx="57600" cy="106200"/>
              <a:chOff x="5335764" y="3127954"/>
              <a:chExt cx="57600" cy="106200"/>
            </a:xfrm>
          </p:grpSpPr>
          <mc:AlternateContent xmlns:mc="http://schemas.openxmlformats.org/markup-compatibility/2006" xmlns:p14="http://schemas.microsoft.com/office/powerpoint/2010/main">
            <mc:Choice Requires="p14">
              <p:contentPart p14:bwMode="auto" r:id="rId191">
                <p14:nvContentPartPr>
                  <p14:cNvPr id="285" name="Рукописный ввод 284">
                    <a:extLst>
                      <a:ext uri="{FF2B5EF4-FFF2-40B4-BE49-F238E27FC236}">
                        <a16:creationId xmlns:a16="http://schemas.microsoft.com/office/drawing/2014/main" id="{6120FF36-8F84-4CB7-AC4E-61A134D85B8D}"/>
                      </a:ext>
                    </a:extLst>
                  </p14:cNvPr>
                  <p14:cNvContentPartPr/>
                  <p14:nvPr/>
                </p14:nvContentPartPr>
                <p14:xfrm>
                  <a:off x="5345484" y="3167914"/>
                  <a:ext cx="47880" cy="66240"/>
                </p14:xfrm>
              </p:contentPart>
            </mc:Choice>
            <mc:Fallback xmlns="">
              <p:pic>
                <p:nvPicPr>
                  <p:cNvPr id="285" name="Рукописный ввод 284">
                    <a:extLst>
                      <a:ext uri="{FF2B5EF4-FFF2-40B4-BE49-F238E27FC236}">
                        <a16:creationId xmlns:a16="http://schemas.microsoft.com/office/drawing/2014/main" id="{6120FF36-8F84-4CB7-AC4E-61A134D85B8D}"/>
                      </a:ext>
                    </a:extLst>
                  </p:cNvPr>
                  <p:cNvPicPr/>
                  <p:nvPr/>
                </p:nvPicPr>
                <p:blipFill>
                  <a:blip r:embed="rId192"/>
                  <a:stretch>
                    <a:fillRect/>
                  </a:stretch>
                </p:blipFill>
                <p:spPr>
                  <a:xfrm>
                    <a:off x="5333015" y="3155870"/>
                    <a:ext cx="72319" cy="90829"/>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86" name="Рукописный ввод 285">
                    <a:extLst>
                      <a:ext uri="{FF2B5EF4-FFF2-40B4-BE49-F238E27FC236}">
                        <a16:creationId xmlns:a16="http://schemas.microsoft.com/office/drawing/2014/main" id="{3817789B-B017-409C-A21C-1FBA54814EB0}"/>
                      </a:ext>
                    </a:extLst>
                  </p14:cNvPr>
                  <p14:cNvContentPartPr/>
                  <p14:nvPr/>
                </p14:nvContentPartPr>
                <p14:xfrm>
                  <a:off x="5335764" y="3169714"/>
                  <a:ext cx="39960" cy="45360"/>
                </p14:xfrm>
              </p:contentPart>
            </mc:Choice>
            <mc:Fallback xmlns="">
              <p:pic>
                <p:nvPicPr>
                  <p:cNvPr id="286" name="Рукописный ввод 285">
                    <a:extLst>
                      <a:ext uri="{FF2B5EF4-FFF2-40B4-BE49-F238E27FC236}">
                        <a16:creationId xmlns:a16="http://schemas.microsoft.com/office/drawing/2014/main" id="{3817789B-B017-409C-A21C-1FBA54814EB0}"/>
                      </a:ext>
                    </a:extLst>
                  </p:cNvPr>
                  <p:cNvPicPr/>
                  <p:nvPr/>
                </p:nvPicPr>
                <p:blipFill>
                  <a:blip r:embed="rId194"/>
                  <a:stretch>
                    <a:fillRect/>
                  </a:stretch>
                </p:blipFill>
                <p:spPr>
                  <a:xfrm>
                    <a:off x="5323776" y="3157252"/>
                    <a:ext cx="64436" cy="69785"/>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87" name="Рукописный ввод 286">
                    <a:extLst>
                      <a:ext uri="{FF2B5EF4-FFF2-40B4-BE49-F238E27FC236}">
                        <a16:creationId xmlns:a16="http://schemas.microsoft.com/office/drawing/2014/main" id="{486E2491-4CAA-4972-AB5F-1A300B5D9E80}"/>
                      </a:ext>
                    </a:extLst>
                  </p14:cNvPr>
                  <p14:cNvContentPartPr/>
                  <p14:nvPr/>
                </p14:nvContentPartPr>
                <p14:xfrm>
                  <a:off x="5370684" y="3127954"/>
                  <a:ext cx="2520" cy="11160"/>
                </p14:xfrm>
              </p:contentPart>
            </mc:Choice>
            <mc:Fallback xmlns="">
              <p:pic>
                <p:nvPicPr>
                  <p:cNvPr id="287" name="Рукописный ввод 286">
                    <a:extLst>
                      <a:ext uri="{FF2B5EF4-FFF2-40B4-BE49-F238E27FC236}">
                        <a16:creationId xmlns:a16="http://schemas.microsoft.com/office/drawing/2014/main" id="{486E2491-4CAA-4972-AB5F-1A300B5D9E80}"/>
                      </a:ext>
                    </a:extLst>
                  </p:cNvPr>
                  <p:cNvPicPr/>
                  <p:nvPr/>
                </p:nvPicPr>
                <p:blipFill>
                  <a:blip r:embed="rId196"/>
                  <a:stretch>
                    <a:fillRect/>
                  </a:stretch>
                </p:blipFill>
                <p:spPr>
                  <a:xfrm>
                    <a:off x="5360184" y="3115824"/>
                    <a:ext cx="23100" cy="34936"/>
                  </a:xfrm>
                  <a:prstGeom prst="rect">
                    <a:avLst/>
                  </a:prstGeom>
                </p:spPr>
              </p:pic>
            </mc:Fallback>
          </mc:AlternateContent>
        </p:grpSp>
        <p:grpSp>
          <p:nvGrpSpPr>
            <p:cNvPr id="261" name="Группа 260">
              <a:extLst>
                <a:ext uri="{FF2B5EF4-FFF2-40B4-BE49-F238E27FC236}">
                  <a16:creationId xmlns:a16="http://schemas.microsoft.com/office/drawing/2014/main" id="{D650074E-CDD4-45AE-B226-4BC47723F73C}"/>
                </a:ext>
              </a:extLst>
            </p:cNvPr>
            <p:cNvGrpSpPr/>
            <p:nvPr/>
          </p:nvGrpSpPr>
          <p:grpSpPr>
            <a:xfrm>
              <a:off x="4386804" y="2571394"/>
              <a:ext cx="198720" cy="12600"/>
              <a:chOff x="4386804" y="2571394"/>
              <a:chExt cx="198720" cy="12600"/>
            </a:xfrm>
          </p:grpSpPr>
          <mc:AlternateContent xmlns:mc="http://schemas.openxmlformats.org/markup-compatibility/2006" xmlns:p14="http://schemas.microsoft.com/office/powerpoint/2010/main">
            <mc:Choice Requires="p14">
              <p:contentPart p14:bwMode="auto" r:id="rId197">
                <p14:nvContentPartPr>
                  <p14:cNvPr id="283" name="Рукописный ввод 282">
                    <a:extLst>
                      <a:ext uri="{FF2B5EF4-FFF2-40B4-BE49-F238E27FC236}">
                        <a16:creationId xmlns:a16="http://schemas.microsoft.com/office/drawing/2014/main" id="{7C7EF15B-2668-4FEE-954C-E85A839E8B85}"/>
                      </a:ext>
                    </a:extLst>
                  </p14:cNvPr>
                  <p14:cNvContentPartPr/>
                  <p14:nvPr/>
                </p14:nvContentPartPr>
                <p14:xfrm>
                  <a:off x="4386804" y="2571394"/>
                  <a:ext cx="57960" cy="6840"/>
                </p14:xfrm>
              </p:contentPart>
            </mc:Choice>
            <mc:Fallback xmlns="">
              <p:pic>
                <p:nvPicPr>
                  <p:cNvPr id="283" name="Рукописный ввод 282">
                    <a:extLst>
                      <a:ext uri="{FF2B5EF4-FFF2-40B4-BE49-F238E27FC236}">
                        <a16:creationId xmlns:a16="http://schemas.microsoft.com/office/drawing/2014/main" id="{7C7EF15B-2668-4FEE-954C-E85A839E8B85}"/>
                      </a:ext>
                    </a:extLst>
                  </p:cNvPr>
                  <p:cNvPicPr/>
                  <p:nvPr/>
                </p:nvPicPr>
                <p:blipFill>
                  <a:blip r:embed="rId198"/>
                  <a:stretch>
                    <a:fillRect/>
                  </a:stretch>
                </p:blipFill>
                <p:spPr>
                  <a:xfrm>
                    <a:off x="4374313" y="2559668"/>
                    <a:ext cx="82443" cy="307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84" name="Рукописный ввод 283">
                    <a:extLst>
                      <a:ext uri="{FF2B5EF4-FFF2-40B4-BE49-F238E27FC236}">
                        <a16:creationId xmlns:a16="http://schemas.microsoft.com/office/drawing/2014/main" id="{44DA7758-04EF-4447-91B6-98585F90096A}"/>
                      </a:ext>
                    </a:extLst>
                  </p14:cNvPr>
                  <p14:cNvContentPartPr/>
                  <p14:nvPr/>
                </p14:nvContentPartPr>
                <p14:xfrm>
                  <a:off x="4484364" y="2574634"/>
                  <a:ext cx="101160" cy="9360"/>
                </p14:xfrm>
              </p:contentPart>
            </mc:Choice>
            <mc:Fallback xmlns="">
              <p:pic>
                <p:nvPicPr>
                  <p:cNvPr id="284" name="Рукописный ввод 283">
                    <a:extLst>
                      <a:ext uri="{FF2B5EF4-FFF2-40B4-BE49-F238E27FC236}">
                        <a16:creationId xmlns:a16="http://schemas.microsoft.com/office/drawing/2014/main" id="{44DA7758-04EF-4447-91B6-98585F90096A}"/>
                      </a:ext>
                    </a:extLst>
                  </p:cNvPr>
                  <p:cNvPicPr/>
                  <p:nvPr/>
                </p:nvPicPr>
                <p:blipFill>
                  <a:blip r:embed="rId200"/>
                  <a:stretch>
                    <a:fillRect/>
                  </a:stretch>
                </p:blipFill>
                <p:spPr>
                  <a:xfrm>
                    <a:off x="4471844" y="2562318"/>
                    <a:ext cx="125699" cy="334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262" name="Рукописный ввод 261">
                  <a:extLst>
                    <a:ext uri="{FF2B5EF4-FFF2-40B4-BE49-F238E27FC236}">
                      <a16:creationId xmlns:a16="http://schemas.microsoft.com/office/drawing/2014/main" id="{8D34D4F4-D561-41D5-8571-D483B774D5A6}"/>
                    </a:ext>
                  </a:extLst>
                </p14:cNvPr>
                <p14:cNvContentPartPr/>
                <p14:nvPr/>
              </p14:nvContentPartPr>
              <p14:xfrm>
                <a:off x="4732404" y="2558434"/>
                <a:ext cx="53640" cy="8640"/>
              </p14:xfrm>
            </p:contentPart>
          </mc:Choice>
          <mc:Fallback xmlns="">
            <p:pic>
              <p:nvPicPr>
                <p:cNvPr id="262" name="Рукописный ввод 261">
                  <a:extLst>
                    <a:ext uri="{FF2B5EF4-FFF2-40B4-BE49-F238E27FC236}">
                      <a16:creationId xmlns:a16="http://schemas.microsoft.com/office/drawing/2014/main" id="{8D34D4F4-D561-41D5-8571-D483B774D5A6}"/>
                    </a:ext>
                  </a:extLst>
                </p:cNvPr>
                <p:cNvPicPr/>
                <p:nvPr/>
              </p:nvPicPr>
              <p:blipFill>
                <a:blip r:embed="rId202"/>
                <a:stretch>
                  <a:fillRect/>
                </a:stretch>
              </p:blipFill>
              <p:spPr>
                <a:xfrm>
                  <a:off x="4719871" y="2546914"/>
                  <a:ext cx="78204" cy="32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63" name="Рукописный ввод 262">
                  <a:extLst>
                    <a:ext uri="{FF2B5EF4-FFF2-40B4-BE49-F238E27FC236}">
                      <a16:creationId xmlns:a16="http://schemas.microsoft.com/office/drawing/2014/main" id="{18469483-F42B-446C-9361-27381AF10E19}"/>
                    </a:ext>
                  </a:extLst>
                </p14:cNvPr>
                <p14:cNvContentPartPr/>
                <p14:nvPr/>
              </p14:nvContentPartPr>
              <p14:xfrm>
                <a:off x="4979724" y="2561674"/>
                <a:ext cx="45000" cy="5760"/>
              </p14:xfrm>
            </p:contentPart>
          </mc:Choice>
          <mc:Fallback xmlns="">
            <p:pic>
              <p:nvPicPr>
                <p:cNvPr id="263" name="Рукописный ввод 262">
                  <a:extLst>
                    <a:ext uri="{FF2B5EF4-FFF2-40B4-BE49-F238E27FC236}">
                      <a16:creationId xmlns:a16="http://schemas.microsoft.com/office/drawing/2014/main" id="{18469483-F42B-446C-9361-27381AF10E19}"/>
                    </a:ext>
                  </a:extLst>
                </p:cNvPr>
                <p:cNvPicPr/>
                <p:nvPr/>
              </p:nvPicPr>
              <p:blipFill>
                <a:blip r:embed="rId204"/>
                <a:stretch>
                  <a:fillRect/>
                </a:stretch>
              </p:blipFill>
              <p:spPr>
                <a:xfrm>
                  <a:off x="4967224" y="2549674"/>
                  <a:ext cx="69500" cy="292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64" name="Рукописный ввод 263">
                  <a:extLst>
                    <a:ext uri="{FF2B5EF4-FFF2-40B4-BE49-F238E27FC236}">
                      <a16:creationId xmlns:a16="http://schemas.microsoft.com/office/drawing/2014/main" id="{7EEF8D66-7BBB-447C-9B1D-196E41A4D1DC}"/>
                    </a:ext>
                  </a:extLst>
                </p14:cNvPr>
                <p14:cNvContentPartPr/>
                <p14:nvPr/>
              </p14:nvContentPartPr>
              <p14:xfrm>
                <a:off x="5222004" y="2558074"/>
                <a:ext cx="91800" cy="10080"/>
              </p14:xfrm>
            </p:contentPart>
          </mc:Choice>
          <mc:Fallback xmlns="">
            <p:pic>
              <p:nvPicPr>
                <p:cNvPr id="264" name="Рукописный ввод 263">
                  <a:extLst>
                    <a:ext uri="{FF2B5EF4-FFF2-40B4-BE49-F238E27FC236}">
                      <a16:creationId xmlns:a16="http://schemas.microsoft.com/office/drawing/2014/main" id="{7EEF8D66-7BBB-447C-9B1D-196E41A4D1DC}"/>
                    </a:ext>
                  </a:extLst>
                </p:cNvPr>
                <p:cNvPicPr/>
                <p:nvPr/>
              </p:nvPicPr>
              <p:blipFill>
                <a:blip r:embed="rId206"/>
                <a:stretch>
                  <a:fillRect/>
                </a:stretch>
              </p:blipFill>
              <p:spPr>
                <a:xfrm>
                  <a:off x="5209531" y="2545474"/>
                  <a:ext cx="116247" cy="34776"/>
                </a:xfrm>
                <a:prstGeom prst="rect">
                  <a:avLst/>
                </a:prstGeom>
              </p:spPr>
            </p:pic>
          </mc:Fallback>
        </mc:AlternateContent>
        <p:grpSp>
          <p:nvGrpSpPr>
            <p:cNvPr id="265" name="Группа 264">
              <a:extLst>
                <a:ext uri="{FF2B5EF4-FFF2-40B4-BE49-F238E27FC236}">
                  <a16:creationId xmlns:a16="http://schemas.microsoft.com/office/drawing/2014/main" id="{1D277F90-2F9C-44BD-BAB2-7F95D4174762}"/>
                </a:ext>
              </a:extLst>
            </p:cNvPr>
            <p:cNvGrpSpPr/>
            <p:nvPr/>
          </p:nvGrpSpPr>
          <p:grpSpPr>
            <a:xfrm>
              <a:off x="4642044" y="3345034"/>
              <a:ext cx="200520" cy="59040"/>
              <a:chOff x="4642044" y="3345034"/>
              <a:chExt cx="200520" cy="59040"/>
            </a:xfrm>
          </p:grpSpPr>
          <mc:AlternateContent xmlns:mc="http://schemas.openxmlformats.org/markup-compatibility/2006" xmlns:p14="http://schemas.microsoft.com/office/powerpoint/2010/main">
            <mc:Choice Requires="p14">
              <p:contentPart p14:bwMode="auto" r:id="rId207">
                <p14:nvContentPartPr>
                  <p14:cNvPr id="280" name="Рукописный ввод 279">
                    <a:extLst>
                      <a:ext uri="{FF2B5EF4-FFF2-40B4-BE49-F238E27FC236}">
                        <a16:creationId xmlns:a16="http://schemas.microsoft.com/office/drawing/2014/main" id="{06630DC1-7903-4517-BE76-516AF658A686}"/>
                      </a:ext>
                    </a:extLst>
                  </p14:cNvPr>
                  <p14:cNvContentPartPr/>
                  <p14:nvPr/>
                </p14:nvContentPartPr>
                <p14:xfrm>
                  <a:off x="4642044" y="3345754"/>
                  <a:ext cx="60480" cy="50040"/>
                </p14:xfrm>
              </p:contentPart>
            </mc:Choice>
            <mc:Fallback xmlns="">
              <p:pic>
                <p:nvPicPr>
                  <p:cNvPr id="280" name="Рукописный ввод 279">
                    <a:extLst>
                      <a:ext uri="{FF2B5EF4-FFF2-40B4-BE49-F238E27FC236}">
                        <a16:creationId xmlns:a16="http://schemas.microsoft.com/office/drawing/2014/main" id="{06630DC1-7903-4517-BE76-516AF658A686}"/>
                      </a:ext>
                    </a:extLst>
                  </p:cNvPr>
                  <p:cNvPicPr/>
                  <p:nvPr/>
                </p:nvPicPr>
                <p:blipFill>
                  <a:blip r:embed="rId208"/>
                  <a:stretch>
                    <a:fillRect/>
                  </a:stretch>
                </p:blipFill>
                <p:spPr>
                  <a:xfrm>
                    <a:off x="4629548" y="3333244"/>
                    <a:ext cx="84972" cy="74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81" name="Рукописный ввод 280">
                    <a:extLst>
                      <a:ext uri="{FF2B5EF4-FFF2-40B4-BE49-F238E27FC236}">
                        <a16:creationId xmlns:a16="http://schemas.microsoft.com/office/drawing/2014/main" id="{856BA318-9CA6-4BF4-9F8C-D95542978128}"/>
                      </a:ext>
                    </a:extLst>
                  </p14:cNvPr>
                  <p14:cNvContentPartPr/>
                  <p14:nvPr/>
                </p14:nvContentPartPr>
                <p14:xfrm>
                  <a:off x="4736724" y="3400114"/>
                  <a:ext cx="9000" cy="3960"/>
                </p14:xfrm>
              </p:contentPart>
            </mc:Choice>
            <mc:Fallback xmlns="">
              <p:pic>
                <p:nvPicPr>
                  <p:cNvPr id="281" name="Рукописный ввод 280">
                    <a:extLst>
                      <a:ext uri="{FF2B5EF4-FFF2-40B4-BE49-F238E27FC236}">
                        <a16:creationId xmlns:a16="http://schemas.microsoft.com/office/drawing/2014/main" id="{856BA318-9CA6-4BF4-9F8C-D95542978128}"/>
                      </a:ext>
                    </a:extLst>
                  </p:cNvPr>
                  <p:cNvPicPr/>
                  <p:nvPr/>
                </p:nvPicPr>
                <p:blipFill>
                  <a:blip r:embed="rId210"/>
                  <a:stretch>
                    <a:fillRect/>
                  </a:stretch>
                </p:blipFill>
                <p:spPr>
                  <a:xfrm>
                    <a:off x="4724224" y="3388234"/>
                    <a:ext cx="33500" cy="28215"/>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82" name="Рукописный ввод 281">
                    <a:extLst>
                      <a:ext uri="{FF2B5EF4-FFF2-40B4-BE49-F238E27FC236}">
                        <a16:creationId xmlns:a16="http://schemas.microsoft.com/office/drawing/2014/main" id="{5CE75440-4681-4431-B171-906541A634EF}"/>
                      </a:ext>
                    </a:extLst>
                  </p14:cNvPr>
                  <p14:cNvContentPartPr/>
                  <p14:nvPr/>
                </p14:nvContentPartPr>
                <p14:xfrm>
                  <a:off x="4784604" y="3345034"/>
                  <a:ext cx="57960" cy="43200"/>
                </p14:xfrm>
              </p:contentPart>
            </mc:Choice>
            <mc:Fallback xmlns="">
              <p:pic>
                <p:nvPicPr>
                  <p:cNvPr id="282" name="Рукописный ввод 281">
                    <a:extLst>
                      <a:ext uri="{FF2B5EF4-FFF2-40B4-BE49-F238E27FC236}">
                        <a16:creationId xmlns:a16="http://schemas.microsoft.com/office/drawing/2014/main" id="{5CE75440-4681-4431-B171-906541A634EF}"/>
                      </a:ext>
                    </a:extLst>
                  </p:cNvPr>
                  <p:cNvPicPr/>
                  <p:nvPr/>
                </p:nvPicPr>
                <p:blipFill>
                  <a:blip r:embed="rId212"/>
                  <a:stretch>
                    <a:fillRect/>
                  </a:stretch>
                </p:blipFill>
                <p:spPr>
                  <a:xfrm>
                    <a:off x="4772113" y="3332620"/>
                    <a:ext cx="82443" cy="67531"/>
                  </a:xfrm>
                  <a:prstGeom prst="rect">
                    <a:avLst/>
                  </a:prstGeom>
                </p:spPr>
              </p:pic>
            </mc:Fallback>
          </mc:AlternateContent>
        </p:grpSp>
        <p:grpSp>
          <p:nvGrpSpPr>
            <p:cNvPr id="266" name="Группа 265">
              <a:extLst>
                <a:ext uri="{FF2B5EF4-FFF2-40B4-BE49-F238E27FC236}">
                  <a16:creationId xmlns:a16="http://schemas.microsoft.com/office/drawing/2014/main" id="{C5B3DB1F-CB95-4BCC-BA12-5C191A334407}"/>
                </a:ext>
              </a:extLst>
            </p:cNvPr>
            <p:cNvGrpSpPr/>
            <p:nvPr/>
          </p:nvGrpSpPr>
          <p:grpSpPr>
            <a:xfrm>
              <a:off x="4185204" y="2955874"/>
              <a:ext cx="549360" cy="291240"/>
              <a:chOff x="4185204" y="2955874"/>
              <a:chExt cx="549360" cy="291240"/>
            </a:xfrm>
          </p:grpSpPr>
          <mc:AlternateContent xmlns:mc="http://schemas.openxmlformats.org/markup-compatibility/2006" xmlns:p14="http://schemas.microsoft.com/office/powerpoint/2010/main">
            <mc:Choice Requires="p14">
              <p:contentPart p14:bwMode="auto" r:id="rId213">
                <p14:nvContentPartPr>
                  <p14:cNvPr id="271" name="Рукописный ввод 270">
                    <a:extLst>
                      <a:ext uri="{FF2B5EF4-FFF2-40B4-BE49-F238E27FC236}">
                        <a16:creationId xmlns:a16="http://schemas.microsoft.com/office/drawing/2014/main" id="{E3CFEAED-0B83-4638-B500-EFB0EF7BC89E}"/>
                      </a:ext>
                    </a:extLst>
                  </p14:cNvPr>
                  <p14:cNvContentPartPr/>
                  <p14:nvPr/>
                </p14:nvContentPartPr>
                <p14:xfrm>
                  <a:off x="4689564" y="3168274"/>
                  <a:ext cx="45000" cy="78840"/>
                </p14:xfrm>
              </p:contentPart>
            </mc:Choice>
            <mc:Fallback xmlns="">
              <p:pic>
                <p:nvPicPr>
                  <p:cNvPr id="271" name="Рукописный ввод 270">
                    <a:extLst>
                      <a:ext uri="{FF2B5EF4-FFF2-40B4-BE49-F238E27FC236}">
                        <a16:creationId xmlns:a16="http://schemas.microsoft.com/office/drawing/2014/main" id="{E3CFEAED-0B83-4638-B500-EFB0EF7BC89E}"/>
                      </a:ext>
                    </a:extLst>
                  </p:cNvPr>
                  <p:cNvPicPr/>
                  <p:nvPr/>
                </p:nvPicPr>
                <p:blipFill>
                  <a:blip r:embed="rId214"/>
                  <a:stretch>
                    <a:fillRect/>
                  </a:stretch>
                </p:blipFill>
                <p:spPr>
                  <a:xfrm>
                    <a:off x="4677064" y="3155799"/>
                    <a:ext cx="69500" cy="10329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2" name="Рукописный ввод 271">
                    <a:extLst>
                      <a:ext uri="{FF2B5EF4-FFF2-40B4-BE49-F238E27FC236}">
                        <a16:creationId xmlns:a16="http://schemas.microsoft.com/office/drawing/2014/main" id="{7F6458B2-61F1-4B24-83A0-FEDD588B383C}"/>
                      </a:ext>
                    </a:extLst>
                  </p14:cNvPr>
                  <p14:cNvContentPartPr/>
                  <p14:nvPr/>
                </p14:nvContentPartPr>
                <p14:xfrm>
                  <a:off x="4701084" y="3180514"/>
                  <a:ext cx="20880" cy="43200"/>
                </p14:xfrm>
              </p:contentPart>
            </mc:Choice>
            <mc:Fallback xmlns="">
              <p:pic>
                <p:nvPicPr>
                  <p:cNvPr id="272" name="Рукописный ввод 271">
                    <a:extLst>
                      <a:ext uri="{FF2B5EF4-FFF2-40B4-BE49-F238E27FC236}">
                        <a16:creationId xmlns:a16="http://schemas.microsoft.com/office/drawing/2014/main" id="{7F6458B2-61F1-4B24-83A0-FEDD588B383C}"/>
                      </a:ext>
                    </a:extLst>
                  </p:cNvPr>
                  <p:cNvPicPr/>
                  <p:nvPr/>
                </p:nvPicPr>
                <p:blipFill>
                  <a:blip r:embed="rId216"/>
                  <a:stretch>
                    <a:fillRect/>
                  </a:stretch>
                </p:blipFill>
                <p:spPr>
                  <a:xfrm>
                    <a:off x="4688655" y="3167956"/>
                    <a:ext cx="45240" cy="67814"/>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73" name="Рукописный ввод 272">
                    <a:extLst>
                      <a:ext uri="{FF2B5EF4-FFF2-40B4-BE49-F238E27FC236}">
                        <a16:creationId xmlns:a16="http://schemas.microsoft.com/office/drawing/2014/main" id="{264ADEE0-C0BC-43D0-88AC-442780A088E3}"/>
                      </a:ext>
                    </a:extLst>
                  </p14:cNvPr>
                  <p14:cNvContentPartPr/>
                  <p14:nvPr/>
                </p14:nvContentPartPr>
                <p14:xfrm>
                  <a:off x="4722324" y="2998354"/>
                  <a:ext cx="9720" cy="74520"/>
                </p14:xfrm>
              </p:contentPart>
            </mc:Choice>
            <mc:Fallback xmlns="">
              <p:pic>
                <p:nvPicPr>
                  <p:cNvPr id="273" name="Рукописный ввод 272">
                    <a:extLst>
                      <a:ext uri="{FF2B5EF4-FFF2-40B4-BE49-F238E27FC236}">
                        <a16:creationId xmlns:a16="http://schemas.microsoft.com/office/drawing/2014/main" id="{264ADEE0-C0BC-43D0-88AC-442780A088E3}"/>
                      </a:ext>
                    </a:extLst>
                  </p:cNvPr>
                  <p:cNvPicPr/>
                  <p:nvPr/>
                </p:nvPicPr>
                <p:blipFill>
                  <a:blip r:embed="rId218"/>
                  <a:stretch>
                    <a:fillRect/>
                  </a:stretch>
                </p:blipFill>
                <p:spPr>
                  <a:xfrm>
                    <a:off x="4710660" y="2985851"/>
                    <a:ext cx="33534" cy="99027"/>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74" name="Рукописный ввод 273">
                    <a:extLst>
                      <a:ext uri="{FF2B5EF4-FFF2-40B4-BE49-F238E27FC236}">
                        <a16:creationId xmlns:a16="http://schemas.microsoft.com/office/drawing/2014/main" id="{2783B66E-A742-4504-B20D-02C81E56AB79}"/>
                      </a:ext>
                    </a:extLst>
                  </p14:cNvPr>
                  <p14:cNvContentPartPr/>
                  <p14:nvPr/>
                </p14:nvContentPartPr>
                <p14:xfrm>
                  <a:off x="4725564" y="3121834"/>
                  <a:ext cx="8280" cy="46800"/>
                </p14:xfrm>
              </p:contentPart>
            </mc:Choice>
            <mc:Fallback xmlns="">
              <p:pic>
                <p:nvPicPr>
                  <p:cNvPr id="274" name="Рукописный ввод 273">
                    <a:extLst>
                      <a:ext uri="{FF2B5EF4-FFF2-40B4-BE49-F238E27FC236}">
                        <a16:creationId xmlns:a16="http://schemas.microsoft.com/office/drawing/2014/main" id="{2783B66E-A742-4504-B20D-02C81E56AB79}"/>
                      </a:ext>
                    </a:extLst>
                  </p:cNvPr>
                  <p:cNvPicPr/>
                  <p:nvPr/>
                </p:nvPicPr>
                <p:blipFill>
                  <a:blip r:embed="rId220"/>
                  <a:stretch>
                    <a:fillRect/>
                  </a:stretch>
                </p:blipFill>
                <p:spPr>
                  <a:xfrm>
                    <a:off x="4713388" y="3109253"/>
                    <a:ext cx="32146" cy="7145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75" name="Рукописный ввод 274">
                    <a:extLst>
                      <a:ext uri="{FF2B5EF4-FFF2-40B4-BE49-F238E27FC236}">
                        <a16:creationId xmlns:a16="http://schemas.microsoft.com/office/drawing/2014/main" id="{2D171F75-786B-44C0-A7F1-001606498EF3}"/>
                      </a:ext>
                    </a:extLst>
                  </p14:cNvPr>
                  <p14:cNvContentPartPr/>
                  <p14:nvPr/>
                </p14:nvContentPartPr>
                <p14:xfrm>
                  <a:off x="4442604" y="2984674"/>
                  <a:ext cx="60840" cy="6120"/>
                </p14:xfrm>
              </p:contentPart>
            </mc:Choice>
            <mc:Fallback xmlns="">
              <p:pic>
                <p:nvPicPr>
                  <p:cNvPr id="275" name="Рукописный ввод 274">
                    <a:extLst>
                      <a:ext uri="{FF2B5EF4-FFF2-40B4-BE49-F238E27FC236}">
                        <a16:creationId xmlns:a16="http://schemas.microsoft.com/office/drawing/2014/main" id="{2D171F75-786B-44C0-A7F1-001606498EF3}"/>
                      </a:ext>
                    </a:extLst>
                  </p:cNvPr>
                  <p:cNvPicPr/>
                  <p:nvPr/>
                </p:nvPicPr>
                <p:blipFill>
                  <a:blip r:embed="rId222"/>
                  <a:stretch>
                    <a:fillRect/>
                  </a:stretch>
                </p:blipFill>
                <p:spPr>
                  <a:xfrm>
                    <a:off x="4430137" y="2971924"/>
                    <a:ext cx="85276" cy="3111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76" name="Рукописный ввод 275">
                    <a:extLst>
                      <a:ext uri="{FF2B5EF4-FFF2-40B4-BE49-F238E27FC236}">
                        <a16:creationId xmlns:a16="http://schemas.microsoft.com/office/drawing/2014/main" id="{94147A51-E07F-4781-BDC4-243A6B641D7D}"/>
                      </a:ext>
                    </a:extLst>
                  </p14:cNvPr>
                  <p14:cNvContentPartPr/>
                  <p14:nvPr/>
                </p14:nvContentPartPr>
                <p14:xfrm>
                  <a:off x="4577964" y="2977474"/>
                  <a:ext cx="52560" cy="8280"/>
                </p14:xfrm>
              </p:contentPart>
            </mc:Choice>
            <mc:Fallback xmlns="">
              <p:pic>
                <p:nvPicPr>
                  <p:cNvPr id="276" name="Рукописный ввод 275">
                    <a:extLst>
                      <a:ext uri="{FF2B5EF4-FFF2-40B4-BE49-F238E27FC236}">
                        <a16:creationId xmlns:a16="http://schemas.microsoft.com/office/drawing/2014/main" id="{94147A51-E07F-4781-BDC4-243A6B641D7D}"/>
                      </a:ext>
                    </a:extLst>
                  </p:cNvPr>
                  <p:cNvPicPr/>
                  <p:nvPr/>
                </p:nvPicPr>
                <p:blipFill>
                  <a:blip r:embed="rId224"/>
                  <a:stretch>
                    <a:fillRect/>
                  </a:stretch>
                </p:blipFill>
                <p:spPr>
                  <a:xfrm>
                    <a:off x="4566064" y="2965298"/>
                    <a:ext cx="76857" cy="32146"/>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77" name="Рукописный ввод 276">
                    <a:extLst>
                      <a:ext uri="{FF2B5EF4-FFF2-40B4-BE49-F238E27FC236}">
                        <a16:creationId xmlns:a16="http://schemas.microsoft.com/office/drawing/2014/main" id="{378BF598-DAA1-4CEA-96CE-DA33E65E872C}"/>
                      </a:ext>
                    </a:extLst>
                  </p14:cNvPr>
                  <p14:cNvContentPartPr/>
                  <p14:nvPr/>
                </p14:nvContentPartPr>
                <p14:xfrm>
                  <a:off x="4185204" y="2961994"/>
                  <a:ext cx="57600" cy="44640"/>
                </p14:xfrm>
              </p:contentPart>
            </mc:Choice>
            <mc:Fallback xmlns="">
              <p:pic>
                <p:nvPicPr>
                  <p:cNvPr id="277" name="Рукописный ввод 276">
                    <a:extLst>
                      <a:ext uri="{FF2B5EF4-FFF2-40B4-BE49-F238E27FC236}">
                        <a16:creationId xmlns:a16="http://schemas.microsoft.com/office/drawing/2014/main" id="{378BF598-DAA1-4CEA-96CE-DA33E65E872C}"/>
                      </a:ext>
                    </a:extLst>
                  </p:cNvPr>
                  <p:cNvPicPr/>
                  <p:nvPr/>
                </p:nvPicPr>
                <p:blipFill>
                  <a:blip r:embed="rId226"/>
                  <a:stretch>
                    <a:fillRect/>
                  </a:stretch>
                </p:blipFill>
                <p:spPr>
                  <a:xfrm>
                    <a:off x="4173183" y="2950090"/>
                    <a:ext cx="82143" cy="68944"/>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78" name="Рукописный ввод 277">
                    <a:extLst>
                      <a:ext uri="{FF2B5EF4-FFF2-40B4-BE49-F238E27FC236}">
                        <a16:creationId xmlns:a16="http://schemas.microsoft.com/office/drawing/2014/main" id="{D06A85C7-F03F-4B3C-B814-7D42F70273BA}"/>
                      </a:ext>
                    </a:extLst>
                  </p14:cNvPr>
                  <p14:cNvContentPartPr/>
                  <p14:nvPr/>
                </p14:nvContentPartPr>
                <p14:xfrm>
                  <a:off x="4258644" y="3015634"/>
                  <a:ext cx="15480" cy="10800"/>
                </p14:xfrm>
              </p:contentPart>
            </mc:Choice>
            <mc:Fallback xmlns="">
              <p:pic>
                <p:nvPicPr>
                  <p:cNvPr id="278" name="Рукописный ввод 277">
                    <a:extLst>
                      <a:ext uri="{FF2B5EF4-FFF2-40B4-BE49-F238E27FC236}">
                        <a16:creationId xmlns:a16="http://schemas.microsoft.com/office/drawing/2014/main" id="{D06A85C7-F03F-4B3C-B814-7D42F70273BA}"/>
                      </a:ext>
                    </a:extLst>
                  </p:cNvPr>
                  <p:cNvPicPr/>
                  <p:nvPr/>
                </p:nvPicPr>
                <p:blipFill>
                  <a:blip r:embed="rId228"/>
                  <a:stretch>
                    <a:fillRect/>
                  </a:stretch>
                </p:blipFill>
                <p:spPr>
                  <a:xfrm>
                    <a:off x="4246160" y="3003852"/>
                    <a:ext cx="39948" cy="34855"/>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79" name="Рукописный ввод 278">
                    <a:extLst>
                      <a:ext uri="{FF2B5EF4-FFF2-40B4-BE49-F238E27FC236}">
                        <a16:creationId xmlns:a16="http://schemas.microsoft.com/office/drawing/2014/main" id="{672C95A9-10FF-4D65-BA70-2D85EF0D7B63}"/>
                      </a:ext>
                    </a:extLst>
                  </p14:cNvPr>
                  <p14:cNvContentPartPr/>
                  <p14:nvPr/>
                </p14:nvContentPartPr>
                <p14:xfrm>
                  <a:off x="4312644" y="2955874"/>
                  <a:ext cx="109800" cy="53280"/>
                </p14:xfrm>
              </p:contentPart>
            </mc:Choice>
            <mc:Fallback xmlns="">
              <p:pic>
                <p:nvPicPr>
                  <p:cNvPr id="279" name="Рукописный ввод 278">
                    <a:extLst>
                      <a:ext uri="{FF2B5EF4-FFF2-40B4-BE49-F238E27FC236}">
                        <a16:creationId xmlns:a16="http://schemas.microsoft.com/office/drawing/2014/main" id="{672C95A9-10FF-4D65-BA70-2D85EF0D7B63}"/>
                      </a:ext>
                    </a:extLst>
                  </p:cNvPr>
                  <p:cNvPicPr/>
                  <p:nvPr/>
                </p:nvPicPr>
                <p:blipFill>
                  <a:blip r:embed="rId230"/>
                  <a:stretch>
                    <a:fillRect/>
                  </a:stretch>
                </p:blipFill>
                <p:spPr>
                  <a:xfrm>
                    <a:off x="4300167" y="2943811"/>
                    <a:ext cx="134255" cy="77909"/>
                  </a:xfrm>
                  <a:prstGeom prst="rect">
                    <a:avLst/>
                  </a:prstGeom>
                </p:spPr>
              </p:pic>
            </mc:Fallback>
          </mc:AlternateContent>
        </p:grpSp>
        <p:grpSp>
          <p:nvGrpSpPr>
            <p:cNvPr id="267" name="Группа 266">
              <a:extLst>
                <a:ext uri="{FF2B5EF4-FFF2-40B4-BE49-F238E27FC236}">
                  <a16:creationId xmlns:a16="http://schemas.microsoft.com/office/drawing/2014/main" id="{8F7B5187-BC8E-41C1-A8F5-791BF8EBFB72}"/>
                </a:ext>
              </a:extLst>
            </p:cNvPr>
            <p:cNvGrpSpPr/>
            <p:nvPr/>
          </p:nvGrpSpPr>
          <p:grpSpPr>
            <a:xfrm>
              <a:off x="4001244" y="2580754"/>
              <a:ext cx="208440" cy="100080"/>
              <a:chOff x="4001244" y="2580754"/>
              <a:chExt cx="208440" cy="100080"/>
            </a:xfrm>
          </p:grpSpPr>
          <mc:AlternateContent xmlns:mc="http://schemas.openxmlformats.org/markup-compatibility/2006" xmlns:p14="http://schemas.microsoft.com/office/powerpoint/2010/main">
            <mc:Choice Requires="p14">
              <p:contentPart p14:bwMode="auto" r:id="rId231">
                <p14:nvContentPartPr>
                  <p14:cNvPr id="268" name="Рукописный ввод 267">
                    <a:extLst>
                      <a:ext uri="{FF2B5EF4-FFF2-40B4-BE49-F238E27FC236}">
                        <a16:creationId xmlns:a16="http://schemas.microsoft.com/office/drawing/2014/main" id="{741ACB27-CEE3-4014-B6EC-F3C4CA2A99C5}"/>
                      </a:ext>
                    </a:extLst>
                  </p14:cNvPr>
                  <p14:cNvContentPartPr/>
                  <p14:nvPr/>
                </p14:nvContentPartPr>
                <p14:xfrm>
                  <a:off x="4001244" y="2602354"/>
                  <a:ext cx="61560" cy="70560"/>
                </p14:xfrm>
              </p:contentPart>
            </mc:Choice>
            <mc:Fallback xmlns="">
              <p:pic>
                <p:nvPicPr>
                  <p:cNvPr id="268" name="Рукописный ввод 267">
                    <a:extLst>
                      <a:ext uri="{FF2B5EF4-FFF2-40B4-BE49-F238E27FC236}">
                        <a16:creationId xmlns:a16="http://schemas.microsoft.com/office/drawing/2014/main" id="{741ACB27-CEE3-4014-B6EC-F3C4CA2A99C5}"/>
                      </a:ext>
                    </a:extLst>
                  </p:cNvPr>
                  <p:cNvPicPr/>
                  <p:nvPr/>
                </p:nvPicPr>
                <p:blipFill>
                  <a:blip r:embed="rId232"/>
                  <a:stretch>
                    <a:fillRect/>
                  </a:stretch>
                </p:blipFill>
                <p:spPr>
                  <a:xfrm>
                    <a:off x="3988732" y="2589843"/>
                    <a:ext cx="86084" cy="95081"/>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69" name="Рукописный ввод 268">
                    <a:extLst>
                      <a:ext uri="{FF2B5EF4-FFF2-40B4-BE49-F238E27FC236}">
                        <a16:creationId xmlns:a16="http://schemas.microsoft.com/office/drawing/2014/main" id="{9DC3FFE9-F925-4951-8515-64F631B24EF9}"/>
                      </a:ext>
                    </a:extLst>
                  </p14:cNvPr>
                  <p14:cNvContentPartPr/>
                  <p14:nvPr/>
                </p14:nvContentPartPr>
                <p14:xfrm>
                  <a:off x="4088004" y="2640874"/>
                  <a:ext cx="12600" cy="11160"/>
                </p14:xfrm>
              </p:contentPart>
            </mc:Choice>
            <mc:Fallback xmlns="">
              <p:pic>
                <p:nvPicPr>
                  <p:cNvPr id="269" name="Рукописный ввод 268">
                    <a:extLst>
                      <a:ext uri="{FF2B5EF4-FFF2-40B4-BE49-F238E27FC236}">
                        <a16:creationId xmlns:a16="http://schemas.microsoft.com/office/drawing/2014/main" id="{9DC3FFE9-F925-4951-8515-64F631B24EF9}"/>
                      </a:ext>
                    </a:extLst>
                  </p:cNvPr>
                  <p:cNvPicPr/>
                  <p:nvPr/>
                </p:nvPicPr>
                <p:blipFill>
                  <a:blip r:embed="rId234"/>
                  <a:stretch>
                    <a:fillRect/>
                  </a:stretch>
                </p:blipFill>
                <p:spPr>
                  <a:xfrm>
                    <a:off x="4076373" y="2628192"/>
                    <a:ext cx="36346" cy="36016"/>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70" name="Рукописный ввод 269">
                    <a:extLst>
                      <a:ext uri="{FF2B5EF4-FFF2-40B4-BE49-F238E27FC236}">
                        <a16:creationId xmlns:a16="http://schemas.microsoft.com/office/drawing/2014/main" id="{E9522694-7D99-42EC-9959-F35163663E25}"/>
                      </a:ext>
                    </a:extLst>
                  </p14:cNvPr>
                  <p14:cNvContentPartPr/>
                  <p14:nvPr/>
                </p14:nvContentPartPr>
                <p14:xfrm>
                  <a:off x="4147404" y="2580754"/>
                  <a:ext cx="62280" cy="100080"/>
                </p14:xfrm>
              </p:contentPart>
            </mc:Choice>
            <mc:Fallback xmlns="">
              <p:pic>
                <p:nvPicPr>
                  <p:cNvPr id="270" name="Рукописный ввод 269">
                    <a:extLst>
                      <a:ext uri="{FF2B5EF4-FFF2-40B4-BE49-F238E27FC236}">
                        <a16:creationId xmlns:a16="http://schemas.microsoft.com/office/drawing/2014/main" id="{E9522694-7D99-42EC-9959-F35163663E25}"/>
                      </a:ext>
                    </a:extLst>
                  </p:cNvPr>
                  <p:cNvPicPr/>
                  <p:nvPr/>
                </p:nvPicPr>
                <p:blipFill>
                  <a:blip r:embed="rId236"/>
                  <a:stretch>
                    <a:fillRect/>
                  </a:stretch>
                </p:blipFill>
                <p:spPr>
                  <a:xfrm>
                    <a:off x="4134948" y="2568244"/>
                    <a:ext cx="86694" cy="124600"/>
                  </a:xfrm>
                  <a:prstGeom prst="rect">
                    <a:avLst/>
                  </a:prstGeom>
                </p:spPr>
              </p:pic>
            </mc:Fallback>
          </mc:AlternateContent>
        </p:grpSp>
      </p:grpSp>
      <p:grpSp>
        <p:nvGrpSpPr>
          <p:cNvPr id="22" name="Группа 21">
            <a:extLst>
              <a:ext uri="{FF2B5EF4-FFF2-40B4-BE49-F238E27FC236}">
                <a16:creationId xmlns:a16="http://schemas.microsoft.com/office/drawing/2014/main" id="{45B88E38-9816-4155-9C99-3725FAB37267}"/>
              </a:ext>
            </a:extLst>
          </p:cNvPr>
          <p:cNvGrpSpPr/>
          <p:nvPr/>
        </p:nvGrpSpPr>
        <p:grpSpPr>
          <a:xfrm>
            <a:off x="7188761" y="2245694"/>
            <a:ext cx="330480" cy="224640"/>
            <a:chOff x="7188761" y="2245694"/>
            <a:chExt cx="330480" cy="224640"/>
          </a:xfrm>
        </p:grpSpPr>
        <mc:AlternateContent xmlns:mc="http://schemas.openxmlformats.org/markup-compatibility/2006" xmlns:p14="http://schemas.microsoft.com/office/powerpoint/2010/main">
          <mc:Choice Requires="p14">
            <p:contentPart p14:bwMode="auto" r:id="rId237">
              <p14:nvContentPartPr>
                <p14:cNvPr id="15" name="Рукописный ввод 14">
                  <a:extLst>
                    <a:ext uri="{FF2B5EF4-FFF2-40B4-BE49-F238E27FC236}">
                      <a16:creationId xmlns:a16="http://schemas.microsoft.com/office/drawing/2014/main" id="{0360E9F5-C0A1-4AEB-9846-07516C3028A5}"/>
                    </a:ext>
                  </a:extLst>
                </p14:cNvPr>
                <p14:cNvContentPartPr/>
                <p14:nvPr/>
              </p14:nvContentPartPr>
              <p14:xfrm>
                <a:off x="7188761" y="2311934"/>
                <a:ext cx="18000" cy="142560"/>
              </p14:xfrm>
            </p:contentPart>
          </mc:Choice>
          <mc:Fallback xmlns="">
            <p:pic>
              <p:nvPicPr>
                <p:cNvPr id="15" name="Рукописный ввод 14">
                  <a:extLst>
                    <a:ext uri="{FF2B5EF4-FFF2-40B4-BE49-F238E27FC236}">
                      <a16:creationId xmlns:a16="http://schemas.microsoft.com/office/drawing/2014/main" id="{0360E9F5-C0A1-4AEB-9846-07516C3028A5}"/>
                    </a:ext>
                  </a:extLst>
                </p:cNvPr>
                <p:cNvPicPr/>
                <p:nvPr/>
              </p:nvPicPr>
              <p:blipFill>
                <a:blip r:embed="rId238"/>
                <a:stretch>
                  <a:fillRect/>
                </a:stretch>
              </p:blipFill>
              <p:spPr>
                <a:xfrm>
                  <a:off x="7180121" y="2302934"/>
                  <a:ext cx="35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 name="Рукописный ввод 15">
                  <a:extLst>
                    <a:ext uri="{FF2B5EF4-FFF2-40B4-BE49-F238E27FC236}">
                      <a16:creationId xmlns:a16="http://schemas.microsoft.com/office/drawing/2014/main" id="{D202F861-1C0D-4606-B920-B2AA6F694368}"/>
                    </a:ext>
                  </a:extLst>
                </p14:cNvPr>
                <p14:cNvContentPartPr/>
                <p14:nvPr/>
              </p14:nvContentPartPr>
              <p14:xfrm>
                <a:off x="7191281" y="2245694"/>
                <a:ext cx="95040" cy="79560"/>
              </p14:xfrm>
            </p:contentPart>
          </mc:Choice>
          <mc:Fallback xmlns="">
            <p:pic>
              <p:nvPicPr>
                <p:cNvPr id="16" name="Рукописный ввод 15">
                  <a:extLst>
                    <a:ext uri="{FF2B5EF4-FFF2-40B4-BE49-F238E27FC236}">
                      <a16:creationId xmlns:a16="http://schemas.microsoft.com/office/drawing/2014/main" id="{D202F861-1C0D-4606-B920-B2AA6F694368}"/>
                    </a:ext>
                  </a:extLst>
                </p:cNvPr>
                <p:cNvPicPr/>
                <p:nvPr/>
              </p:nvPicPr>
              <p:blipFill>
                <a:blip r:embed="rId240"/>
                <a:stretch>
                  <a:fillRect/>
                </a:stretch>
              </p:blipFill>
              <p:spPr>
                <a:xfrm>
                  <a:off x="7182281" y="2236694"/>
                  <a:ext cx="112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7" name="Рукописный ввод 16">
                  <a:extLst>
                    <a:ext uri="{FF2B5EF4-FFF2-40B4-BE49-F238E27FC236}">
                      <a16:creationId xmlns:a16="http://schemas.microsoft.com/office/drawing/2014/main" id="{4B99505A-F73C-48B9-A94C-D124C97C148B}"/>
                    </a:ext>
                  </a:extLst>
                </p14:cNvPr>
                <p14:cNvContentPartPr/>
                <p14:nvPr/>
              </p14:nvContentPartPr>
              <p14:xfrm>
                <a:off x="7203161" y="2352254"/>
                <a:ext cx="78840" cy="44640"/>
              </p14:xfrm>
            </p:contentPart>
          </mc:Choice>
          <mc:Fallback xmlns="">
            <p:pic>
              <p:nvPicPr>
                <p:cNvPr id="17" name="Рукописный ввод 16">
                  <a:extLst>
                    <a:ext uri="{FF2B5EF4-FFF2-40B4-BE49-F238E27FC236}">
                      <a16:creationId xmlns:a16="http://schemas.microsoft.com/office/drawing/2014/main" id="{4B99505A-F73C-48B9-A94C-D124C97C148B}"/>
                    </a:ext>
                  </a:extLst>
                </p:cNvPr>
                <p:cNvPicPr/>
                <p:nvPr/>
              </p:nvPicPr>
              <p:blipFill>
                <a:blip r:embed="rId242"/>
                <a:stretch>
                  <a:fillRect/>
                </a:stretch>
              </p:blipFill>
              <p:spPr>
                <a:xfrm>
                  <a:off x="7194521" y="2343614"/>
                  <a:ext cx="96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 name="Рукописный ввод 17">
                  <a:extLst>
                    <a:ext uri="{FF2B5EF4-FFF2-40B4-BE49-F238E27FC236}">
                      <a16:creationId xmlns:a16="http://schemas.microsoft.com/office/drawing/2014/main" id="{813E2677-6A5C-444A-9101-1A4B66437005}"/>
                    </a:ext>
                  </a:extLst>
                </p14:cNvPr>
                <p14:cNvContentPartPr/>
                <p14:nvPr/>
              </p14:nvContentPartPr>
              <p14:xfrm>
                <a:off x="7321601" y="2329214"/>
                <a:ext cx="37800" cy="123480"/>
              </p14:xfrm>
            </p:contentPart>
          </mc:Choice>
          <mc:Fallback xmlns="">
            <p:pic>
              <p:nvPicPr>
                <p:cNvPr id="18" name="Рукописный ввод 17">
                  <a:extLst>
                    <a:ext uri="{FF2B5EF4-FFF2-40B4-BE49-F238E27FC236}">
                      <a16:creationId xmlns:a16="http://schemas.microsoft.com/office/drawing/2014/main" id="{813E2677-6A5C-444A-9101-1A4B66437005}"/>
                    </a:ext>
                  </a:extLst>
                </p:cNvPr>
                <p:cNvPicPr/>
                <p:nvPr/>
              </p:nvPicPr>
              <p:blipFill>
                <a:blip r:embed="rId244"/>
                <a:stretch>
                  <a:fillRect/>
                </a:stretch>
              </p:blipFill>
              <p:spPr>
                <a:xfrm>
                  <a:off x="7312601" y="2320574"/>
                  <a:ext cx="554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 name="Рукописный ввод 18">
                  <a:extLst>
                    <a:ext uri="{FF2B5EF4-FFF2-40B4-BE49-F238E27FC236}">
                      <a16:creationId xmlns:a16="http://schemas.microsoft.com/office/drawing/2014/main" id="{91B6806D-D648-44F4-9884-E730F1E8BDF4}"/>
                    </a:ext>
                  </a:extLst>
                </p14:cNvPr>
                <p14:cNvContentPartPr/>
                <p14:nvPr/>
              </p14:nvContentPartPr>
              <p14:xfrm>
                <a:off x="7386041" y="2367014"/>
                <a:ext cx="46080" cy="82800"/>
              </p14:xfrm>
            </p:contentPart>
          </mc:Choice>
          <mc:Fallback xmlns="">
            <p:pic>
              <p:nvPicPr>
                <p:cNvPr id="19" name="Рукописный ввод 18">
                  <a:extLst>
                    <a:ext uri="{FF2B5EF4-FFF2-40B4-BE49-F238E27FC236}">
                      <a16:creationId xmlns:a16="http://schemas.microsoft.com/office/drawing/2014/main" id="{91B6806D-D648-44F4-9884-E730F1E8BDF4}"/>
                    </a:ext>
                  </a:extLst>
                </p:cNvPr>
                <p:cNvPicPr/>
                <p:nvPr/>
              </p:nvPicPr>
              <p:blipFill>
                <a:blip r:embed="rId246"/>
                <a:stretch>
                  <a:fillRect/>
                </a:stretch>
              </p:blipFill>
              <p:spPr>
                <a:xfrm>
                  <a:off x="7377041" y="2358014"/>
                  <a:ext cx="6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 name="Рукописный ввод 19">
                  <a:extLst>
                    <a:ext uri="{FF2B5EF4-FFF2-40B4-BE49-F238E27FC236}">
                      <a16:creationId xmlns:a16="http://schemas.microsoft.com/office/drawing/2014/main" id="{14A68117-DB92-4F37-A249-F3F3E824017F}"/>
                    </a:ext>
                  </a:extLst>
                </p14:cNvPr>
                <p14:cNvContentPartPr/>
                <p14:nvPr/>
              </p14:nvContentPartPr>
              <p14:xfrm>
                <a:off x="7386401" y="2393294"/>
                <a:ext cx="52560" cy="39600"/>
              </p14:xfrm>
            </p:contentPart>
          </mc:Choice>
          <mc:Fallback xmlns="">
            <p:pic>
              <p:nvPicPr>
                <p:cNvPr id="20" name="Рукописный ввод 19">
                  <a:extLst>
                    <a:ext uri="{FF2B5EF4-FFF2-40B4-BE49-F238E27FC236}">
                      <a16:creationId xmlns:a16="http://schemas.microsoft.com/office/drawing/2014/main" id="{14A68117-DB92-4F37-A249-F3F3E824017F}"/>
                    </a:ext>
                  </a:extLst>
                </p:cNvPr>
                <p:cNvPicPr/>
                <p:nvPr/>
              </p:nvPicPr>
              <p:blipFill>
                <a:blip r:embed="rId248"/>
                <a:stretch>
                  <a:fillRect/>
                </a:stretch>
              </p:blipFill>
              <p:spPr>
                <a:xfrm>
                  <a:off x="7377401" y="2384654"/>
                  <a:ext cx="70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1" name="Рукописный ввод 20">
                  <a:extLst>
                    <a:ext uri="{FF2B5EF4-FFF2-40B4-BE49-F238E27FC236}">
                      <a16:creationId xmlns:a16="http://schemas.microsoft.com/office/drawing/2014/main" id="{C97433D1-1A64-445C-A220-7C8986C48B54}"/>
                    </a:ext>
                  </a:extLst>
                </p14:cNvPr>
                <p14:cNvContentPartPr/>
                <p14:nvPr/>
              </p14:nvContentPartPr>
              <p14:xfrm>
                <a:off x="7443281" y="2317334"/>
                <a:ext cx="75960" cy="153000"/>
              </p14:xfrm>
            </p:contentPart>
          </mc:Choice>
          <mc:Fallback xmlns="">
            <p:pic>
              <p:nvPicPr>
                <p:cNvPr id="21" name="Рукописный ввод 20">
                  <a:extLst>
                    <a:ext uri="{FF2B5EF4-FFF2-40B4-BE49-F238E27FC236}">
                      <a16:creationId xmlns:a16="http://schemas.microsoft.com/office/drawing/2014/main" id="{C97433D1-1A64-445C-A220-7C8986C48B54}"/>
                    </a:ext>
                  </a:extLst>
                </p:cNvPr>
                <p:cNvPicPr/>
                <p:nvPr/>
              </p:nvPicPr>
              <p:blipFill>
                <a:blip r:embed="rId250"/>
                <a:stretch>
                  <a:fillRect/>
                </a:stretch>
              </p:blipFill>
              <p:spPr>
                <a:xfrm>
                  <a:off x="7434281" y="2308334"/>
                  <a:ext cx="93600" cy="170640"/>
                </a:xfrm>
                <a:prstGeom prst="rect">
                  <a:avLst/>
                </a:prstGeom>
              </p:spPr>
            </p:pic>
          </mc:Fallback>
        </mc:AlternateContent>
      </p:grpSp>
      <p:sp>
        <p:nvSpPr>
          <p:cNvPr id="318" name="TextBox 317">
            <a:extLst>
              <a:ext uri="{FF2B5EF4-FFF2-40B4-BE49-F238E27FC236}">
                <a16:creationId xmlns:a16="http://schemas.microsoft.com/office/drawing/2014/main" id="{AFBC32A1-FF31-4CFE-993B-27BFF0CC0265}"/>
              </a:ext>
            </a:extLst>
          </p:cNvPr>
          <p:cNvSpPr txBox="1"/>
          <p:nvPr/>
        </p:nvSpPr>
        <p:spPr>
          <a:xfrm>
            <a:off x="481612" y="580606"/>
            <a:ext cx="773808" cy="369332"/>
          </a:xfrm>
          <a:prstGeom prst="rect">
            <a:avLst/>
          </a:prstGeom>
          <a:noFill/>
        </p:spPr>
        <p:txBody>
          <a:bodyPr wrap="square">
            <a:spAutoFit/>
          </a:bodyPr>
          <a:lstStyle/>
          <a:p>
            <a:r>
              <a:rPr lang="en-US" dirty="0"/>
              <a:t>PDF</a:t>
            </a:r>
            <a:endParaRPr lang="ru-RU" dirty="0"/>
          </a:p>
        </p:txBody>
      </p:sp>
      <p:sp>
        <p:nvSpPr>
          <p:cNvPr id="319" name="TextBox 318">
            <a:extLst>
              <a:ext uri="{FF2B5EF4-FFF2-40B4-BE49-F238E27FC236}">
                <a16:creationId xmlns:a16="http://schemas.microsoft.com/office/drawing/2014/main" id="{8E6291D8-D73A-4236-8003-45B30C366168}"/>
              </a:ext>
            </a:extLst>
          </p:cNvPr>
          <p:cNvSpPr txBox="1"/>
          <p:nvPr/>
        </p:nvSpPr>
        <p:spPr>
          <a:xfrm>
            <a:off x="7625225" y="580606"/>
            <a:ext cx="773808" cy="369332"/>
          </a:xfrm>
          <a:prstGeom prst="rect">
            <a:avLst/>
          </a:prstGeom>
          <a:noFill/>
        </p:spPr>
        <p:txBody>
          <a:bodyPr wrap="square">
            <a:spAutoFit/>
          </a:bodyPr>
          <a:lstStyle/>
          <a:p>
            <a:r>
              <a:rPr lang="en-US" dirty="0"/>
              <a:t>PDF</a:t>
            </a:r>
            <a:endParaRPr lang="ru-RU" dirty="0"/>
          </a:p>
        </p:txBody>
      </p:sp>
      <p:sp>
        <p:nvSpPr>
          <p:cNvPr id="320" name="TextBox 319">
            <a:extLst>
              <a:ext uri="{FF2B5EF4-FFF2-40B4-BE49-F238E27FC236}">
                <a16:creationId xmlns:a16="http://schemas.microsoft.com/office/drawing/2014/main" id="{668B465B-2069-4B57-AD8B-EAF3ABC5FC12}"/>
              </a:ext>
            </a:extLst>
          </p:cNvPr>
          <p:cNvSpPr txBox="1"/>
          <p:nvPr/>
        </p:nvSpPr>
        <p:spPr>
          <a:xfrm>
            <a:off x="481612" y="2288188"/>
            <a:ext cx="773808" cy="369332"/>
          </a:xfrm>
          <a:prstGeom prst="rect">
            <a:avLst/>
          </a:prstGeom>
          <a:noFill/>
        </p:spPr>
        <p:txBody>
          <a:bodyPr wrap="square">
            <a:spAutoFit/>
          </a:bodyPr>
          <a:lstStyle/>
          <a:p>
            <a:r>
              <a:rPr lang="en-US" dirty="0"/>
              <a:t>CDF</a:t>
            </a:r>
            <a:endParaRPr lang="ru-RU" dirty="0"/>
          </a:p>
        </p:txBody>
      </p:sp>
      <p:sp>
        <p:nvSpPr>
          <p:cNvPr id="321" name="TextBox 320">
            <a:extLst>
              <a:ext uri="{FF2B5EF4-FFF2-40B4-BE49-F238E27FC236}">
                <a16:creationId xmlns:a16="http://schemas.microsoft.com/office/drawing/2014/main" id="{E74CEF9C-8AA6-430B-9592-B299E8926DE8}"/>
              </a:ext>
            </a:extLst>
          </p:cNvPr>
          <p:cNvSpPr txBox="1"/>
          <p:nvPr/>
        </p:nvSpPr>
        <p:spPr>
          <a:xfrm>
            <a:off x="7708436" y="2288188"/>
            <a:ext cx="773808" cy="369332"/>
          </a:xfrm>
          <a:prstGeom prst="rect">
            <a:avLst/>
          </a:prstGeom>
          <a:noFill/>
        </p:spPr>
        <p:txBody>
          <a:bodyPr wrap="square">
            <a:spAutoFit/>
          </a:bodyPr>
          <a:lstStyle/>
          <a:p>
            <a:r>
              <a:rPr lang="en-US" dirty="0"/>
              <a:t>CDF</a:t>
            </a:r>
            <a:endParaRPr lang="ru-RU" dirty="0"/>
          </a:p>
        </p:txBody>
      </p:sp>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1FAC462A-E63F-4B29-9264-3F637A755B95}"/>
                  </a:ext>
                </a:extLst>
              </p:cNvPr>
              <p:cNvSpPr txBox="1"/>
              <p:nvPr/>
            </p:nvSpPr>
            <p:spPr>
              <a:xfrm>
                <a:off x="6279582" y="4135611"/>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324" name="TextBox 323">
                <a:extLst>
                  <a:ext uri="{FF2B5EF4-FFF2-40B4-BE49-F238E27FC236}">
                    <a16:creationId xmlns:a16="http://schemas.microsoft.com/office/drawing/2014/main" id="{1FAC462A-E63F-4B29-9264-3F637A755B95}"/>
                  </a:ext>
                </a:extLst>
              </p:cNvPr>
              <p:cNvSpPr txBox="1">
                <a:spLocks noRot="1" noChangeAspect="1" noMove="1" noResize="1" noEditPoints="1" noAdjustHandles="1" noChangeArrowheads="1" noChangeShapeType="1" noTextEdit="1"/>
              </p:cNvSpPr>
              <p:nvPr/>
            </p:nvSpPr>
            <p:spPr>
              <a:xfrm>
                <a:off x="6279582" y="4135611"/>
                <a:ext cx="2689511" cy="382605"/>
              </a:xfrm>
              <a:prstGeom prst="rect">
                <a:avLst/>
              </a:prstGeom>
              <a:blipFill>
                <a:blip r:embed="rId253"/>
                <a:stretch>
                  <a:fillRect b="-158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5D3C2784-1DCF-43F6-8BAB-3BBDE9C1B000}"/>
                  </a:ext>
                </a:extLst>
              </p:cNvPr>
              <p:cNvSpPr txBox="1"/>
              <p:nvPr/>
            </p:nvSpPr>
            <p:spPr>
              <a:xfrm>
                <a:off x="6391877" y="4637777"/>
                <a:ext cx="3111102" cy="382284"/>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oMath>
                </a14:m>
                <a:endParaRPr lang="ru-RU" dirty="0"/>
              </a:p>
            </p:txBody>
          </p:sp>
        </mc:Choice>
        <mc:Fallback xmlns="">
          <p:sp>
            <p:nvSpPr>
              <p:cNvPr id="325" name="TextBox 324">
                <a:extLst>
                  <a:ext uri="{FF2B5EF4-FFF2-40B4-BE49-F238E27FC236}">
                    <a16:creationId xmlns:a16="http://schemas.microsoft.com/office/drawing/2014/main" id="{5D3C2784-1DCF-43F6-8BAB-3BBDE9C1B000}"/>
                  </a:ext>
                </a:extLst>
              </p:cNvPr>
              <p:cNvSpPr txBox="1">
                <a:spLocks noRot="1" noChangeAspect="1" noMove="1" noResize="1" noEditPoints="1" noAdjustHandles="1" noChangeArrowheads="1" noChangeShapeType="1" noTextEdit="1"/>
              </p:cNvSpPr>
              <p:nvPr/>
            </p:nvSpPr>
            <p:spPr>
              <a:xfrm>
                <a:off x="6391877" y="4637777"/>
                <a:ext cx="3111102" cy="382284"/>
              </a:xfrm>
              <a:prstGeom prst="rect">
                <a:avLst/>
              </a:prstGeom>
              <a:blipFill>
                <a:blip r:embed="rId254"/>
                <a:stretch>
                  <a:fillRect t="-4762" b="-2539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D7BB5663-DFC9-45A6-93F7-C1D10E7D623A}"/>
                  </a:ext>
                </a:extLst>
              </p:cNvPr>
              <p:cNvSpPr txBox="1"/>
              <p:nvPr/>
            </p:nvSpPr>
            <p:spPr>
              <a:xfrm>
                <a:off x="1555071" y="1389493"/>
                <a:ext cx="16143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𝑈</m:t>
                          </m:r>
                        </m:e>
                      </m:d>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ru-RU" dirty="0"/>
              </a:p>
            </p:txBody>
          </p:sp>
        </mc:Choice>
        <mc:Fallback xmlns="">
          <p:sp>
            <p:nvSpPr>
              <p:cNvPr id="326" name="TextBox 325">
                <a:extLst>
                  <a:ext uri="{FF2B5EF4-FFF2-40B4-BE49-F238E27FC236}">
                    <a16:creationId xmlns:a16="http://schemas.microsoft.com/office/drawing/2014/main" id="{D7BB5663-DFC9-45A6-93F7-C1D10E7D623A}"/>
                  </a:ext>
                </a:extLst>
              </p:cNvPr>
              <p:cNvSpPr txBox="1">
                <a:spLocks noRot="1" noChangeAspect="1" noMove="1" noResize="1" noEditPoints="1" noAdjustHandles="1" noChangeArrowheads="1" noChangeShapeType="1" noTextEdit="1"/>
              </p:cNvSpPr>
              <p:nvPr/>
            </p:nvSpPr>
            <p:spPr>
              <a:xfrm>
                <a:off x="1555071" y="1389493"/>
                <a:ext cx="1614356" cy="369332"/>
              </a:xfrm>
              <a:prstGeom prst="rect">
                <a:avLst/>
              </a:prstGeom>
              <a:blipFill>
                <a:blip r:embed="rId25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9" name="TextBox 328">
                <a:extLst>
                  <a:ext uri="{FF2B5EF4-FFF2-40B4-BE49-F238E27FC236}">
                    <a16:creationId xmlns:a16="http://schemas.microsoft.com/office/drawing/2014/main" id="{4661BA67-FF64-4FA5-B501-AE0F50CCA290}"/>
                  </a:ext>
                </a:extLst>
              </p:cNvPr>
              <p:cNvSpPr txBox="1"/>
              <p:nvPr/>
            </p:nvSpPr>
            <p:spPr>
              <a:xfrm>
                <a:off x="1379851" y="655830"/>
                <a:ext cx="5341024" cy="646331"/>
              </a:xfrm>
              <a:prstGeom prst="rect">
                <a:avLst/>
              </a:prstGeom>
              <a:noFill/>
            </p:spPr>
            <p:txBody>
              <a:bodyPr wrap="square">
                <a:spAutoFit/>
              </a:bodyPr>
              <a:lstStyle/>
              <a:p>
                <a:r>
                  <a:rPr lang="en-US" dirty="0"/>
                  <a:t>We want to find transformation </a:t>
                </a:r>
                <a14:m>
                  <m:oMath xmlns:m="http://schemas.openxmlformats.org/officeDocument/2006/math">
                    <m:r>
                      <a:rPr lang="en-US" i="1" dirty="0" smtClean="0">
                        <a:latin typeface="Cambria Math" panose="02040503050406030204" pitchFamily="18" charset="0"/>
                      </a:rPr>
                      <m:t>𝑇</m:t>
                    </m:r>
                  </m:oMath>
                </a14:m>
                <a:r>
                  <a:rPr lang="en-US" dirty="0"/>
                  <a:t>, that transform uniform distribution (</a:t>
                </a:r>
                <a14:m>
                  <m:oMath xmlns:m="http://schemas.openxmlformats.org/officeDocument/2006/math">
                    <m:r>
                      <a:rPr lang="en-US" i="1" dirty="0" smtClean="0">
                        <a:latin typeface="Cambria Math" panose="02040503050406030204" pitchFamily="18" charset="0"/>
                      </a:rPr>
                      <m:t>𝑈</m:t>
                    </m:r>
                  </m:oMath>
                </a14:m>
                <a:r>
                  <a:rPr lang="en-US" dirty="0"/>
                  <a:t>) to exponential distribution (</a:t>
                </a:r>
                <a14:m>
                  <m:oMath xmlns:m="http://schemas.openxmlformats.org/officeDocument/2006/math">
                    <m:r>
                      <a:rPr lang="en-US" i="1" dirty="0" smtClean="0">
                        <a:latin typeface="Cambria Math" panose="02040503050406030204" pitchFamily="18" charset="0"/>
                      </a:rPr>
                      <m:t>𝑋</m:t>
                    </m:r>
                  </m:oMath>
                </a14:m>
                <a:r>
                  <a:rPr lang="en-US" dirty="0"/>
                  <a:t>) </a:t>
                </a:r>
                <a:endParaRPr lang="ru-RU" dirty="0"/>
              </a:p>
            </p:txBody>
          </p:sp>
        </mc:Choice>
        <mc:Fallback xmlns="">
          <p:sp>
            <p:nvSpPr>
              <p:cNvPr id="329" name="TextBox 328">
                <a:extLst>
                  <a:ext uri="{FF2B5EF4-FFF2-40B4-BE49-F238E27FC236}">
                    <a16:creationId xmlns:a16="http://schemas.microsoft.com/office/drawing/2014/main" id="{4661BA67-FF64-4FA5-B501-AE0F50CCA290}"/>
                  </a:ext>
                </a:extLst>
              </p:cNvPr>
              <p:cNvSpPr txBox="1">
                <a:spLocks noRot="1" noChangeAspect="1" noMove="1" noResize="1" noEditPoints="1" noAdjustHandles="1" noChangeArrowheads="1" noChangeShapeType="1" noTextEdit="1"/>
              </p:cNvSpPr>
              <p:nvPr/>
            </p:nvSpPr>
            <p:spPr>
              <a:xfrm>
                <a:off x="1379851" y="655830"/>
                <a:ext cx="5341024" cy="646331"/>
              </a:xfrm>
              <a:prstGeom prst="rect">
                <a:avLst/>
              </a:prstGeom>
              <a:blipFill>
                <a:blip r:embed="rId256"/>
                <a:stretch>
                  <a:fillRect l="-912" t="-5660" r="-798"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0" name="TextBox 329">
                <a:extLst>
                  <a:ext uri="{FF2B5EF4-FFF2-40B4-BE49-F238E27FC236}">
                    <a16:creationId xmlns:a16="http://schemas.microsoft.com/office/drawing/2014/main" id="{D583B7E6-4D10-47F2-8826-802C8B62AEBE}"/>
                  </a:ext>
                </a:extLst>
              </p:cNvPr>
              <p:cNvSpPr txBox="1"/>
              <p:nvPr/>
            </p:nvSpPr>
            <p:spPr>
              <a:xfrm>
                <a:off x="1727565" y="1805360"/>
                <a:ext cx="3633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P</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x</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P</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T</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U</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0" dirty="0" smtClean="0">
                          <a:latin typeface="Cambria Math" panose="02040503050406030204" pitchFamily="18" charset="0"/>
                        </a:rPr>
                        <m:t>=</m:t>
                      </m:r>
                    </m:oMath>
                  </m:oMathPara>
                </a14:m>
                <a:endParaRPr lang="ru-RU" dirty="0"/>
              </a:p>
            </p:txBody>
          </p:sp>
        </mc:Choice>
        <mc:Fallback xmlns="">
          <p:sp>
            <p:nvSpPr>
              <p:cNvPr id="330" name="TextBox 329">
                <a:extLst>
                  <a:ext uri="{FF2B5EF4-FFF2-40B4-BE49-F238E27FC236}">
                    <a16:creationId xmlns:a16="http://schemas.microsoft.com/office/drawing/2014/main" id="{D583B7E6-4D10-47F2-8826-802C8B62AEBE}"/>
                  </a:ext>
                </a:extLst>
              </p:cNvPr>
              <p:cNvSpPr txBox="1">
                <a:spLocks noRot="1" noChangeAspect="1" noMove="1" noResize="1" noEditPoints="1" noAdjustHandles="1" noChangeArrowheads="1" noChangeShapeType="1" noTextEdit="1"/>
              </p:cNvSpPr>
              <p:nvPr/>
            </p:nvSpPr>
            <p:spPr>
              <a:xfrm>
                <a:off x="1727565" y="1805360"/>
                <a:ext cx="3633128" cy="369332"/>
              </a:xfrm>
              <a:prstGeom prst="rect">
                <a:avLst/>
              </a:prstGeom>
              <a:blipFill>
                <a:blip r:embed="rId257"/>
                <a:stretch>
                  <a:fillRect/>
                </a:stretch>
              </a:blipFill>
            </p:spPr>
            <p:txBody>
              <a:bodyPr/>
              <a:lstStyle/>
              <a:p>
                <a:r>
                  <a:rPr lang="ru-RU">
                    <a:noFill/>
                  </a:rPr>
                  <a:t> </a:t>
                </a:r>
              </a:p>
            </p:txBody>
          </p:sp>
        </mc:Fallback>
      </mc:AlternateContent>
      <p:grpSp>
        <p:nvGrpSpPr>
          <p:cNvPr id="24" name="Группа 23">
            <a:extLst>
              <a:ext uri="{FF2B5EF4-FFF2-40B4-BE49-F238E27FC236}">
                <a16:creationId xmlns:a16="http://schemas.microsoft.com/office/drawing/2014/main" id="{48B0D8C1-B032-4C87-AE78-58CC4F760FAF}"/>
              </a:ext>
            </a:extLst>
          </p:cNvPr>
          <p:cNvGrpSpPr/>
          <p:nvPr/>
        </p:nvGrpSpPr>
        <p:grpSpPr>
          <a:xfrm>
            <a:off x="1700561" y="1318694"/>
            <a:ext cx="1522080" cy="515880"/>
            <a:chOff x="1700561" y="1318694"/>
            <a:chExt cx="1522080" cy="515880"/>
          </a:xfrm>
        </p:grpSpPr>
        <mc:AlternateContent xmlns:mc="http://schemas.openxmlformats.org/markup-compatibility/2006" xmlns:p14="http://schemas.microsoft.com/office/powerpoint/2010/main">
          <mc:Choice Requires="p14">
            <p:contentPart p14:bwMode="auto" r:id="rId258">
              <p14:nvContentPartPr>
                <p14:cNvPr id="6" name="Рукописный ввод 5">
                  <a:extLst>
                    <a:ext uri="{FF2B5EF4-FFF2-40B4-BE49-F238E27FC236}">
                      <a16:creationId xmlns:a16="http://schemas.microsoft.com/office/drawing/2014/main" id="{85378B7D-3CC8-4253-AC1E-550D83C6A227}"/>
                    </a:ext>
                  </a:extLst>
                </p14:cNvPr>
                <p14:cNvContentPartPr/>
                <p14:nvPr/>
              </p14:nvContentPartPr>
              <p14:xfrm>
                <a:off x="1700561" y="1318694"/>
                <a:ext cx="1522080" cy="515880"/>
              </p14:xfrm>
            </p:contentPart>
          </mc:Choice>
          <mc:Fallback xmlns="">
            <p:pic>
              <p:nvPicPr>
                <p:cNvPr id="6" name="Рукописный ввод 5">
                  <a:extLst>
                    <a:ext uri="{FF2B5EF4-FFF2-40B4-BE49-F238E27FC236}">
                      <a16:creationId xmlns:a16="http://schemas.microsoft.com/office/drawing/2014/main" id="{85378B7D-3CC8-4253-AC1E-550D83C6A227}"/>
                    </a:ext>
                  </a:extLst>
                </p:cNvPr>
                <p:cNvPicPr/>
                <p:nvPr/>
              </p:nvPicPr>
              <p:blipFill>
                <a:blip r:embed="rId259"/>
                <a:stretch>
                  <a:fillRect/>
                </a:stretch>
              </p:blipFill>
              <p:spPr>
                <a:xfrm>
                  <a:off x="1691921" y="1309694"/>
                  <a:ext cx="153972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0" name="Рукописный ввод 9">
                  <a:extLst>
                    <a:ext uri="{FF2B5EF4-FFF2-40B4-BE49-F238E27FC236}">
                      <a16:creationId xmlns:a16="http://schemas.microsoft.com/office/drawing/2014/main" id="{580FD7EC-75AA-4B0A-A46B-3F95AE4FCCF0}"/>
                    </a:ext>
                  </a:extLst>
                </p14:cNvPr>
                <p14:cNvContentPartPr/>
                <p14:nvPr/>
              </p14:nvContentPartPr>
              <p14:xfrm>
                <a:off x="2806481" y="1647374"/>
                <a:ext cx="71280" cy="136080"/>
              </p14:xfrm>
            </p:contentPart>
          </mc:Choice>
          <mc:Fallback xmlns="">
            <p:pic>
              <p:nvPicPr>
                <p:cNvPr id="10" name="Рукописный ввод 9">
                  <a:extLst>
                    <a:ext uri="{FF2B5EF4-FFF2-40B4-BE49-F238E27FC236}">
                      <a16:creationId xmlns:a16="http://schemas.microsoft.com/office/drawing/2014/main" id="{580FD7EC-75AA-4B0A-A46B-3F95AE4FCCF0}"/>
                    </a:ext>
                  </a:extLst>
                </p:cNvPr>
                <p:cNvPicPr/>
                <p:nvPr/>
              </p:nvPicPr>
              <p:blipFill>
                <a:blip r:embed="rId261"/>
                <a:stretch>
                  <a:fillRect/>
                </a:stretch>
              </p:blipFill>
              <p:spPr>
                <a:xfrm>
                  <a:off x="2797841" y="1638734"/>
                  <a:ext cx="88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 name="Рукописный ввод 22">
                  <a:extLst>
                    <a:ext uri="{FF2B5EF4-FFF2-40B4-BE49-F238E27FC236}">
                      <a16:creationId xmlns:a16="http://schemas.microsoft.com/office/drawing/2014/main" id="{9AC0D95C-339F-4651-8CA5-7CE2CFCB9B3A}"/>
                    </a:ext>
                  </a:extLst>
                </p14:cNvPr>
                <p14:cNvContentPartPr/>
                <p14:nvPr/>
              </p14:nvContentPartPr>
              <p14:xfrm>
                <a:off x="2820521" y="1740974"/>
                <a:ext cx="84240" cy="87480"/>
              </p14:xfrm>
            </p:contentPart>
          </mc:Choice>
          <mc:Fallback xmlns="">
            <p:pic>
              <p:nvPicPr>
                <p:cNvPr id="23" name="Рукописный ввод 22">
                  <a:extLst>
                    <a:ext uri="{FF2B5EF4-FFF2-40B4-BE49-F238E27FC236}">
                      <a16:creationId xmlns:a16="http://schemas.microsoft.com/office/drawing/2014/main" id="{9AC0D95C-339F-4651-8CA5-7CE2CFCB9B3A}"/>
                    </a:ext>
                  </a:extLst>
                </p:cNvPr>
                <p:cNvPicPr/>
                <p:nvPr/>
              </p:nvPicPr>
              <p:blipFill>
                <a:blip r:embed="rId263"/>
                <a:stretch>
                  <a:fillRect/>
                </a:stretch>
              </p:blipFill>
              <p:spPr>
                <a:xfrm>
                  <a:off x="2811881" y="1731974"/>
                  <a:ext cx="101880" cy="105120"/>
                </a:xfrm>
                <a:prstGeom prst="rect">
                  <a:avLst/>
                </a:prstGeom>
              </p:spPr>
            </p:pic>
          </mc:Fallback>
        </mc:AlternateContent>
      </p:gr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563088DB-D4B5-4CC1-97B9-4A73F65AF16A}"/>
                  </a:ext>
                </a:extLst>
              </p:cNvPr>
              <p:cNvSpPr txBox="1"/>
              <p:nvPr/>
            </p:nvSpPr>
            <p:spPr>
              <a:xfrm>
                <a:off x="1273451" y="2278733"/>
                <a:ext cx="53564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0" dirty="0" smtClean="0">
                          <a:latin typeface="Cambria Math" panose="02040503050406030204" pitchFamily="18" charset="0"/>
                        </a:rPr>
                        <m:t>=</m:t>
                      </m:r>
                      <m:r>
                        <m:rPr>
                          <m:sty m:val="p"/>
                        </m:rPr>
                        <a:rPr lang="en-US" b="0" i="0" dirty="0" smtClean="0">
                          <a:latin typeface="Cambria Math" panose="02040503050406030204" pitchFamily="18" charset="0"/>
                        </a:rPr>
                        <m:t>P</m:t>
                      </m:r>
                      <m:d>
                        <m:dPr>
                          <m:ctrlPr>
                            <a:rPr lang="en-US" b="0" i="1" dirty="0" smtClean="0">
                              <a:latin typeface="Cambria Math" panose="02040503050406030204" pitchFamily="18" charset="0"/>
                            </a:rPr>
                          </m:ctrlPr>
                        </m:dPr>
                        <m:e>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𝑇</m:t>
                              </m:r>
                            </m:e>
                            <m:sup>
                              <m:r>
                                <a:rPr lang="en-US" i="1" dirty="0">
                                  <a:latin typeface="Cambria Math" panose="02040503050406030204" pitchFamily="18" charset="0"/>
                                  <a:ea typeface="Cambria Math" panose="02040503050406030204" pitchFamily="18" charset="0"/>
                                </a:rPr>
                                <m:t>−1</m:t>
                              </m:r>
                            </m:sup>
                          </m:sSup>
                          <m:r>
                            <a:rPr lang="en-US" i="1"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rPr>
                            <m:t>T</m:t>
                          </m:r>
                          <m:d>
                            <m:dPr>
                              <m:ctrlPr>
                                <a:rPr lang="en-US" i="1" dirty="0">
                                  <a:latin typeface="Cambria Math" panose="02040503050406030204" pitchFamily="18" charset="0"/>
                                </a:rPr>
                              </m:ctrlPr>
                            </m:dPr>
                            <m:e>
                              <m:r>
                                <m:rPr>
                                  <m:sty m:val="p"/>
                                </m:rPr>
                                <a:rPr lang="en-US" dirty="0">
                                  <a:latin typeface="Cambria Math" panose="02040503050406030204" pitchFamily="18" charset="0"/>
                                </a:rPr>
                                <m:t>U</m:t>
                              </m:r>
                            </m:e>
                          </m:d>
                          <m:r>
                            <a:rPr lang="en-US" i="1" dirty="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𝑇</m:t>
                              </m:r>
                            </m:e>
                            <m:sup>
                              <m:r>
                                <a:rPr lang="en-US" b="0" i="1" dirty="0" smtClean="0">
                                  <a:latin typeface="Cambria Math" panose="02040503050406030204" pitchFamily="18" charset="0"/>
                                  <a:ea typeface="Cambria Math" panose="02040503050406030204" pitchFamily="18" charset="0"/>
                                </a:rPr>
                                <m:t>−1</m:t>
                              </m:r>
                            </m:sup>
                          </m:s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e>
                      </m:d>
                      <m:r>
                        <a:rPr lang="en-US" b="0" i="1" dirty="0" smtClean="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rPr>
                        <m:t>P</m:t>
                      </m:r>
                      <m:d>
                        <m:dPr>
                          <m:ctrlPr>
                            <a:rPr lang="en-US" i="1" dirty="0">
                              <a:latin typeface="Cambria Math" panose="02040503050406030204" pitchFamily="18" charset="0"/>
                            </a:rPr>
                          </m:ctrlPr>
                        </m:dPr>
                        <m:e>
                          <m:r>
                            <a:rPr lang="en-US" b="0" i="1" dirty="0" smtClean="0">
                              <a:latin typeface="Cambria Math" panose="02040503050406030204" pitchFamily="18" charset="0"/>
                            </a:rPr>
                            <m:t>𝑈</m:t>
                          </m:r>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𝑇</m:t>
                              </m:r>
                            </m:e>
                            <m:sup>
                              <m:r>
                                <a:rPr lang="en-US" i="1" dirty="0">
                                  <a:latin typeface="Cambria Math" panose="02040503050406030204" pitchFamily="18" charset="0"/>
                                  <a:ea typeface="Cambria Math" panose="02040503050406030204" pitchFamily="18" charset="0"/>
                                </a:rPr>
                                <m:t>−1</m:t>
                              </m:r>
                            </m:sup>
                          </m:s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m:t>
                          </m:r>
                        </m:e>
                      </m:d>
                    </m:oMath>
                  </m:oMathPara>
                </a14:m>
                <a:endParaRPr lang="ru-RU" dirty="0"/>
              </a:p>
            </p:txBody>
          </p:sp>
        </mc:Choice>
        <mc:Fallback xmlns="">
          <p:sp>
            <p:nvSpPr>
              <p:cNvPr id="206" name="TextBox 205">
                <a:extLst>
                  <a:ext uri="{FF2B5EF4-FFF2-40B4-BE49-F238E27FC236}">
                    <a16:creationId xmlns:a16="http://schemas.microsoft.com/office/drawing/2014/main" id="{563088DB-D4B5-4CC1-97B9-4A73F65AF16A}"/>
                  </a:ext>
                </a:extLst>
              </p:cNvPr>
              <p:cNvSpPr txBox="1">
                <a:spLocks noRot="1" noChangeAspect="1" noMove="1" noResize="1" noEditPoints="1" noAdjustHandles="1" noChangeArrowheads="1" noChangeShapeType="1" noTextEdit="1"/>
              </p:cNvSpPr>
              <p:nvPr/>
            </p:nvSpPr>
            <p:spPr>
              <a:xfrm>
                <a:off x="1273451" y="2278733"/>
                <a:ext cx="5356496" cy="369332"/>
              </a:xfrm>
              <a:prstGeom prst="rect">
                <a:avLst/>
              </a:prstGeom>
              <a:blipFill>
                <a:blip r:embed="rId417"/>
                <a:stretch>
                  <a:fillRect b="-13333"/>
                </a:stretch>
              </a:blipFill>
            </p:spPr>
            <p:txBody>
              <a:bodyPr/>
              <a:lstStyle/>
              <a:p>
                <a:r>
                  <a:rPr lang="ru-RU">
                    <a:noFill/>
                  </a:rPr>
                  <a:t> </a:t>
                </a:r>
              </a:p>
            </p:txBody>
          </p:sp>
        </mc:Fallback>
      </mc:AlternateContent>
      <p:grpSp>
        <p:nvGrpSpPr>
          <p:cNvPr id="33" name="Группа 32">
            <a:extLst>
              <a:ext uri="{FF2B5EF4-FFF2-40B4-BE49-F238E27FC236}">
                <a16:creationId xmlns:a16="http://schemas.microsoft.com/office/drawing/2014/main" id="{505DB082-7728-4198-B788-62201B93A850}"/>
              </a:ext>
            </a:extLst>
          </p:cNvPr>
          <p:cNvGrpSpPr/>
          <p:nvPr/>
        </p:nvGrpSpPr>
        <p:grpSpPr>
          <a:xfrm>
            <a:off x="4643201" y="2061734"/>
            <a:ext cx="1767240" cy="699120"/>
            <a:chOff x="4643201" y="2061734"/>
            <a:chExt cx="1767240" cy="699120"/>
          </a:xfrm>
        </p:grpSpPr>
        <mc:AlternateContent xmlns:mc="http://schemas.openxmlformats.org/markup-compatibility/2006" xmlns:p14="http://schemas.microsoft.com/office/powerpoint/2010/main">
          <mc:Choice Requires="p14">
            <p:contentPart p14:bwMode="auto" r:id="rId418">
              <p14:nvContentPartPr>
                <p14:cNvPr id="28" name="Рукописный ввод 27">
                  <a:extLst>
                    <a:ext uri="{FF2B5EF4-FFF2-40B4-BE49-F238E27FC236}">
                      <a16:creationId xmlns:a16="http://schemas.microsoft.com/office/drawing/2014/main" id="{7830ED0F-AAD4-4DDE-A467-342B141FEEAE}"/>
                    </a:ext>
                  </a:extLst>
                </p14:cNvPr>
                <p14:cNvContentPartPr/>
                <p14:nvPr/>
              </p14:nvContentPartPr>
              <p14:xfrm>
                <a:off x="4643201" y="2666534"/>
                <a:ext cx="1431000" cy="45360"/>
              </p14:xfrm>
            </p:contentPart>
          </mc:Choice>
          <mc:Fallback xmlns="">
            <p:pic>
              <p:nvPicPr>
                <p:cNvPr id="28" name="Рукописный ввод 27">
                  <a:extLst>
                    <a:ext uri="{FF2B5EF4-FFF2-40B4-BE49-F238E27FC236}">
                      <a16:creationId xmlns:a16="http://schemas.microsoft.com/office/drawing/2014/main" id="{7830ED0F-AAD4-4DDE-A467-342B141FEEAE}"/>
                    </a:ext>
                  </a:extLst>
                </p:cNvPr>
                <p:cNvPicPr/>
                <p:nvPr/>
              </p:nvPicPr>
              <p:blipFill>
                <a:blip r:embed="rId419"/>
                <a:stretch>
                  <a:fillRect/>
                </a:stretch>
              </p:blipFill>
              <p:spPr>
                <a:xfrm>
                  <a:off x="4634561" y="2657894"/>
                  <a:ext cx="14486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9" name="Рукописный ввод 28">
                  <a:extLst>
                    <a:ext uri="{FF2B5EF4-FFF2-40B4-BE49-F238E27FC236}">
                      <a16:creationId xmlns:a16="http://schemas.microsoft.com/office/drawing/2014/main" id="{2E940D21-9933-4CD0-9300-871D73189629}"/>
                    </a:ext>
                  </a:extLst>
                </p14:cNvPr>
                <p14:cNvContentPartPr/>
                <p14:nvPr/>
              </p14:nvContentPartPr>
              <p14:xfrm>
                <a:off x="6170321" y="2061734"/>
                <a:ext cx="200160" cy="565560"/>
              </p14:xfrm>
            </p:contentPart>
          </mc:Choice>
          <mc:Fallback xmlns="">
            <p:pic>
              <p:nvPicPr>
                <p:cNvPr id="29" name="Рукописный ввод 28">
                  <a:extLst>
                    <a:ext uri="{FF2B5EF4-FFF2-40B4-BE49-F238E27FC236}">
                      <a16:creationId xmlns:a16="http://schemas.microsoft.com/office/drawing/2014/main" id="{2E940D21-9933-4CD0-9300-871D73189629}"/>
                    </a:ext>
                  </a:extLst>
                </p:cNvPr>
                <p:cNvPicPr/>
                <p:nvPr/>
              </p:nvPicPr>
              <p:blipFill>
                <a:blip r:embed="rId421"/>
                <a:stretch>
                  <a:fillRect/>
                </a:stretch>
              </p:blipFill>
              <p:spPr>
                <a:xfrm>
                  <a:off x="6161681" y="2052734"/>
                  <a:ext cx="21780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0" name="Рукописный ввод 29">
                  <a:extLst>
                    <a:ext uri="{FF2B5EF4-FFF2-40B4-BE49-F238E27FC236}">
                      <a16:creationId xmlns:a16="http://schemas.microsoft.com/office/drawing/2014/main" id="{4F522808-2D4E-4478-B3EF-DD7BE963008B}"/>
                    </a:ext>
                  </a:extLst>
                </p14:cNvPr>
                <p14:cNvContentPartPr/>
                <p14:nvPr/>
              </p14:nvContentPartPr>
              <p14:xfrm>
                <a:off x="6324761" y="2675894"/>
                <a:ext cx="20880" cy="41400"/>
              </p14:xfrm>
            </p:contentPart>
          </mc:Choice>
          <mc:Fallback xmlns="">
            <p:pic>
              <p:nvPicPr>
                <p:cNvPr id="30" name="Рукописный ввод 29">
                  <a:extLst>
                    <a:ext uri="{FF2B5EF4-FFF2-40B4-BE49-F238E27FC236}">
                      <a16:creationId xmlns:a16="http://schemas.microsoft.com/office/drawing/2014/main" id="{4F522808-2D4E-4478-B3EF-DD7BE963008B}"/>
                    </a:ext>
                  </a:extLst>
                </p:cNvPr>
                <p:cNvPicPr/>
                <p:nvPr/>
              </p:nvPicPr>
              <p:blipFill>
                <a:blip r:embed="rId423"/>
                <a:stretch>
                  <a:fillRect/>
                </a:stretch>
              </p:blipFill>
              <p:spPr>
                <a:xfrm>
                  <a:off x="6316121" y="2667254"/>
                  <a:ext cx="38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2" name="Рукописный ввод 31">
                  <a:extLst>
                    <a:ext uri="{FF2B5EF4-FFF2-40B4-BE49-F238E27FC236}">
                      <a16:creationId xmlns:a16="http://schemas.microsoft.com/office/drawing/2014/main" id="{9A0810DB-BC84-4486-BB6F-B1A6FDFBDC02}"/>
                    </a:ext>
                  </a:extLst>
                </p14:cNvPr>
                <p14:cNvContentPartPr/>
                <p14:nvPr/>
              </p14:nvContentPartPr>
              <p14:xfrm>
                <a:off x="6328721" y="2680214"/>
                <a:ext cx="81720" cy="80640"/>
              </p14:xfrm>
            </p:contentPart>
          </mc:Choice>
          <mc:Fallback xmlns="">
            <p:pic>
              <p:nvPicPr>
                <p:cNvPr id="32" name="Рукописный ввод 31">
                  <a:extLst>
                    <a:ext uri="{FF2B5EF4-FFF2-40B4-BE49-F238E27FC236}">
                      <a16:creationId xmlns:a16="http://schemas.microsoft.com/office/drawing/2014/main" id="{9A0810DB-BC84-4486-BB6F-B1A6FDFBDC02}"/>
                    </a:ext>
                  </a:extLst>
                </p:cNvPr>
                <p:cNvPicPr/>
                <p:nvPr/>
              </p:nvPicPr>
              <p:blipFill>
                <a:blip r:embed="rId425"/>
                <a:stretch>
                  <a:fillRect/>
                </a:stretch>
              </p:blipFill>
              <p:spPr>
                <a:xfrm>
                  <a:off x="6319721" y="2671574"/>
                  <a:ext cx="99360" cy="98280"/>
                </a:xfrm>
                <a:prstGeom prst="rect">
                  <a:avLst/>
                </a:prstGeom>
              </p:spPr>
            </p:pic>
          </mc:Fallback>
        </mc:AlternateContent>
      </p:grpSp>
      <p:grpSp>
        <p:nvGrpSpPr>
          <p:cNvPr id="79" name="Группа 78">
            <a:extLst>
              <a:ext uri="{FF2B5EF4-FFF2-40B4-BE49-F238E27FC236}">
                <a16:creationId xmlns:a16="http://schemas.microsoft.com/office/drawing/2014/main" id="{90C0498E-E803-43BE-AE6F-A70F9CABC7D5}"/>
              </a:ext>
            </a:extLst>
          </p:cNvPr>
          <p:cNvGrpSpPr/>
          <p:nvPr/>
        </p:nvGrpSpPr>
        <p:grpSpPr>
          <a:xfrm>
            <a:off x="252447" y="1435226"/>
            <a:ext cx="730080" cy="516960"/>
            <a:chOff x="252447" y="1435226"/>
            <a:chExt cx="730080" cy="516960"/>
          </a:xfrm>
        </p:grpSpPr>
        <mc:AlternateContent xmlns:mc="http://schemas.openxmlformats.org/markup-compatibility/2006" xmlns:p14="http://schemas.microsoft.com/office/powerpoint/2010/main">
          <mc:Choice Requires="p14">
            <p:contentPart p14:bwMode="auto" r:id="rId426">
              <p14:nvContentPartPr>
                <p14:cNvPr id="35" name="Рукописный ввод 34">
                  <a:extLst>
                    <a:ext uri="{FF2B5EF4-FFF2-40B4-BE49-F238E27FC236}">
                      <a16:creationId xmlns:a16="http://schemas.microsoft.com/office/drawing/2014/main" id="{CBE57B4F-6CE7-4C48-A841-52C8C38F32C4}"/>
                    </a:ext>
                  </a:extLst>
                </p14:cNvPr>
                <p14:cNvContentPartPr/>
                <p14:nvPr/>
              </p14:nvContentPartPr>
              <p14:xfrm>
                <a:off x="252447" y="1450346"/>
                <a:ext cx="66600" cy="87480"/>
              </p14:xfrm>
            </p:contentPart>
          </mc:Choice>
          <mc:Fallback xmlns="">
            <p:pic>
              <p:nvPicPr>
                <p:cNvPr id="35" name="Рукописный ввод 34">
                  <a:extLst>
                    <a:ext uri="{FF2B5EF4-FFF2-40B4-BE49-F238E27FC236}">
                      <a16:creationId xmlns:a16="http://schemas.microsoft.com/office/drawing/2014/main" id="{CBE57B4F-6CE7-4C48-A841-52C8C38F32C4}"/>
                    </a:ext>
                  </a:extLst>
                </p:cNvPr>
                <p:cNvPicPr/>
                <p:nvPr/>
              </p:nvPicPr>
              <p:blipFill>
                <a:blip r:embed="rId427"/>
                <a:stretch>
                  <a:fillRect/>
                </a:stretch>
              </p:blipFill>
              <p:spPr>
                <a:xfrm>
                  <a:off x="243807" y="1441706"/>
                  <a:ext cx="84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6" name="Рукописный ввод 35">
                  <a:extLst>
                    <a:ext uri="{FF2B5EF4-FFF2-40B4-BE49-F238E27FC236}">
                      <a16:creationId xmlns:a16="http://schemas.microsoft.com/office/drawing/2014/main" id="{03146A63-72D4-41BD-AB98-836EE3632054}"/>
                    </a:ext>
                  </a:extLst>
                </p14:cNvPr>
                <p14:cNvContentPartPr/>
                <p14:nvPr/>
              </p14:nvContentPartPr>
              <p14:xfrm>
                <a:off x="301047" y="1443146"/>
                <a:ext cx="120240" cy="160560"/>
              </p14:xfrm>
            </p:contentPart>
          </mc:Choice>
          <mc:Fallback xmlns="">
            <p:pic>
              <p:nvPicPr>
                <p:cNvPr id="36" name="Рукописный ввод 35">
                  <a:extLst>
                    <a:ext uri="{FF2B5EF4-FFF2-40B4-BE49-F238E27FC236}">
                      <a16:creationId xmlns:a16="http://schemas.microsoft.com/office/drawing/2014/main" id="{03146A63-72D4-41BD-AB98-836EE3632054}"/>
                    </a:ext>
                  </a:extLst>
                </p:cNvPr>
                <p:cNvPicPr/>
                <p:nvPr/>
              </p:nvPicPr>
              <p:blipFill>
                <a:blip r:embed="rId429"/>
                <a:stretch>
                  <a:fillRect/>
                </a:stretch>
              </p:blipFill>
              <p:spPr>
                <a:xfrm>
                  <a:off x="292047" y="1434506"/>
                  <a:ext cx="1378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7" name="Рукописный ввод 36">
                  <a:extLst>
                    <a:ext uri="{FF2B5EF4-FFF2-40B4-BE49-F238E27FC236}">
                      <a16:creationId xmlns:a16="http://schemas.microsoft.com/office/drawing/2014/main" id="{1F5A152C-2007-4866-8468-7F9082CA29C4}"/>
                    </a:ext>
                  </a:extLst>
                </p14:cNvPr>
                <p14:cNvContentPartPr/>
                <p14:nvPr/>
              </p14:nvContentPartPr>
              <p14:xfrm>
                <a:off x="278007" y="1435226"/>
                <a:ext cx="255600" cy="340200"/>
              </p14:xfrm>
            </p:contentPart>
          </mc:Choice>
          <mc:Fallback xmlns="">
            <p:pic>
              <p:nvPicPr>
                <p:cNvPr id="37" name="Рукописный ввод 36">
                  <a:extLst>
                    <a:ext uri="{FF2B5EF4-FFF2-40B4-BE49-F238E27FC236}">
                      <a16:creationId xmlns:a16="http://schemas.microsoft.com/office/drawing/2014/main" id="{1F5A152C-2007-4866-8468-7F9082CA29C4}"/>
                    </a:ext>
                  </a:extLst>
                </p:cNvPr>
                <p:cNvPicPr/>
                <p:nvPr/>
              </p:nvPicPr>
              <p:blipFill>
                <a:blip r:embed="rId431"/>
                <a:stretch>
                  <a:fillRect/>
                </a:stretch>
              </p:blipFill>
              <p:spPr>
                <a:xfrm>
                  <a:off x="269007" y="1426586"/>
                  <a:ext cx="2732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8" name="Рукописный ввод 37">
                  <a:extLst>
                    <a:ext uri="{FF2B5EF4-FFF2-40B4-BE49-F238E27FC236}">
                      <a16:creationId xmlns:a16="http://schemas.microsoft.com/office/drawing/2014/main" id="{026CD013-21AC-4612-B6CC-A080DC6D109D}"/>
                    </a:ext>
                  </a:extLst>
                </p14:cNvPr>
                <p14:cNvContentPartPr/>
                <p14:nvPr/>
              </p14:nvContentPartPr>
              <p14:xfrm>
                <a:off x="326967" y="1443146"/>
                <a:ext cx="319680" cy="480600"/>
              </p14:xfrm>
            </p:contentPart>
          </mc:Choice>
          <mc:Fallback xmlns="">
            <p:pic>
              <p:nvPicPr>
                <p:cNvPr id="38" name="Рукописный ввод 37">
                  <a:extLst>
                    <a:ext uri="{FF2B5EF4-FFF2-40B4-BE49-F238E27FC236}">
                      <a16:creationId xmlns:a16="http://schemas.microsoft.com/office/drawing/2014/main" id="{026CD013-21AC-4612-B6CC-A080DC6D109D}"/>
                    </a:ext>
                  </a:extLst>
                </p:cNvPr>
                <p:cNvPicPr/>
                <p:nvPr/>
              </p:nvPicPr>
              <p:blipFill>
                <a:blip r:embed="rId433"/>
                <a:stretch>
                  <a:fillRect/>
                </a:stretch>
              </p:blipFill>
              <p:spPr>
                <a:xfrm>
                  <a:off x="317967" y="1434506"/>
                  <a:ext cx="33732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9" name="Рукописный ввод 38">
                  <a:extLst>
                    <a:ext uri="{FF2B5EF4-FFF2-40B4-BE49-F238E27FC236}">
                      <a16:creationId xmlns:a16="http://schemas.microsoft.com/office/drawing/2014/main" id="{A479970D-51C6-477C-8951-04A1044C47CB}"/>
                    </a:ext>
                  </a:extLst>
                </p14:cNvPr>
                <p14:cNvContentPartPr/>
                <p14:nvPr/>
              </p14:nvContentPartPr>
              <p14:xfrm>
                <a:off x="420207" y="1452506"/>
                <a:ext cx="342360" cy="491040"/>
              </p14:xfrm>
            </p:contentPart>
          </mc:Choice>
          <mc:Fallback xmlns="">
            <p:pic>
              <p:nvPicPr>
                <p:cNvPr id="39" name="Рукописный ввод 38">
                  <a:extLst>
                    <a:ext uri="{FF2B5EF4-FFF2-40B4-BE49-F238E27FC236}">
                      <a16:creationId xmlns:a16="http://schemas.microsoft.com/office/drawing/2014/main" id="{A479970D-51C6-477C-8951-04A1044C47CB}"/>
                    </a:ext>
                  </a:extLst>
                </p:cNvPr>
                <p:cNvPicPr/>
                <p:nvPr/>
              </p:nvPicPr>
              <p:blipFill>
                <a:blip r:embed="rId435"/>
                <a:stretch>
                  <a:fillRect/>
                </a:stretch>
              </p:blipFill>
              <p:spPr>
                <a:xfrm>
                  <a:off x="411567" y="1443506"/>
                  <a:ext cx="36000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0" name="Рукописный ввод 39">
                  <a:extLst>
                    <a:ext uri="{FF2B5EF4-FFF2-40B4-BE49-F238E27FC236}">
                      <a16:creationId xmlns:a16="http://schemas.microsoft.com/office/drawing/2014/main" id="{FD9539C5-6EA3-4C5B-A053-A8165E78AC8D}"/>
                    </a:ext>
                  </a:extLst>
                </p14:cNvPr>
                <p14:cNvContentPartPr/>
                <p14:nvPr/>
              </p14:nvContentPartPr>
              <p14:xfrm>
                <a:off x="605247" y="1440266"/>
                <a:ext cx="282600" cy="442800"/>
              </p14:xfrm>
            </p:contentPart>
          </mc:Choice>
          <mc:Fallback xmlns="">
            <p:pic>
              <p:nvPicPr>
                <p:cNvPr id="40" name="Рукописный ввод 39">
                  <a:extLst>
                    <a:ext uri="{FF2B5EF4-FFF2-40B4-BE49-F238E27FC236}">
                      <a16:creationId xmlns:a16="http://schemas.microsoft.com/office/drawing/2014/main" id="{FD9539C5-6EA3-4C5B-A053-A8165E78AC8D}"/>
                    </a:ext>
                  </a:extLst>
                </p:cNvPr>
                <p:cNvPicPr/>
                <p:nvPr/>
              </p:nvPicPr>
              <p:blipFill>
                <a:blip r:embed="rId437"/>
                <a:stretch>
                  <a:fillRect/>
                </a:stretch>
              </p:blipFill>
              <p:spPr>
                <a:xfrm>
                  <a:off x="596607" y="1431266"/>
                  <a:ext cx="300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42" name="Рукописный ввод 41">
                  <a:extLst>
                    <a:ext uri="{FF2B5EF4-FFF2-40B4-BE49-F238E27FC236}">
                      <a16:creationId xmlns:a16="http://schemas.microsoft.com/office/drawing/2014/main" id="{49A2FBFC-9163-4A7C-9220-AFBBA85BF663}"/>
                    </a:ext>
                  </a:extLst>
                </p14:cNvPr>
                <p14:cNvContentPartPr/>
                <p14:nvPr/>
              </p14:nvContentPartPr>
              <p14:xfrm>
                <a:off x="717927" y="1538546"/>
                <a:ext cx="256680" cy="401040"/>
              </p14:xfrm>
            </p:contentPart>
          </mc:Choice>
          <mc:Fallback xmlns="">
            <p:pic>
              <p:nvPicPr>
                <p:cNvPr id="42" name="Рукописный ввод 41">
                  <a:extLst>
                    <a:ext uri="{FF2B5EF4-FFF2-40B4-BE49-F238E27FC236}">
                      <a16:creationId xmlns:a16="http://schemas.microsoft.com/office/drawing/2014/main" id="{49A2FBFC-9163-4A7C-9220-AFBBA85BF663}"/>
                    </a:ext>
                  </a:extLst>
                </p:cNvPr>
                <p:cNvPicPr/>
                <p:nvPr/>
              </p:nvPicPr>
              <p:blipFill>
                <a:blip r:embed="rId439"/>
                <a:stretch>
                  <a:fillRect/>
                </a:stretch>
              </p:blipFill>
              <p:spPr>
                <a:xfrm>
                  <a:off x="708927" y="1529906"/>
                  <a:ext cx="2743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3" name="Рукописный ввод 42">
                  <a:extLst>
                    <a:ext uri="{FF2B5EF4-FFF2-40B4-BE49-F238E27FC236}">
                      <a16:creationId xmlns:a16="http://schemas.microsoft.com/office/drawing/2014/main" id="{0504F9D0-3604-4E4E-8800-5CABEE086214}"/>
                    </a:ext>
                  </a:extLst>
                </p14:cNvPr>
                <p14:cNvContentPartPr/>
                <p14:nvPr/>
              </p14:nvContentPartPr>
              <p14:xfrm>
                <a:off x="837087" y="1718906"/>
                <a:ext cx="137520" cy="233280"/>
              </p14:xfrm>
            </p:contentPart>
          </mc:Choice>
          <mc:Fallback xmlns="">
            <p:pic>
              <p:nvPicPr>
                <p:cNvPr id="43" name="Рукописный ввод 42">
                  <a:extLst>
                    <a:ext uri="{FF2B5EF4-FFF2-40B4-BE49-F238E27FC236}">
                      <a16:creationId xmlns:a16="http://schemas.microsoft.com/office/drawing/2014/main" id="{0504F9D0-3604-4E4E-8800-5CABEE086214}"/>
                    </a:ext>
                  </a:extLst>
                </p:cNvPr>
                <p:cNvPicPr/>
                <p:nvPr/>
              </p:nvPicPr>
              <p:blipFill>
                <a:blip r:embed="rId441"/>
                <a:stretch>
                  <a:fillRect/>
                </a:stretch>
              </p:blipFill>
              <p:spPr>
                <a:xfrm>
                  <a:off x="828087" y="1710266"/>
                  <a:ext cx="155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4" name="Рукописный ввод 43">
                  <a:extLst>
                    <a:ext uri="{FF2B5EF4-FFF2-40B4-BE49-F238E27FC236}">
                      <a16:creationId xmlns:a16="http://schemas.microsoft.com/office/drawing/2014/main" id="{1889D2C4-FB9E-4E64-89A7-35D6964E3351}"/>
                    </a:ext>
                  </a:extLst>
                </p14:cNvPr>
                <p14:cNvContentPartPr/>
                <p14:nvPr/>
              </p14:nvContentPartPr>
              <p14:xfrm>
                <a:off x="945807" y="1839506"/>
                <a:ext cx="36720" cy="93600"/>
              </p14:xfrm>
            </p:contentPart>
          </mc:Choice>
          <mc:Fallback xmlns="">
            <p:pic>
              <p:nvPicPr>
                <p:cNvPr id="44" name="Рукописный ввод 43">
                  <a:extLst>
                    <a:ext uri="{FF2B5EF4-FFF2-40B4-BE49-F238E27FC236}">
                      <a16:creationId xmlns:a16="http://schemas.microsoft.com/office/drawing/2014/main" id="{1889D2C4-FB9E-4E64-89A7-35D6964E3351}"/>
                    </a:ext>
                  </a:extLst>
                </p:cNvPr>
                <p:cNvPicPr/>
                <p:nvPr/>
              </p:nvPicPr>
              <p:blipFill>
                <a:blip r:embed="rId443"/>
                <a:stretch>
                  <a:fillRect/>
                </a:stretch>
              </p:blipFill>
              <p:spPr>
                <a:xfrm>
                  <a:off x="937167" y="1830506"/>
                  <a:ext cx="54360" cy="111240"/>
                </a:xfrm>
                <a:prstGeom prst="rect">
                  <a:avLst/>
                </a:prstGeom>
              </p:spPr>
            </p:pic>
          </mc:Fallback>
        </mc:AlternateContent>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D9762C91-3963-4DEA-9627-089796AD0E48}"/>
                  </a:ext>
                </a:extLst>
              </p:cNvPr>
              <p:cNvSpPr txBox="1"/>
              <p:nvPr/>
            </p:nvSpPr>
            <p:spPr>
              <a:xfrm>
                <a:off x="39736" y="4504733"/>
                <a:ext cx="2538883" cy="566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𝑎</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222" name="TextBox 221">
                <a:extLst>
                  <a:ext uri="{FF2B5EF4-FFF2-40B4-BE49-F238E27FC236}">
                    <a16:creationId xmlns:a16="http://schemas.microsoft.com/office/drawing/2014/main" id="{D9762C91-3963-4DEA-9627-089796AD0E48}"/>
                  </a:ext>
                </a:extLst>
              </p:cNvPr>
              <p:cNvSpPr txBox="1">
                <a:spLocks noRot="1" noChangeAspect="1" noMove="1" noResize="1" noEditPoints="1" noAdjustHandles="1" noChangeArrowheads="1" noChangeShapeType="1" noTextEdit="1"/>
              </p:cNvSpPr>
              <p:nvPr/>
            </p:nvSpPr>
            <p:spPr>
              <a:xfrm>
                <a:off x="39736" y="4504733"/>
                <a:ext cx="2538883" cy="566694"/>
              </a:xfrm>
              <a:prstGeom prst="rect">
                <a:avLst/>
              </a:prstGeom>
              <a:blipFill>
                <a:blip r:embed="rId44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A5D81B0B-9F8B-48B1-8DE2-EE016A335DAE}"/>
                  </a:ext>
                </a:extLst>
              </p:cNvPr>
              <p:cNvSpPr txBox="1"/>
              <p:nvPr/>
            </p:nvSpPr>
            <p:spPr>
              <a:xfrm>
                <a:off x="105879" y="4008870"/>
                <a:ext cx="3854956" cy="484941"/>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𝑢</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𝑎</m:t>
                        </m:r>
                      </m:den>
                    </m:f>
                    <m:r>
                      <a:rPr lang="en-US" i="1" dirty="0">
                        <a:latin typeface="Cambria Math" panose="02040503050406030204" pitchFamily="18" charset="0"/>
                      </a:rPr>
                      <m:t>, </m:t>
                    </m:r>
                    <m:r>
                      <a:rPr lang="en-US" i="1" dirty="0">
                        <a:latin typeface="Cambria Math" panose="02040503050406030204" pitchFamily="18" charset="0"/>
                      </a:rPr>
                      <m:t>𝑓𝑜𝑟</m:t>
                    </m:r>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oMath>
                </a14:m>
                <a:endParaRPr lang="ru-RU" dirty="0"/>
              </a:p>
            </p:txBody>
          </p:sp>
        </mc:Choice>
        <mc:Fallback xmlns="">
          <p:sp>
            <p:nvSpPr>
              <p:cNvPr id="223" name="TextBox 222">
                <a:extLst>
                  <a:ext uri="{FF2B5EF4-FFF2-40B4-BE49-F238E27FC236}">
                    <a16:creationId xmlns:a16="http://schemas.microsoft.com/office/drawing/2014/main" id="{A5D81B0B-9F8B-48B1-8DE2-EE016A335DAE}"/>
                  </a:ext>
                </a:extLst>
              </p:cNvPr>
              <p:cNvSpPr txBox="1">
                <a:spLocks noRot="1" noChangeAspect="1" noMove="1" noResize="1" noEditPoints="1" noAdjustHandles="1" noChangeArrowheads="1" noChangeShapeType="1" noTextEdit="1"/>
              </p:cNvSpPr>
              <p:nvPr/>
            </p:nvSpPr>
            <p:spPr>
              <a:xfrm>
                <a:off x="105879" y="4008870"/>
                <a:ext cx="3854956" cy="484941"/>
              </a:xfrm>
              <a:prstGeom prst="rect">
                <a:avLst/>
              </a:prstGeom>
              <a:blipFill>
                <a:blip r:embed="rId445"/>
                <a:stretch>
                  <a:fillRect b="-2532"/>
                </a:stretch>
              </a:blipFill>
            </p:spPr>
            <p:txBody>
              <a:bodyPr/>
              <a:lstStyle/>
              <a:p>
                <a:r>
                  <a:rPr lang="ru-RU">
                    <a:noFill/>
                  </a:rPr>
                  <a:t> </a:t>
                </a:r>
              </a:p>
            </p:txBody>
          </p:sp>
        </mc:Fallback>
      </mc:AlternateContent>
    </p:spTree>
    <p:extLst>
      <p:ext uri="{BB962C8B-B14F-4D97-AF65-F5344CB8AC3E}">
        <p14:creationId xmlns:p14="http://schemas.microsoft.com/office/powerpoint/2010/main" val="2302287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grpSp>
        <p:nvGrpSpPr>
          <p:cNvPr id="41" name="Группа 40">
            <a:extLst>
              <a:ext uri="{FF2B5EF4-FFF2-40B4-BE49-F238E27FC236}">
                <a16:creationId xmlns:a16="http://schemas.microsoft.com/office/drawing/2014/main" id="{8DB1D312-DB78-4AF8-95DD-7EC97AF64E7F}"/>
              </a:ext>
            </a:extLst>
          </p:cNvPr>
          <p:cNvGrpSpPr/>
          <p:nvPr/>
        </p:nvGrpSpPr>
        <p:grpSpPr>
          <a:xfrm>
            <a:off x="163494" y="745142"/>
            <a:ext cx="1364411" cy="1370861"/>
            <a:chOff x="101051" y="1531089"/>
            <a:chExt cx="1929278" cy="1938399"/>
          </a:xfrm>
        </p:grpSpPr>
        <mc:AlternateContent xmlns:mc="http://schemas.openxmlformats.org/markup-compatibility/2006" xmlns:p14="http://schemas.microsoft.com/office/powerpoint/2010/main">
          <mc:Choice Requires="p14">
            <p:contentPart p14:bwMode="auto" r:id="rId3">
              <p14:nvContentPartPr>
                <p14:cNvPr id="45" name="Рукописный ввод 44">
                  <a:extLst>
                    <a:ext uri="{FF2B5EF4-FFF2-40B4-BE49-F238E27FC236}">
                      <a16:creationId xmlns:a16="http://schemas.microsoft.com/office/drawing/2014/main" id="{20DA4C59-D103-4C10-B33B-A5472AA1D046}"/>
                    </a:ext>
                  </a:extLst>
                </p14:cNvPr>
                <p14:cNvContentPartPr/>
                <p14:nvPr/>
              </p14:nvContentPartPr>
              <p14:xfrm>
                <a:off x="450843" y="3355368"/>
                <a:ext cx="67320" cy="86040"/>
              </p14:xfrm>
            </p:contentPart>
          </mc:Choice>
          <mc:Fallback xmlns="">
            <p:pic>
              <p:nvPicPr>
                <p:cNvPr id="45" name="Рукописный ввод 44">
                  <a:extLst>
                    <a:ext uri="{FF2B5EF4-FFF2-40B4-BE49-F238E27FC236}">
                      <a16:creationId xmlns:a16="http://schemas.microsoft.com/office/drawing/2014/main" id="{20DA4C59-D103-4C10-B33B-A5472AA1D046}"/>
                    </a:ext>
                  </a:extLst>
                </p:cNvPr>
                <p:cNvPicPr/>
                <p:nvPr/>
              </p:nvPicPr>
              <p:blipFill>
                <a:blip r:embed="rId4"/>
                <a:stretch>
                  <a:fillRect/>
                </a:stretch>
              </p:blipFill>
              <p:spPr>
                <a:xfrm>
                  <a:off x="438189" y="3342640"/>
                  <a:ext cx="92122" cy="11098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Рукописный ввод 45">
                  <a:extLst>
                    <a:ext uri="{FF2B5EF4-FFF2-40B4-BE49-F238E27FC236}">
                      <a16:creationId xmlns:a16="http://schemas.microsoft.com/office/drawing/2014/main" id="{C6E9DEFF-F094-4B76-BDE0-D983275A8921}"/>
                    </a:ext>
                  </a:extLst>
                </p14:cNvPr>
                <p14:cNvContentPartPr/>
                <p14:nvPr/>
              </p14:nvContentPartPr>
              <p14:xfrm>
                <a:off x="531123" y="3439608"/>
                <a:ext cx="2520" cy="29880"/>
              </p14:xfrm>
            </p:contentPart>
          </mc:Choice>
          <mc:Fallback xmlns="">
            <p:pic>
              <p:nvPicPr>
                <p:cNvPr id="46" name="Рукописный ввод 45">
                  <a:extLst>
                    <a:ext uri="{FF2B5EF4-FFF2-40B4-BE49-F238E27FC236}">
                      <a16:creationId xmlns:a16="http://schemas.microsoft.com/office/drawing/2014/main" id="{C6E9DEFF-F094-4B76-BDE0-D983275A8921}"/>
                    </a:ext>
                  </a:extLst>
                </p:cNvPr>
                <p:cNvPicPr/>
                <p:nvPr/>
              </p:nvPicPr>
              <p:blipFill>
                <a:blip r:embed="rId6"/>
                <a:stretch>
                  <a:fillRect/>
                </a:stretch>
              </p:blipFill>
              <p:spPr>
                <a:xfrm>
                  <a:off x="519027" y="3426947"/>
                  <a:ext cx="27216" cy="5469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Рукописный ввод 46">
                  <a:extLst>
                    <a:ext uri="{FF2B5EF4-FFF2-40B4-BE49-F238E27FC236}">
                      <a16:creationId xmlns:a16="http://schemas.microsoft.com/office/drawing/2014/main" id="{962C5ED5-F66C-42FB-AC79-329DC6019504}"/>
                    </a:ext>
                  </a:extLst>
                </p14:cNvPr>
                <p14:cNvContentPartPr/>
                <p14:nvPr/>
              </p14:nvContentPartPr>
              <p14:xfrm>
                <a:off x="557403" y="3369768"/>
                <a:ext cx="83160" cy="79920"/>
              </p14:xfrm>
            </p:contentPart>
          </mc:Choice>
          <mc:Fallback xmlns="">
            <p:pic>
              <p:nvPicPr>
                <p:cNvPr id="47" name="Рукописный ввод 46">
                  <a:extLst>
                    <a:ext uri="{FF2B5EF4-FFF2-40B4-BE49-F238E27FC236}">
                      <a16:creationId xmlns:a16="http://schemas.microsoft.com/office/drawing/2014/main" id="{962C5ED5-F66C-42FB-AC79-329DC6019504}"/>
                    </a:ext>
                  </a:extLst>
                </p:cNvPr>
                <p:cNvPicPr/>
                <p:nvPr/>
              </p:nvPicPr>
              <p:blipFill>
                <a:blip r:embed="rId8"/>
                <a:stretch>
                  <a:fillRect/>
                </a:stretch>
              </p:blipFill>
              <p:spPr>
                <a:xfrm>
                  <a:off x="544726" y="3357122"/>
                  <a:ext cx="108007" cy="104705"/>
                </a:xfrm>
                <a:prstGeom prst="rect">
                  <a:avLst/>
                </a:prstGeom>
              </p:spPr>
            </p:pic>
          </mc:Fallback>
        </mc:AlternateContent>
        <p:grpSp>
          <p:nvGrpSpPr>
            <p:cNvPr id="48" name="Группа 47">
              <a:extLst>
                <a:ext uri="{FF2B5EF4-FFF2-40B4-BE49-F238E27FC236}">
                  <a16:creationId xmlns:a16="http://schemas.microsoft.com/office/drawing/2014/main" id="{CC72C351-EBEF-469A-8975-C861A05ACEA8}"/>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9">
                <p14:nvContentPartPr>
                  <p14:cNvPr id="98" name="Рукописный ввод 97">
                    <a:extLst>
                      <a:ext uri="{FF2B5EF4-FFF2-40B4-BE49-F238E27FC236}">
                        <a16:creationId xmlns:a16="http://schemas.microsoft.com/office/drawing/2014/main" id="{65E36525-1FA5-4C49-87C1-702F2AF39972}"/>
                      </a:ext>
                    </a:extLst>
                  </p14:cNvPr>
                  <p14:cNvContentPartPr/>
                  <p14:nvPr/>
                </p14:nvContentPartPr>
                <p14:xfrm>
                  <a:off x="514563" y="3225768"/>
                  <a:ext cx="22320" cy="59760"/>
                </p14:xfrm>
              </p:contentPart>
            </mc:Choice>
            <mc:Fallback xmlns="">
              <p:pic>
                <p:nvPicPr>
                  <p:cNvPr id="98" name="Рукописный ввод 97">
                    <a:extLst>
                      <a:ext uri="{FF2B5EF4-FFF2-40B4-BE49-F238E27FC236}">
                        <a16:creationId xmlns:a16="http://schemas.microsoft.com/office/drawing/2014/main" id="{65E36525-1FA5-4C49-87C1-702F2AF39972}"/>
                      </a:ext>
                    </a:extLst>
                  </p:cNvPr>
                  <p:cNvPicPr/>
                  <p:nvPr/>
                </p:nvPicPr>
                <p:blipFill>
                  <a:blip r:embed="rId10"/>
                  <a:stretch>
                    <a:fillRect/>
                  </a:stretch>
                </p:blipFill>
                <p:spPr>
                  <a:xfrm>
                    <a:off x="502388" y="3213510"/>
                    <a:ext cx="47176" cy="8478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1" name="Рукописный ввод 100">
                    <a:extLst>
                      <a:ext uri="{FF2B5EF4-FFF2-40B4-BE49-F238E27FC236}">
                        <a16:creationId xmlns:a16="http://schemas.microsoft.com/office/drawing/2014/main" id="{2572CA3D-4DE0-42B2-9C61-A5338512F584}"/>
                      </a:ext>
                    </a:extLst>
                  </p14:cNvPr>
                  <p14:cNvContentPartPr/>
                  <p14:nvPr/>
                </p14:nvContentPartPr>
                <p14:xfrm>
                  <a:off x="512403" y="3236208"/>
                  <a:ext cx="41400" cy="43920"/>
                </p14:xfrm>
              </p:contentPart>
            </mc:Choice>
            <mc:Fallback xmlns="">
              <p:pic>
                <p:nvPicPr>
                  <p:cNvPr id="101" name="Рукописный ввод 100">
                    <a:extLst>
                      <a:ext uri="{FF2B5EF4-FFF2-40B4-BE49-F238E27FC236}">
                        <a16:creationId xmlns:a16="http://schemas.microsoft.com/office/drawing/2014/main" id="{2572CA3D-4DE0-42B2-9C61-A5338512F584}"/>
                      </a:ext>
                    </a:extLst>
                  </p:cNvPr>
                  <p:cNvPicPr/>
                  <p:nvPr/>
                </p:nvPicPr>
                <p:blipFill>
                  <a:blip r:embed="rId12"/>
                  <a:stretch>
                    <a:fillRect/>
                  </a:stretch>
                </p:blipFill>
                <p:spPr>
                  <a:xfrm>
                    <a:off x="499781" y="3223587"/>
                    <a:ext cx="66139" cy="6865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3" name="Рукописный ввод 102">
                    <a:extLst>
                      <a:ext uri="{FF2B5EF4-FFF2-40B4-BE49-F238E27FC236}">
                        <a16:creationId xmlns:a16="http://schemas.microsoft.com/office/drawing/2014/main" id="{3C6D49E1-B5C3-49CE-BB3B-073B7154E250}"/>
                      </a:ext>
                    </a:extLst>
                  </p14:cNvPr>
                  <p14:cNvContentPartPr/>
                  <p14:nvPr/>
                </p14:nvContentPartPr>
                <p14:xfrm>
                  <a:off x="533643" y="3180048"/>
                  <a:ext cx="4680" cy="31320"/>
                </p14:xfrm>
              </p:contentPart>
            </mc:Choice>
            <mc:Fallback xmlns="">
              <p:pic>
                <p:nvPicPr>
                  <p:cNvPr id="103" name="Рукописный ввод 102">
                    <a:extLst>
                      <a:ext uri="{FF2B5EF4-FFF2-40B4-BE49-F238E27FC236}">
                        <a16:creationId xmlns:a16="http://schemas.microsoft.com/office/drawing/2014/main" id="{3C6D49E1-B5C3-49CE-BB3B-073B7154E250}"/>
                      </a:ext>
                    </a:extLst>
                  </p:cNvPr>
                  <p:cNvPicPr/>
                  <p:nvPr/>
                </p:nvPicPr>
                <p:blipFill>
                  <a:blip r:embed="rId14"/>
                  <a:stretch>
                    <a:fillRect/>
                  </a:stretch>
                </p:blipFill>
                <p:spPr>
                  <a:xfrm>
                    <a:off x="520643" y="3167924"/>
                    <a:ext cx="30160" cy="5607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49" name="Рукописный ввод 48">
                  <a:extLst>
                    <a:ext uri="{FF2B5EF4-FFF2-40B4-BE49-F238E27FC236}">
                      <a16:creationId xmlns:a16="http://schemas.microsoft.com/office/drawing/2014/main" id="{F8BEAD4F-BF38-469E-ABFD-CCB592CF7396}"/>
                    </a:ext>
                  </a:extLst>
                </p14:cNvPr>
                <p14:cNvContentPartPr/>
                <p14:nvPr/>
              </p14:nvContentPartPr>
              <p14:xfrm>
                <a:off x="540483" y="3065208"/>
                <a:ext cx="5040" cy="35280"/>
              </p14:xfrm>
            </p:contentPart>
          </mc:Choice>
          <mc:Fallback xmlns="">
            <p:pic>
              <p:nvPicPr>
                <p:cNvPr id="49" name="Рукописный ввод 48">
                  <a:extLst>
                    <a:ext uri="{FF2B5EF4-FFF2-40B4-BE49-F238E27FC236}">
                      <a16:creationId xmlns:a16="http://schemas.microsoft.com/office/drawing/2014/main" id="{F8BEAD4F-BF38-469E-ABFD-CCB592CF7396}"/>
                    </a:ext>
                  </a:extLst>
                </p:cNvPr>
                <p:cNvPicPr/>
                <p:nvPr/>
              </p:nvPicPr>
              <p:blipFill>
                <a:blip r:embed="rId16"/>
                <a:stretch>
                  <a:fillRect/>
                </a:stretch>
              </p:blipFill>
              <p:spPr>
                <a:xfrm>
                  <a:off x="527883" y="3052425"/>
                  <a:ext cx="29736" cy="6033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 name="Рукописный ввод 49">
                  <a:extLst>
                    <a:ext uri="{FF2B5EF4-FFF2-40B4-BE49-F238E27FC236}">
                      <a16:creationId xmlns:a16="http://schemas.microsoft.com/office/drawing/2014/main" id="{3B8E4B79-9D1C-4E4F-A019-8D96CCED2504}"/>
                    </a:ext>
                  </a:extLst>
                </p14:cNvPr>
                <p14:cNvContentPartPr/>
                <p14:nvPr/>
              </p14:nvContentPartPr>
              <p14:xfrm>
                <a:off x="540483" y="2927328"/>
                <a:ext cx="3240" cy="39240"/>
              </p14:xfrm>
            </p:contentPart>
          </mc:Choice>
          <mc:Fallback xmlns="">
            <p:pic>
              <p:nvPicPr>
                <p:cNvPr id="50" name="Рукописный ввод 49">
                  <a:extLst>
                    <a:ext uri="{FF2B5EF4-FFF2-40B4-BE49-F238E27FC236}">
                      <a16:creationId xmlns:a16="http://schemas.microsoft.com/office/drawing/2014/main" id="{3B8E4B79-9D1C-4E4F-A019-8D96CCED2504}"/>
                    </a:ext>
                  </a:extLst>
                </p:cNvPr>
                <p:cNvPicPr/>
                <p:nvPr/>
              </p:nvPicPr>
              <p:blipFill>
                <a:blip r:embed="rId18"/>
                <a:stretch>
                  <a:fillRect/>
                </a:stretch>
              </p:blipFill>
              <p:spPr>
                <a:xfrm>
                  <a:off x="528912" y="2914588"/>
                  <a:ext cx="25920" cy="6421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Рукописный ввод 50">
                  <a:extLst>
                    <a:ext uri="{FF2B5EF4-FFF2-40B4-BE49-F238E27FC236}">
                      <a16:creationId xmlns:a16="http://schemas.microsoft.com/office/drawing/2014/main" id="{4EF6F800-AB4A-4909-AA31-DA0E6F33E70F}"/>
                    </a:ext>
                  </a:extLst>
                </p14:cNvPr>
                <p14:cNvContentPartPr/>
                <p14:nvPr/>
              </p14:nvContentPartPr>
              <p14:xfrm>
                <a:off x="540843" y="2772888"/>
                <a:ext cx="3600" cy="40320"/>
              </p14:xfrm>
            </p:contentPart>
          </mc:Choice>
          <mc:Fallback xmlns="">
            <p:pic>
              <p:nvPicPr>
                <p:cNvPr id="51" name="Рукописный ввод 50">
                  <a:extLst>
                    <a:ext uri="{FF2B5EF4-FFF2-40B4-BE49-F238E27FC236}">
                      <a16:creationId xmlns:a16="http://schemas.microsoft.com/office/drawing/2014/main" id="{4EF6F800-AB4A-4909-AA31-DA0E6F33E70F}"/>
                    </a:ext>
                  </a:extLst>
                </p:cNvPr>
                <p:cNvPicPr/>
                <p:nvPr/>
              </p:nvPicPr>
              <p:blipFill>
                <a:blip r:embed="rId20"/>
                <a:stretch>
                  <a:fillRect/>
                </a:stretch>
              </p:blipFill>
              <p:spPr>
                <a:xfrm>
                  <a:off x="527986" y="2760792"/>
                  <a:ext cx="28800" cy="6501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Рукописный ввод 51">
                  <a:extLst>
                    <a:ext uri="{FF2B5EF4-FFF2-40B4-BE49-F238E27FC236}">
                      <a16:creationId xmlns:a16="http://schemas.microsoft.com/office/drawing/2014/main" id="{573BDE7B-C6F4-4504-8EC8-0396D642ECAC}"/>
                    </a:ext>
                  </a:extLst>
                </p14:cNvPr>
                <p14:cNvContentPartPr/>
                <p14:nvPr/>
              </p14:nvContentPartPr>
              <p14:xfrm>
                <a:off x="543723" y="2635008"/>
                <a:ext cx="11880" cy="56880"/>
              </p14:xfrm>
            </p:contentPart>
          </mc:Choice>
          <mc:Fallback xmlns="">
            <p:pic>
              <p:nvPicPr>
                <p:cNvPr id="52" name="Рукописный ввод 51">
                  <a:extLst>
                    <a:ext uri="{FF2B5EF4-FFF2-40B4-BE49-F238E27FC236}">
                      <a16:creationId xmlns:a16="http://schemas.microsoft.com/office/drawing/2014/main" id="{573BDE7B-C6F4-4504-8EC8-0396D642ECAC}"/>
                    </a:ext>
                  </a:extLst>
                </p:cNvPr>
                <p:cNvPicPr/>
                <p:nvPr/>
              </p:nvPicPr>
              <p:blipFill>
                <a:blip r:embed="rId22"/>
                <a:stretch>
                  <a:fillRect/>
                </a:stretch>
              </p:blipFill>
              <p:spPr>
                <a:xfrm>
                  <a:off x="530810" y="2622312"/>
                  <a:ext cx="37190" cy="81765"/>
                </a:xfrm>
                <a:prstGeom prst="rect">
                  <a:avLst/>
                </a:prstGeom>
              </p:spPr>
            </p:pic>
          </mc:Fallback>
        </mc:AlternateContent>
        <p:grpSp>
          <p:nvGrpSpPr>
            <p:cNvPr id="53" name="Группа 52">
              <a:extLst>
                <a:ext uri="{FF2B5EF4-FFF2-40B4-BE49-F238E27FC236}">
                  <a16:creationId xmlns:a16="http://schemas.microsoft.com/office/drawing/2014/main" id="{0D68C25F-4959-42F3-9138-64B77207D8C0}"/>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3">
                <p14:nvContentPartPr>
                  <p14:cNvPr id="96" name="Рукописный ввод 95">
                    <a:extLst>
                      <a:ext uri="{FF2B5EF4-FFF2-40B4-BE49-F238E27FC236}">
                        <a16:creationId xmlns:a16="http://schemas.microsoft.com/office/drawing/2014/main" id="{EFBEB65C-C77C-4768-A1C8-39803E8C60A8}"/>
                      </a:ext>
                    </a:extLst>
                  </p14:cNvPr>
                  <p14:cNvContentPartPr/>
                  <p14:nvPr/>
                </p14:nvContentPartPr>
                <p14:xfrm>
                  <a:off x="554523" y="2519448"/>
                  <a:ext cx="3240" cy="36360"/>
                </p14:xfrm>
              </p:contentPart>
            </mc:Choice>
            <mc:Fallback xmlns="">
              <p:pic>
                <p:nvPicPr>
                  <p:cNvPr id="96" name="Рукописный ввод 95">
                    <a:extLst>
                      <a:ext uri="{FF2B5EF4-FFF2-40B4-BE49-F238E27FC236}">
                        <a16:creationId xmlns:a16="http://schemas.microsoft.com/office/drawing/2014/main" id="{EFBEB65C-C77C-4768-A1C8-39803E8C60A8}"/>
                      </a:ext>
                    </a:extLst>
                  </p:cNvPr>
                  <p:cNvPicPr/>
                  <p:nvPr/>
                </p:nvPicPr>
                <p:blipFill>
                  <a:blip r:embed="rId24"/>
                  <a:stretch>
                    <a:fillRect/>
                  </a:stretch>
                </p:blipFill>
                <p:spPr>
                  <a:xfrm>
                    <a:off x="541023" y="2506823"/>
                    <a:ext cx="29700" cy="6110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7" name="Рукописный ввод 96">
                    <a:extLst>
                      <a:ext uri="{FF2B5EF4-FFF2-40B4-BE49-F238E27FC236}">
                        <a16:creationId xmlns:a16="http://schemas.microsoft.com/office/drawing/2014/main" id="{46CBD30D-FB37-4EA0-B76E-39EED65F7AFE}"/>
                      </a:ext>
                    </a:extLst>
                  </p14:cNvPr>
                  <p14:cNvContentPartPr/>
                  <p14:nvPr/>
                </p14:nvContentPartPr>
                <p14:xfrm>
                  <a:off x="537963" y="2470488"/>
                  <a:ext cx="37440" cy="43560"/>
                </p14:xfrm>
              </p:contentPart>
            </mc:Choice>
            <mc:Fallback xmlns="">
              <p:pic>
                <p:nvPicPr>
                  <p:cNvPr id="97" name="Рукописный ввод 96">
                    <a:extLst>
                      <a:ext uri="{FF2B5EF4-FFF2-40B4-BE49-F238E27FC236}">
                        <a16:creationId xmlns:a16="http://schemas.microsoft.com/office/drawing/2014/main" id="{46CBD30D-FB37-4EA0-B76E-39EED65F7AFE}"/>
                      </a:ext>
                    </a:extLst>
                  </p:cNvPr>
                  <p:cNvPicPr/>
                  <p:nvPr/>
                </p:nvPicPr>
                <p:blipFill>
                  <a:blip r:embed="rId26"/>
                  <a:stretch>
                    <a:fillRect/>
                  </a:stretch>
                </p:blipFill>
                <p:spPr>
                  <a:xfrm>
                    <a:off x="525314" y="2457825"/>
                    <a:ext cx="62231" cy="68379"/>
                  </a:xfrm>
                  <a:prstGeom prst="rect">
                    <a:avLst/>
                  </a:prstGeom>
                </p:spPr>
              </p:pic>
            </mc:Fallback>
          </mc:AlternateContent>
        </p:grpSp>
        <p:grpSp>
          <p:nvGrpSpPr>
            <p:cNvPr id="54" name="Группа 53">
              <a:extLst>
                <a:ext uri="{FF2B5EF4-FFF2-40B4-BE49-F238E27FC236}">
                  <a16:creationId xmlns:a16="http://schemas.microsoft.com/office/drawing/2014/main" id="{DAE77557-DCC6-4C62-B431-69D1BA405B0C}"/>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7">
                <p14:nvContentPartPr>
                  <p14:cNvPr id="90" name="Рукописный ввод 89">
                    <a:extLst>
                      <a:ext uri="{FF2B5EF4-FFF2-40B4-BE49-F238E27FC236}">
                        <a16:creationId xmlns:a16="http://schemas.microsoft.com/office/drawing/2014/main" id="{A15BFA24-6346-43C6-BF94-CFEF8EFE4020}"/>
                      </a:ext>
                    </a:extLst>
                  </p14:cNvPr>
                  <p14:cNvContentPartPr/>
                  <p14:nvPr/>
                </p14:nvContentPartPr>
                <p14:xfrm>
                  <a:off x="1249323" y="3216048"/>
                  <a:ext cx="19440" cy="60480"/>
                </p14:xfrm>
              </p:contentPart>
            </mc:Choice>
            <mc:Fallback xmlns="">
              <p:pic>
                <p:nvPicPr>
                  <p:cNvPr id="90" name="Рукописный ввод 89">
                    <a:extLst>
                      <a:ext uri="{FF2B5EF4-FFF2-40B4-BE49-F238E27FC236}">
                        <a16:creationId xmlns:a16="http://schemas.microsoft.com/office/drawing/2014/main" id="{A15BFA24-6346-43C6-BF94-CFEF8EFE4020}"/>
                      </a:ext>
                    </a:extLst>
                  </p:cNvPr>
                  <p:cNvPicPr/>
                  <p:nvPr/>
                </p:nvPicPr>
                <p:blipFill>
                  <a:blip r:embed="rId28"/>
                  <a:stretch>
                    <a:fillRect/>
                  </a:stretch>
                </p:blipFill>
                <p:spPr>
                  <a:xfrm>
                    <a:off x="1236534" y="3203342"/>
                    <a:ext cx="44507" cy="8538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1" name="Рукописный ввод 90">
                    <a:extLst>
                      <a:ext uri="{FF2B5EF4-FFF2-40B4-BE49-F238E27FC236}">
                        <a16:creationId xmlns:a16="http://schemas.microsoft.com/office/drawing/2014/main" id="{BADDA71C-253F-4C02-92AE-9477B3C939BE}"/>
                      </a:ext>
                    </a:extLst>
                  </p14:cNvPr>
                  <p14:cNvContentPartPr/>
                  <p14:nvPr/>
                </p14:nvContentPartPr>
                <p14:xfrm>
                  <a:off x="1227363" y="3230088"/>
                  <a:ext cx="41400" cy="35280"/>
                </p14:xfrm>
              </p:contentPart>
            </mc:Choice>
            <mc:Fallback xmlns="">
              <p:pic>
                <p:nvPicPr>
                  <p:cNvPr id="91" name="Рукописный ввод 90">
                    <a:extLst>
                      <a:ext uri="{FF2B5EF4-FFF2-40B4-BE49-F238E27FC236}">
                        <a16:creationId xmlns:a16="http://schemas.microsoft.com/office/drawing/2014/main" id="{BADDA71C-253F-4C02-92AE-9477B3C939BE}"/>
                      </a:ext>
                    </a:extLst>
                  </p:cNvPr>
                  <p:cNvPicPr/>
                  <p:nvPr/>
                </p:nvPicPr>
                <p:blipFill>
                  <a:blip r:embed="rId30"/>
                  <a:stretch>
                    <a:fillRect/>
                  </a:stretch>
                </p:blipFill>
                <p:spPr>
                  <a:xfrm>
                    <a:off x="1215246" y="3217488"/>
                    <a:ext cx="66139" cy="5997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2" name="Рукописный ввод 91">
                    <a:extLst>
                      <a:ext uri="{FF2B5EF4-FFF2-40B4-BE49-F238E27FC236}">
                        <a16:creationId xmlns:a16="http://schemas.microsoft.com/office/drawing/2014/main" id="{0FD4B500-F246-4B8E-A792-85F3AE9A0937}"/>
                      </a:ext>
                    </a:extLst>
                  </p14:cNvPr>
                  <p14:cNvContentPartPr/>
                  <p14:nvPr/>
                </p14:nvContentPartPr>
                <p14:xfrm>
                  <a:off x="1183443" y="3342408"/>
                  <a:ext cx="65520" cy="75960"/>
                </p14:xfrm>
              </p:contentPart>
            </mc:Choice>
            <mc:Fallback xmlns="">
              <p:pic>
                <p:nvPicPr>
                  <p:cNvPr id="92" name="Рукописный ввод 91">
                    <a:extLst>
                      <a:ext uri="{FF2B5EF4-FFF2-40B4-BE49-F238E27FC236}">
                        <a16:creationId xmlns:a16="http://schemas.microsoft.com/office/drawing/2014/main" id="{0FD4B500-F246-4B8E-A792-85F3AE9A0937}"/>
                      </a:ext>
                    </a:extLst>
                  </p:cNvPr>
                  <p:cNvPicPr/>
                  <p:nvPr/>
                </p:nvPicPr>
                <p:blipFill>
                  <a:blip r:embed="rId32"/>
                  <a:stretch>
                    <a:fillRect/>
                  </a:stretch>
                </p:blipFill>
                <p:spPr>
                  <a:xfrm>
                    <a:off x="1170745" y="3330173"/>
                    <a:ext cx="90407" cy="1009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3" name="Рукописный ввод 92">
                    <a:extLst>
                      <a:ext uri="{FF2B5EF4-FFF2-40B4-BE49-F238E27FC236}">
                        <a16:creationId xmlns:a16="http://schemas.microsoft.com/office/drawing/2014/main" id="{AC21CD26-AC50-4A71-96BB-D667CF46E513}"/>
                      </a:ext>
                    </a:extLst>
                  </p14:cNvPr>
                  <p14:cNvContentPartPr/>
                  <p14:nvPr/>
                </p14:nvContentPartPr>
                <p14:xfrm>
                  <a:off x="1278123" y="3409368"/>
                  <a:ext cx="6840" cy="27000"/>
                </p14:xfrm>
              </p:contentPart>
            </mc:Choice>
            <mc:Fallback xmlns="">
              <p:pic>
                <p:nvPicPr>
                  <p:cNvPr id="93" name="Рукописный ввод 92">
                    <a:extLst>
                      <a:ext uri="{FF2B5EF4-FFF2-40B4-BE49-F238E27FC236}">
                        <a16:creationId xmlns:a16="http://schemas.microsoft.com/office/drawing/2014/main" id="{AC21CD26-AC50-4A71-96BB-D667CF46E513}"/>
                      </a:ext>
                    </a:extLst>
                  </p:cNvPr>
                  <p:cNvPicPr/>
                  <p:nvPr/>
                </p:nvPicPr>
                <p:blipFill>
                  <a:blip r:embed="rId34"/>
                  <a:stretch>
                    <a:fillRect/>
                  </a:stretch>
                </p:blipFill>
                <p:spPr>
                  <a:xfrm>
                    <a:off x="1266397" y="3397142"/>
                    <a:ext cx="30780" cy="5196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4" name="Рукописный ввод 93">
                    <a:extLst>
                      <a:ext uri="{FF2B5EF4-FFF2-40B4-BE49-F238E27FC236}">
                        <a16:creationId xmlns:a16="http://schemas.microsoft.com/office/drawing/2014/main" id="{5119456E-629D-4D84-86C3-7C34CD5DDFE5}"/>
                      </a:ext>
                    </a:extLst>
                  </p14:cNvPr>
                  <p14:cNvContentPartPr/>
                  <p14:nvPr/>
                </p14:nvContentPartPr>
                <p14:xfrm>
                  <a:off x="1311963" y="3312888"/>
                  <a:ext cx="48240" cy="104400"/>
                </p14:xfrm>
              </p:contentPart>
            </mc:Choice>
            <mc:Fallback xmlns="">
              <p:pic>
                <p:nvPicPr>
                  <p:cNvPr id="94" name="Рукописный ввод 93">
                    <a:extLst>
                      <a:ext uri="{FF2B5EF4-FFF2-40B4-BE49-F238E27FC236}">
                        <a16:creationId xmlns:a16="http://schemas.microsoft.com/office/drawing/2014/main" id="{5119456E-629D-4D84-86C3-7C34CD5DDFE5}"/>
                      </a:ext>
                    </a:extLst>
                  </p:cNvPr>
                  <p:cNvPicPr/>
                  <p:nvPr/>
                </p:nvPicPr>
                <p:blipFill>
                  <a:blip r:embed="rId36"/>
                  <a:stretch>
                    <a:fillRect/>
                  </a:stretch>
                </p:blipFill>
                <p:spPr>
                  <a:xfrm>
                    <a:off x="1299268" y="3300156"/>
                    <a:ext cx="73122" cy="12935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5" name="Рукописный ввод 94">
                    <a:extLst>
                      <a:ext uri="{FF2B5EF4-FFF2-40B4-BE49-F238E27FC236}">
                        <a16:creationId xmlns:a16="http://schemas.microsoft.com/office/drawing/2014/main" id="{EB4350D9-00C5-425D-BE62-2E30D1B6A3A8}"/>
                      </a:ext>
                    </a:extLst>
                  </p14:cNvPr>
                  <p14:cNvContentPartPr/>
                  <p14:nvPr/>
                </p14:nvContentPartPr>
                <p14:xfrm>
                  <a:off x="1259043" y="3162408"/>
                  <a:ext cx="3600" cy="34560"/>
                </p14:xfrm>
              </p:contentPart>
            </mc:Choice>
            <mc:Fallback xmlns="">
              <p:pic>
                <p:nvPicPr>
                  <p:cNvPr id="95" name="Рукописный ввод 94">
                    <a:extLst>
                      <a:ext uri="{FF2B5EF4-FFF2-40B4-BE49-F238E27FC236}">
                        <a16:creationId xmlns:a16="http://schemas.microsoft.com/office/drawing/2014/main" id="{EB4350D9-00C5-425D-BE62-2E30D1B6A3A8}"/>
                      </a:ext>
                    </a:extLst>
                  </p:cNvPr>
                  <p:cNvPicPr/>
                  <p:nvPr/>
                </p:nvPicPr>
                <p:blipFill>
                  <a:blip r:embed="rId38"/>
                  <a:stretch>
                    <a:fillRect/>
                  </a:stretch>
                </p:blipFill>
                <p:spPr>
                  <a:xfrm>
                    <a:off x="1246186" y="3149702"/>
                    <a:ext cx="28800" cy="594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55" name="Рукописный ввод 54">
                  <a:extLst>
                    <a:ext uri="{FF2B5EF4-FFF2-40B4-BE49-F238E27FC236}">
                      <a16:creationId xmlns:a16="http://schemas.microsoft.com/office/drawing/2014/main" id="{81475146-C7A4-4421-9B68-ECE68302AC63}"/>
                    </a:ext>
                  </a:extLst>
                </p14:cNvPr>
                <p14:cNvContentPartPr/>
                <p14:nvPr/>
              </p14:nvContentPartPr>
              <p14:xfrm>
                <a:off x="1258683" y="3037848"/>
                <a:ext cx="2160" cy="16560"/>
              </p14:xfrm>
            </p:contentPart>
          </mc:Choice>
          <mc:Fallback xmlns="">
            <p:pic>
              <p:nvPicPr>
                <p:cNvPr id="55" name="Рукописный ввод 54">
                  <a:extLst>
                    <a:ext uri="{FF2B5EF4-FFF2-40B4-BE49-F238E27FC236}">
                      <a16:creationId xmlns:a16="http://schemas.microsoft.com/office/drawing/2014/main" id="{81475146-C7A4-4421-9B68-ECE68302AC63}"/>
                    </a:ext>
                  </a:extLst>
                </p:cNvPr>
                <p:cNvPicPr/>
                <p:nvPr/>
              </p:nvPicPr>
              <p:blipFill>
                <a:blip r:embed="rId40"/>
                <a:stretch>
                  <a:fillRect/>
                </a:stretch>
              </p:blipFill>
              <p:spPr>
                <a:xfrm>
                  <a:off x="1248315" y="3025804"/>
                  <a:ext cx="23328" cy="4114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6" name="Рукописный ввод 55">
                  <a:extLst>
                    <a:ext uri="{FF2B5EF4-FFF2-40B4-BE49-F238E27FC236}">
                      <a16:creationId xmlns:a16="http://schemas.microsoft.com/office/drawing/2014/main" id="{271A15CC-9051-4721-B0E9-8EE7C616530D}"/>
                    </a:ext>
                  </a:extLst>
                </p14:cNvPr>
                <p14:cNvContentPartPr/>
                <p14:nvPr/>
              </p14:nvContentPartPr>
              <p14:xfrm>
                <a:off x="1259043" y="2907168"/>
                <a:ext cx="2520" cy="40680"/>
              </p14:xfrm>
            </p:contentPart>
          </mc:Choice>
          <mc:Fallback xmlns="">
            <p:pic>
              <p:nvPicPr>
                <p:cNvPr id="56" name="Рукописный ввод 55">
                  <a:extLst>
                    <a:ext uri="{FF2B5EF4-FFF2-40B4-BE49-F238E27FC236}">
                      <a16:creationId xmlns:a16="http://schemas.microsoft.com/office/drawing/2014/main" id="{271A15CC-9051-4721-B0E9-8EE7C616530D}"/>
                    </a:ext>
                  </a:extLst>
                </p:cNvPr>
                <p:cNvPicPr/>
                <p:nvPr/>
              </p:nvPicPr>
              <p:blipFill>
                <a:blip r:embed="rId42"/>
                <a:stretch>
                  <a:fillRect/>
                </a:stretch>
              </p:blipFill>
              <p:spPr>
                <a:xfrm>
                  <a:off x="1246443" y="2894964"/>
                  <a:ext cx="27216" cy="6559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7" name="Рукописный ввод 56">
                  <a:extLst>
                    <a:ext uri="{FF2B5EF4-FFF2-40B4-BE49-F238E27FC236}">
                      <a16:creationId xmlns:a16="http://schemas.microsoft.com/office/drawing/2014/main" id="{ABD12123-C0BA-4C25-95FB-7AD9C7684A89}"/>
                    </a:ext>
                  </a:extLst>
                </p14:cNvPr>
                <p14:cNvContentPartPr/>
                <p14:nvPr/>
              </p14:nvContentPartPr>
              <p14:xfrm>
                <a:off x="1259763" y="2728248"/>
                <a:ext cx="7920" cy="50400"/>
              </p14:xfrm>
            </p:contentPart>
          </mc:Choice>
          <mc:Fallback xmlns="">
            <p:pic>
              <p:nvPicPr>
                <p:cNvPr id="57" name="Рукописный ввод 56">
                  <a:extLst>
                    <a:ext uri="{FF2B5EF4-FFF2-40B4-BE49-F238E27FC236}">
                      <a16:creationId xmlns:a16="http://schemas.microsoft.com/office/drawing/2014/main" id="{ABD12123-C0BA-4C25-95FB-7AD9C7684A89}"/>
                    </a:ext>
                  </a:extLst>
                </p:cNvPr>
                <p:cNvPicPr/>
                <p:nvPr/>
              </p:nvPicPr>
              <p:blipFill>
                <a:blip r:embed="rId44"/>
                <a:stretch>
                  <a:fillRect/>
                </a:stretch>
              </p:blipFill>
              <p:spPr>
                <a:xfrm>
                  <a:off x="1247883" y="2716030"/>
                  <a:ext cx="32175" cy="75345"/>
                </a:xfrm>
                <a:prstGeom prst="rect">
                  <a:avLst/>
                </a:prstGeom>
              </p:spPr>
            </p:pic>
          </mc:Fallback>
        </mc:AlternateContent>
        <p:grpSp>
          <p:nvGrpSpPr>
            <p:cNvPr id="58" name="Группа 57">
              <a:extLst>
                <a:ext uri="{FF2B5EF4-FFF2-40B4-BE49-F238E27FC236}">
                  <a16:creationId xmlns:a16="http://schemas.microsoft.com/office/drawing/2014/main" id="{AB41D512-4628-421E-9977-0870C519AA1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5">
                <p14:nvContentPartPr>
                  <p14:cNvPr id="87" name="Рукописный ввод 86">
                    <a:extLst>
                      <a:ext uri="{FF2B5EF4-FFF2-40B4-BE49-F238E27FC236}">
                        <a16:creationId xmlns:a16="http://schemas.microsoft.com/office/drawing/2014/main" id="{DB39A810-F684-4831-9A0E-6A92177ADD2E}"/>
                      </a:ext>
                    </a:extLst>
                  </p14:cNvPr>
                  <p14:cNvContentPartPr/>
                  <p14:nvPr/>
                </p14:nvContentPartPr>
                <p14:xfrm>
                  <a:off x="1262283" y="2565888"/>
                  <a:ext cx="10800" cy="59760"/>
                </p14:xfrm>
              </p:contentPart>
            </mc:Choice>
            <mc:Fallback xmlns="">
              <p:pic>
                <p:nvPicPr>
                  <p:cNvPr id="87" name="Рукописный ввод 86">
                    <a:extLst>
                      <a:ext uri="{FF2B5EF4-FFF2-40B4-BE49-F238E27FC236}">
                        <a16:creationId xmlns:a16="http://schemas.microsoft.com/office/drawing/2014/main" id="{DB39A810-F684-4831-9A0E-6A92177ADD2E}"/>
                      </a:ext>
                    </a:extLst>
                  </p:cNvPr>
                  <p:cNvPicPr/>
                  <p:nvPr/>
                </p:nvPicPr>
                <p:blipFill>
                  <a:blip r:embed="rId46"/>
                  <a:stretch>
                    <a:fillRect/>
                  </a:stretch>
                </p:blipFill>
                <p:spPr>
                  <a:xfrm>
                    <a:off x="1250501" y="2553227"/>
                    <a:ext cx="34855" cy="8457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8" name="Рукописный ввод 87">
                    <a:extLst>
                      <a:ext uri="{FF2B5EF4-FFF2-40B4-BE49-F238E27FC236}">
                        <a16:creationId xmlns:a16="http://schemas.microsoft.com/office/drawing/2014/main" id="{A2D874F5-AE2C-4BA6-AD42-A4E07D8391DC}"/>
                      </a:ext>
                    </a:extLst>
                  </p14:cNvPr>
                  <p14:cNvContentPartPr/>
                  <p14:nvPr/>
                </p14:nvContentPartPr>
                <p14:xfrm>
                  <a:off x="1265883" y="2482728"/>
                  <a:ext cx="5040" cy="33480"/>
                </p14:xfrm>
              </p:contentPart>
            </mc:Choice>
            <mc:Fallback xmlns="">
              <p:pic>
                <p:nvPicPr>
                  <p:cNvPr id="88" name="Рукописный ввод 87">
                    <a:extLst>
                      <a:ext uri="{FF2B5EF4-FFF2-40B4-BE49-F238E27FC236}">
                        <a16:creationId xmlns:a16="http://schemas.microsoft.com/office/drawing/2014/main" id="{A2D874F5-AE2C-4BA6-AD42-A4E07D8391DC}"/>
                      </a:ext>
                    </a:extLst>
                  </p:cNvPr>
                  <p:cNvPicPr/>
                  <p:nvPr/>
                </p:nvPicPr>
                <p:blipFill>
                  <a:blip r:embed="rId48"/>
                  <a:stretch>
                    <a:fillRect/>
                  </a:stretch>
                </p:blipFill>
                <p:spPr>
                  <a:xfrm>
                    <a:off x="1253787" y="2470046"/>
                    <a:ext cx="29736" cy="5833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Рукописный ввод 88">
                    <a:extLst>
                      <a:ext uri="{FF2B5EF4-FFF2-40B4-BE49-F238E27FC236}">
                        <a16:creationId xmlns:a16="http://schemas.microsoft.com/office/drawing/2014/main" id="{3B30ADE6-1D6F-40F1-97D6-08D9D841F2F4}"/>
                      </a:ext>
                    </a:extLst>
                  </p14:cNvPr>
                  <p14:cNvContentPartPr/>
                  <p14:nvPr/>
                </p14:nvContentPartPr>
                <p14:xfrm>
                  <a:off x="1255443" y="2456088"/>
                  <a:ext cx="35640" cy="52560"/>
                </p14:xfrm>
              </p:contentPart>
            </mc:Choice>
            <mc:Fallback xmlns="">
              <p:pic>
                <p:nvPicPr>
                  <p:cNvPr id="89" name="Рукописный ввод 88">
                    <a:extLst>
                      <a:ext uri="{FF2B5EF4-FFF2-40B4-BE49-F238E27FC236}">
                        <a16:creationId xmlns:a16="http://schemas.microsoft.com/office/drawing/2014/main" id="{3B30ADE6-1D6F-40F1-97D6-08D9D841F2F4}"/>
                      </a:ext>
                    </a:extLst>
                  </p:cNvPr>
                  <p:cNvPicPr/>
                  <p:nvPr/>
                </p:nvPicPr>
                <p:blipFill>
                  <a:blip r:embed="rId50"/>
                  <a:stretch>
                    <a:fillRect/>
                  </a:stretch>
                </p:blipFill>
                <p:spPr>
                  <a:xfrm>
                    <a:off x="1243224" y="2443841"/>
                    <a:ext cx="60588" cy="77564"/>
                  </a:xfrm>
                  <a:prstGeom prst="rect">
                    <a:avLst/>
                  </a:prstGeom>
                </p:spPr>
              </p:pic>
            </mc:Fallback>
          </mc:AlternateContent>
        </p:grpSp>
        <p:grpSp>
          <p:nvGrpSpPr>
            <p:cNvPr id="59" name="Группа 58">
              <a:extLst>
                <a:ext uri="{FF2B5EF4-FFF2-40B4-BE49-F238E27FC236}">
                  <a16:creationId xmlns:a16="http://schemas.microsoft.com/office/drawing/2014/main" id="{F94E1E15-152F-4126-83D3-86255DD86524}"/>
                </a:ext>
              </a:extLst>
            </p:cNvPr>
            <p:cNvGrpSpPr/>
            <p:nvPr/>
          </p:nvGrpSpPr>
          <p:grpSpPr>
            <a:xfrm>
              <a:off x="101051" y="1531089"/>
              <a:ext cx="1929278" cy="1934018"/>
              <a:chOff x="101051" y="1531089"/>
              <a:chExt cx="1929278" cy="1934018"/>
            </a:xfrm>
          </p:grpSpPr>
          <p:grpSp>
            <p:nvGrpSpPr>
              <p:cNvPr id="60" name="Группа 59">
                <a:extLst>
                  <a:ext uri="{FF2B5EF4-FFF2-40B4-BE49-F238E27FC236}">
                    <a16:creationId xmlns:a16="http://schemas.microsoft.com/office/drawing/2014/main" id="{B69EE713-7009-4FE6-977A-E281E5749CDD}"/>
                  </a:ext>
                </a:extLst>
              </p:cNvPr>
              <p:cNvGrpSpPr/>
              <p:nvPr/>
            </p:nvGrpSpPr>
            <p:grpSpPr>
              <a:xfrm>
                <a:off x="124162" y="1531089"/>
                <a:ext cx="1906167" cy="1934018"/>
                <a:chOff x="795521" y="1546419"/>
                <a:chExt cx="1906167" cy="1934018"/>
              </a:xfrm>
            </p:grpSpPr>
            <p:grpSp>
              <p:nvGrpSpPr>
                <p:cNvPr id="62" name="Группа 61">
                  <a:extLst>
                    <a:ext uri="{FF2B5EF4-FFF2-40B4-BE49-F238E27FC236}">
                      <a16:creationId xmlns:a16="http://schemas.microsoft.com/office/drawing/2014/main" id="{ACC94436-F57B-4390-AD94-D2A251AE37EB}"/>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1">
                    <p14:nvContentPartPr>
                      <p14:cNvPr id="69" name="Рукописный ввод 68">
                        <a:extLst>
                          <a:ext uri="{FF2B5EF4-FFF2-40B4-BE49-F238E27FC236}">
                            <a16:creationId xmlns:a16="http://schemas.microsoft.com/office/drawing/2014/main" id="{2F081C0C-835F-45D9-B6B2-3A65BCC5824A}"/>
                          </a:ext>
                        </a:extLst>
                      </p14:cNvPr>
                      <p14:cNvContentPartPr/>
                      <p14:nvPr/>
                    </p14:nvContentPartPr>
                    <p14:xfrm>
                      <a:off x="289721" y="1370894"/>
                      <a:ext cx="37080" cy="1925280"/>
                    </p14:xfrm>
                  </p:contentPart>
                </mc:Choice>
                <mc:Fallback xmlns="">
                  <p:pic>
                    <p:nvPicPr>
                      <p:cNvPr id="69" name="Рукописный ввод 68">
                        <a:extLst>
                          <a:ext uri="{FF2B5EF4-FFF2-40B4-BE49-F238E27FC236}">
                            <a16:creationId xmlns:a16="http://schemas.microsoft.com/office/drawing/2014/main" id="{2F081C0C-835F-45D9-B6B2-3A65BCC5824A}"/>
                          </a:ext>
                        </a:extLst>
                      </p:cNvPr>
                      <p:cNvPicPr/>
                      <p:nvPr/>
                    </p:nvPicPr>
                    <p:blipFill>
                      <a:blip r:embed="rId52"/>
                      <a:stretch>
                        <a:fillRect/>
                      </a:stretch>
                    </p:blipFill>
                    <p:spPr>
                      <a:xfrm>
                        <a:off x="270408" y="1351352"/>
                        <a:ext cx="74933" cy="196358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Рукописный ввод 69">
                        <a:extLst>
                          <a:ext uri="{FF2B5EF4-FFF2-40B4-BE49-F238E27FC236}">
                            <a16:creationId xmlns:a16="http://schemas.microsoft.com/office/drawing/2014/main" id="{ECB407CB-77D5-46AA-A045-77D74FA26FB8}"/>
                          </a:ext>
                        </a:extLst>
                      </p14:cNvPr>
                      <p14:cNvContentPartPr/>
                      <p14:nvPr/>
                    </p14:nvContentPartPr>
                    <p14:xfrm>
                      <a:off x="238241" y="1299254"/>
                      <a:ext cx="113040" cy="222120"/>
                    </p14:xfrm>
                  </p:contentPart>
                </mc:Choice>
                <mc:Fallback xmlns="">
                  <p:pic>
                    <p:nvPicPr>
                      <p:cNvPr id="70" name="Рукописный ввод 69">
                        <a:extLst>
                          <a:ext uri="{FF2B5EF4-FFF2-40B4-BE49-F238E27FC236}">
                            <a16:creationId xmlns:a16="http://schemas.microsoft.com/office/drawing/2014/main" id="{ECB407CB-77D5-46AA-A045-77D74FA26FB8}"/>
                          </a:ext>
                        </a:extLst>
                      </p:cNvPr>
                      <p:cNvPicPr/>
                      <p:nvPr/>
                    </p:nvPicPr>
                    <p:blipFill>
                      <a:blip r:embed="rId54"/>
                      <a:stretch>
                        <a:fillRect/>
                      </a:stretch>
                    </p:blipFill>
                    <p:spPr>
                      <a:xfrm>
                        <a:off x="218751" y="1279770"/>
                        <a:ext cx="151240" cy="26030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1" name="Рукописный ввод 70">
                        <a:extLst>
                          <a:ext uri="{FF2B5EF4-FFF2-40B4-BE49-F238E27FC236}">
                            <a16:creationId xmlns:a16="http://schemas.microsoft.com/office/drawing/2014/main" id="{7FA8A608-EE46-4E28-8044-EBF892802FC6}"/>
                          </a:ext>
                        </a:extLst>
                      </p14:cNvPr>
                      <p14:cNvContentPartPr/>
                      <p14:nvPr/>
                    </p14:nvContentPartPr>
                    <p14:xfrm>
                      <a:off x="302681" y="3292934"/>
                      <a:ext cx="2408040" cy="32760"/>
                    </p14:xfrm>
                  </p:contentPart>
                </mc:Choice>
                <mc:Fallback xmlns="">
                  <p:pic>
                    <p:nvPicPr>
                      <p:cNvPr id="71" name="Рукописный ввод 70">
                        <a:extLst>
                          <a:ext uri="{FF2B5EF4-FFF2-40B4-BE49-F238E27FC236}">
                            <a16:creationId xmlns:a16="http://schemas.microsoft.com/office/drawing/2014/main" id="{7FA8A608-EE46-4E28-8044-EBF892802FC6}"/>
                          </a:ext>
                        </a:extLst>
                      </p:cNvPr>
                      <p:cNvPicPr/>
                      <p:nvPr/>
                    </p:nvPicPr>
                    <p:blipFill>
                      <a:blip r:embed="rId56"/>
                      <a:stretch>
                        <a:fillRect/>
                      </a:stretch>
                    </p:blipFill>
                    <p:spPr>
                      <a:xfrm>
                        <a:off x="283142" y="3273434"/>
                        <a:ext cx="2446337"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2" name="Рукописный ввод 71">
                        <a:extLst>
                          <a:ext uri="{FF2B5EF4-FFF2-40B4-BE49-F238E27FC236}">
                            <a16:creationId xmlns:a16="http://schemas.microsoft.com/office/drawing/2014/main" id="{ABA30967-8348-45E0-887C-96515217AE7D}"/>
                          </a:ext>
                        </a:extLst>
                      </p14:cNvPr>
                      <p14:cNvContentPartPr/>
                      <p14:nvPr/>
                    </p14:nvContentPartPr>
                    <p14:xfrm>
                      <a:off x="2631881" y="3241814"/>
                      <a:ext cx="185760" cy="115200"/>
                    </p14:xfrm>
                  </p:contentPart>
                </mc:Choice>
                <mc:Fallback xmlns="">
                  <p:pic>
                    <p:nvPicPr>
                      <p:cNvPr id="72" name="Рукописный ввод 71">
                        <a:extLst>
                          <a:ext uri="{FF2B5EF4-FFF2-40B4-BE49-F238E27FC236}">
                            <a16:creationId xmlns:a16="http://schemas.microsoft.com/office/drawing/2014/main" id="{ABA30967-8348-45E0-887C-96515217AE7D}"/>
                          </a:ext>
                        </a:extLst>
                      </p:cNvPr>
                      <p:cNvPicPr/>
                      <p:nvPr/>
                    </p:nvPicPr>
                    <p:blipFill>
                      <a:blip r:embed="rId58"/>
                      <a:stretch>
                        <a:fillRect/>
                      </a:stretch>
                    </p:blipFill>
                    <p:spPr>
                      <a:xfrm>
                        <a:off x="2612368" y="3222355"/>
                        <a:ext cx="224005" cy="153341"/>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3" name="Рукописный ввод 72">
                        <a:extLst>
                          <a:ext uri="{FF2B5EF4-FFF2-40B4-BE49-F238E27FC236}">
                            <a16:creationId xmlns:a16="http://schemas.microsoft.com/office/drawing/2014/main" id="{DF28915E-43F0-4BAE-9B0A-E27FF7307CD8}"/>
                          </a:ext>
                        </a:extLst>
                      </p14:cNvPr>
                      <p14:cNvContentPartPr/>
                      <p14:nvPr/>
                    </p14:nvContentPartPr>
                    <p14:xfrm>
                      <a:off x="269201" y="3459614"/>
                      <a:ext cx="186840" cy="186840"/>
                    </p14:xfrm>
                  </p:contentPart>
                </mc:Choice>
                <mc:Fallback xmlns="">
                  <p:pic>
                    <p:nvPicPr>
                      <p:cNvPr id="73" name="Рукописный ввод 72">
                        <a:extLst>
                          <a:ext uri="{FF2B5EF4-FFF2-40B4-BE49-F238E27FC236}">
                            <a16:creationId xmlns:a16="http://schemas.microsoft.com/office/drawing/2014/main" id="{DF28915E-43F0-4BAE-9B0A-E27FF7307CD8}"/>
                          </a:ext>
                        </a:extLst>
                      </p:cNvPr>
                      <p:cNvPicPr/>
                      <p:nvPr/>
                    </p:nvPicPr>
                    <p:blipFill>
                      <a:blip r:embed="rId60"/>
                      <a:stretch>
                        <a:fillRect/>
                      </a:stretch>
                    </p:blipFill>
                    <p:spPr>
                      <a:xfrm>
                        <a:off x="249738" y="3440151"/>
                        <a:ext cx="224987" cy="224987"/>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4" name="Рукописный ввод 73">
                        <a:extLst>
                          <a:ext uri="{FF2B5EF4-FFF2-40B4-BE49-F238E27FC236}">
                            <a16:creationId xmlns:a16="http://schemas.microsoft.com/office/drawing/2014/main" id="{D95D0141-F268-441F-9466-7ED9CA30DC5B}"/>
                          </a:ext>
                        </a:extLst>
                      </p14:cNvPr>
                      <p14:cNvContentPartPr/>
                      <p14:nvPr/>
                    </p14:nvContentPartPr>
                    <p14:xfrm>
                      <a:off x="2186021" y="3376814"/>
                      <a:ext cx="228600" cy="262440"/>
                    </p14:xfrm>
                  </p:contentPart>
                </mc:Choice>
                <mc:Fallback xmlns="">
                  <p:pic>
                    <p:nvPicPr>
                      <p:cNvPr id="74" name="Рукописный ввод 73">
                        <a:extLst>
                          <a:ext uri="{FF2B5EF4-FFF2-40B4-BE49-F238E27FC236}">
                            <a16:creationId xmlns:a16="http://schemas.microsoft.com/office/drawing/2014/main" id="{D95D0141-F268-441F-9466-7ED9CA30DC5B}"/>
                          </a:ext>
                        </a:extLst>
                      </p:cNvPr>
                      <p:cNvPicPr/>
                      <p:nvPr/>
                    </p:nvPicPr>
                    <p:blipFill>
                      <a:blip r:embed="rId62"/>
                      <a:stretch>
                        <a:fillRect/>
                      </a:stretch>
                    </p:blipFill>
                    <p:spPr>
                      <a:xfrm>
                        <a:off x="2166516" y="3357287"/>
                        <a:ext cx="266830" cy="30071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5" name="Рукописный ввод 74">
                        <a:extLst>
                          <a:ext uri="{FF2B5EF4-FFF2-40B4-BE49-F238E27FC236}">
                            <a16:creationId xmlns:a16="http://schemas.microsoft.com/office/drawing/2014/main" id="{93D3512B-42DD-4743-B715-4273732BBBC5}"/>
                          </a:ext>
                        </a:extLst>
                      </p14:cNvPr>
                      <p14:cNvContentPartPr/>
                      <p14:nvPr/>
                    </p14:nvContentPartPr>
                    <p14:xfrm>
                      <a:off x="264161" y="2121494"/>
                      <a:ext cx="2006640" cy="40320"/>
                    </p14:xfrm>
                  </p:contentPart>
                </mc:Choice>
                <mc:Fallback xmlns="">
                  <p:pic>
                    <p:nvPicPr>
                      <p:cNvPr id="75" name="Рукописный ввод 74">
                        <a:extLst>
                          <a:ext uri="{FF2B5EF4-FFF2-40B4-BE49-F238E27FC236}">
                            <a16:creationId xmlns:a16="http://schemas.microsoft.com/office/drawing/2014/main" id="{93D3512B-42DD-4743-B715-4273732BBBC5}"/>
                          </a:ext>
                        </a:extLst>
                      </p:cNvPr>
                      <p:cNvPicPr/>
                      <p:nvPr/>
                    </p:nvPicPr>
                    <p:blipFill>
                      <a:blip r:embed="rId64"/>
                      <a:stretch>
                        <a:fillRect/>
                      </a:stretch>
                    </p:blipFill>
                    <p:spPr>
                      <a:xfrm>
                        <a:off x="244618" y="2102109"/>
                        <a:ext cx="2044944" cy="7831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6" name="Рукописный ввод 75">
                        <a:extLst>
                          <a:ext uri="{FF2B5EF4-FFF2-40B4-BE49-F238E27FC236}">
                            <a16:creationId xmlns:a16="http://schemas.microsoft.com/office/drawing/2014/main" id="{D5F6AFF2-ABEF-4DA5-B64A-819FAD3F13CA}"/>
                          </a:ext>
                        </a:extLst>
                      </p14:cNvPr>
                      <p14:cNvContentPartPr/>
                      <p14:nvPr/>
                    </p14:nvContentPartPr>
                    <p14:xfrm>
                      <a:off x="2274761" y="2140934"/>
                      <a:ext cx="25560" cy="1144080"/>
                    </p14:xfrm>
                  </p:contentPart>
                </mc:Choice>
                <mc:Fallback xmlns="">
                  <p:pic>
                    <p:nvPicPr>
                      <p:cNvPr id="76" name="Рукописный ввод 75">
                        <a:extLst>
                          <a:ext uri="{FF2B5EF4-FFF2-40B4-BE49-F238E27FC236}">
                            <a16:creationId xmlns:a16="http://schemas.microsoft.com/office/drawing/2014/main" id="{D5F6AFF2-ABEF-4DA5-B64A-819FAD3F13CA}"/>
                          </a:ext>
                        </a:extLst>
                      </p:cNvPr>
                      <p:cNvPicPr/>
                      <p:nvPr/>
                    </p:nvPicPr>
                    <p:blipFill>
                      <a:blip r:embed="rId66"/>
                      <a:stretch>
                        <a:fillRect/>
                      </a:stretch>
                    </p:blipFill>
                    <p:spPr>
                      <a:xfrm>
                        <a:off x="2255397" y="2121397"/>
                        <a:ext cx="63513" cy="118237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7" name="Рукописный ввод 76">
                        <a:extLst>
                          <a:ext uri="{FF2B5EF4-FFF2-40B4-BE49-F238E27FC236}">
                            <a16:creationId xmlns:a16="http://schemas.microsoft.com/office/drawing/2014/main" id="{59052CC4-54AE-4A27-A247-9E2C456B88E9}"/>
                          </a:ext>
                        </a:extLst>
                      </p14:cNvPr>
                      <p14:cNvContentPartPr/>
                      <p14:nvPr/>
                    </p14:nvContentPartPr>
                    <p14:xfrm>
                      <a:off x="1915841" y="2175854"/>
                      <a:ext cx="17640" cy="1080000"/>
                    </p14:xfrm>
                  </p:contentPart>
                </mc:Choice>
                <mc:Fallback xmlns="">
                  <p:pic>
                    <p:nvPicPr>
                      <p:cNvPr id="77" name="Рукописный ввод 76">
                        <a:extLst>
                          <a:ext uri="{FF2B5EF4-FFF2-40B4-BE49-F238E27FC236}">
                            <a16:creationId xmlns:a16="http://schemas.microsoft.com/office/drawing/2014/main" id="{59052CC4-54AE-4A27-A247-9E2C456B88E9}"/>
                          </a:ext>
                        </a:extLst>
                      </p:cNvPr>
                      <p:cNvPicPr/>
                      <p:nvPr/>
                    </p:nvPicPr>
                    <p:blipFill>
                      <a:blip r:embed="rId68"/>
                      <a:stretch>
                        <a:fillRect/>
                      </a:stretch>
                    </p:blipFill>
                    <p:spPr>
                      <a:xfrm>
                        <a:off x="1896667" y="2156317"/>
                        <a:ext cx="55221" cy="1118292"/>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8" name="Рукописный ввод 77">
                        <a:extLst>
                          <a:ext uri="{FF2B5EF4-FFF2-40B4-BE49-F238E27FC236}">
                            <a16:creationId xmlns:a16="http://schemas.microsoft.com/office/drawing/2014/main" id="{1748FFB9-2698-4B8B-AD78-83BB5FDF8990}"/>
                          </a:ext>
                        </a:extLst>
                      </p14:cNvPr>
                      <p14:cNvContentPartPr/>
                      <p14:nvPr/>
                    </p14:nvContentPartPr>
                    <p14:xfrm>
                      <a:off x="1580321" y="2175134"/>
                      <a:ext cx="39240" cy="1066680"/>
                    </p14:xfrm>
                  </p:contentPart>
                </mc:Choice>
                <mc:Fallback xmlns="">
                  <p:pic>
                    <p:nvPicPr>
                      <p:cNvPr id="78" name="Рукописный ввод 77">
                        <a:extLst>
                          <a:ext uri="{FF2B5EF4-FFF2-40B4-BE49-F238E27FC236}">
                            <a16:creationId xmlns:a16="http://schemas.microsoft.com/office/drawing/2014/main" id="{1748FFB9-2698-4B8B-AD78-83BB5FDF8990}"/>
                          </a:ext>
                        </a:extLst>
                      </p:cNvPr>
                      <p:cNvPicPr/>
                      <p:nvPr/>
                    </p:nvPicPr>
                    <p:blipFill>
                      <a:blip r:embed="rId70"/>
                      <a:stretch>
                        <a:fillRect/>
                      </a:stretch>
                    </p:blipFill>
                    <p:spPr>
                      <a:xfrm>
                        <a:off x="1561086" y="2155598"/>
                        <a:ext cx="76941" cy="1104971"/>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Рукописный ввод 79">
                        <a:extLst>
                          <a:ext uri="{FF2B5EF4-FFF2-40B4-BE49-F238E27FC236}">
                            <a16:creationId xmlns:a16="http://schemas.microsoft.com/office/drawing/2014/main" id="{F2C4F44C-B2C7-4F40-95B5-507169EB9D10}"/>
                          </a:ext>
                        </a:extLst>
                      </p14:cNvPr>
                      <p14:cNvContentPartPr/>
                      <p14:nvPr/>
                    </p14:nvContentPartPr>
                    <p14:xfrm>
                      <a:off x="1246601" y="2205734"/>
                      <a:ext cx="29160" cy="986760"/>
                    </p14:xfrm>
                  </p:contentPart>
                </mc:Choice>
                <mc:Fallback xmlns="">
                  <p:pic>
                    <p:nvPicPr>
                      <p:cNvPr id="80" name="Рукописный ввод 79">
                        <a:extLst>
                          <a:ext uri="{FF2B5EF4-FFF2-40B4-BE49-F238E27FC236}">
                            <a16:creationId xmlns:a16="http://schemas.microsoft.com/office/drawing/2014/main" id="{F2C4F44C-B2C7-4F40-95B5-507169EB9D10}"/>
                          </a:ext>
                        </a:extLst>
                      </p:cNvPr>
                      <p:cNvPicPr/>
                      <p:nvPr/>
                    </p:nvPicPr>
                    <p:blipFill>
                      <a:blip r:embed="rId72"/>
                      <a:stretch>
                        <a:fillRect/>
                      </a:stretch>
                    </p:blipFill>
                    <p:spPr>
                      <a:xfrm>
                        <a:off x="1227417" y="2186202"/>
                        <a:ext cx="66761" cy="102504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3" name="Рукописный ввод 82">
                        <a:extLst>
                          <a:ext uri="{FF2B5EF4-FFF2-40B4-BE49-F238E27FC236}">
                            <a16:creationId xmlns:a16="http://schemas.microsoft.com/office/drawing/2014/main" id="{CE0F4803-034C-4992-9199-938A925AD260}"/>
                          </a:ext>
                        </a:extLst>
                      </p14:cNvPr>
                      <p14:cNvContentPartPr/>
                      <p14:nvPr/>
                    </p14:nvContentPartPr>
                    <p14:xfrm>
                      <a:off x="893441" y="2291774"/>
                      <a:ext cx="27360" cy="942480"/>
                    </p14:xfrm>
                  </p:contentPart>
                </mc:Choice>
                <mc:Fallback xmlns="">
                  <p:pic>
                    <p:nvPicPr>
                      <p:cNvPr id="83" name="Рукописный ввод 82">
                        <a:extLst>
                          <a:ext uri="{FF2B5EF4-FFF2-40B4-BE49-F238E27FC236}">
                            <a16:creationId xmlns:a16="http://schemas.microsoft.com/office/drawing/2014/main" id="{CE0F4803-034C-4992-9199-938A925AD260}"/>
                          </a:ext>
                        </a:extLst>
                      </p:cNvPr>
                      <p:cNvPicPr/>
                      <p:nvPr/>
                    </p:nvPicPr>
                    <p:blipFill>
                      <a:blip r:embed="rId74"/>
                      <a:stretch>
                        <a:fillRect/>
                      </a:stretch>
                    </p:blipFill>
                    <p:spPr>
                      <a:xfrm>
                        <a:off x="873898" y="2272237"/>
                        <a:ext cx="65664" cy="980773"/>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4" name="Рукописный ввод 83">
                        <a:extLst>
                          <a:ext uri="{FF2B5EF4-FFF2-40B4-BE49-F238E27FC236}">
                            <a16:creationId xmlns:a16="http://schemas.microsoft.com/office/drawing/2014/main" id="{7B7A610A-DE37-4ECB-946A-A44F5098DA4C}"/>
                          </a:ext>
                        </a:extLst>
                      </p14:cNvPr>
                      <p14:cNvContentPartPr/>
                      <p14:nvPr/>
                    </p14:nvContentPartPr>
                    <p14:xfrm>
                      <a:off x="577001" y="2231654"/>
                      <a:ext cx="19440" cy="1015200"/>
                    </p14:xfrm>
                  </p:contentPart>
                </mc:Choice>
                <mc:Fallback xmlns="">
                  <p:pic>
                    <p:nvPicPr>
                      <p:cNvPr id="84" name="Рукописный ввод 83">
                        <a:extLst>
                          <a:ext uri="{FF2B5EF4-FFF2-40B4-BE49-F238E27FC236}">
                            <a16:creationId xmlns:a16="http://schemas.microsoft.com/office/drawing/2014/main" id="{7B7A610A-DE37-4ECB-946A-A44F5098DA4C}"/>
                          </a:ext>
                        </a:extLst>
                      </p:cNvPr>
                      <p:cNvPicPr/>
                      <p:nvPr/>
                    </p:nvPicPr>
                    <p:blipFill>
                      <a:blip r:embed="rId76"/>
                      <a:stretch>
                        <a:fillRect/>
                      </a:stretch>
                    </p:blipFill>
                    <p:spPr>
                      <a:xfrm>
                        <a:off x="558309" y="2212116"/>
                        <a:ext cx="56077" cy="105349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5" name="Рукописный ввод 84">
                        <a:extLst>
                          <a:ext uri="{FF2B5EF4-FFF2-40B4-BE49-F238E27FC236}">
                            <a16:creationId xmlns:a16="http://schemas.microsoft.com/office/drawing/2014/main" id="{593FE1DC-5333-4988-B7C1-F1CC005E71AE}"/>
                          </a:ext>
                        </a:extLst>
                      </p14:cNvPr>
                      <p14:cNvContentPartPr/>
                      <p14:nvPr/>
                    </p14:nvContentPartPr>
                    <p14:xfrm>
                      <a:off x="2868761" y="3399134"/>
                      <a:ext cx="138600" cy="222120"/>
                    </p14:xfrm>
                  </p:contentPart>
                </mc:Choice>
                <mc:Fallback xmlns="">
                  <p:pic>
                    <p:nvPicPr>
                      <p:cNvPr id="85" name="Рукописный ввод 84">
                        <a:extLst>
                          <a:ext uri="{FF2B5EF4-FFF2-40B4-BE49-F238E27FC236}">
                            <a16:creationId xmlns:a16="http://schemas.microsoft.com/office/drawing/2014/main" id="{593FE1DC-5333-4988-B7C1-F1CC005E71AE}"/>
                          </a:ext>
                        </a:extLst>
                      </p:cNvPr>
                      <p:cNvPicPr/>
                      <p:nvPr/>
                    </p:nvPicPr>
                    <p:blipFill>
                      <a:blip r:embed="rId78"/>
                      <a:stretch>
                        <a:fillRect/>
                      </a:stretch>
                    </p:blipFill>
                    <p:spPr>
                      <a:xfrm>
                        <a:off x="2849295" y="3379650"/>
                        <a:ext cx="176754" cy="26030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Рукописный ввод 85">
                        <a:extLst>
                          <a:ext uri="{FF2B5EF4-FFF2-40B4-BE49-F238E27FC236}">
                            <a16:creationId xmlns:a16="http://schemas.microsoft.com/office/drawing/2014/main" id="{D0D0C5F2-D06A-40E3-9F58-166F093A8BDA}"/>
                          </a:ext>
                        </a:extLst>
                      </p14:cNvPr>
                      <p14:cNvContentPartPr/>
                      <p14:nvPr/>
                    </p14:nvContentPartPr>
                    <p14:xfrm>
                      <a:off x="2900441" y="3456014"/>
                      <a:ext cx="131400" cy="157320"/>
                    </p14:xfrm>
                  </p:contentPart>
                </mc:Choice>
                <mc:Fallback xmlns="">
                  <p:pic>
                    <p:nvPicPr>
                      <p:cNvPr id="86" name="Рукописный ввод 85">
                        <a:extLst>
                          <a:ext uri="{FF2B5EF4-FFF2-40B4-BE49-F238E27FC236}">
                            <a16:creationId xmlns:a16="http://schemas.microsoft.com/office/drawing/2014/main" id="{D0D0C5F2-D06A-40E3-9F58-166F093A8BDA}"/>
                          </a:ext>
                        </a:extLst>
                      </p:cNvPr>
                      <p:cNvPicPr/>
                      <p:nvPr/>
                    </p:nvPicPr>
                    <p:blipFill>
                      <a:blip r:embed="rId80"/>
                      <a:stretch>
                        <a:fillRect/>
                      </a:stretch>
                    </p:blipFill>
                    <p:spPr>
                      <a:xfrm>
                        <a:off x="2881003" y="3436544"/>
                        <a:ext cx="169498" cy="195482"/>
                      </a:xfrm>
                      <a:prstGeom prst="rect">
                        <a:avLst/>
                      </a:prstGeom>
                    </p:spPr>
                  </p:pic>
                </mc:Fallback>
              </mc:AlternateContent>
            </p:grpSp>
            <p:grpSp>
              <p:nvGrpSpPr>
                <p:cNvPr id="63" name="Группа 62">
                  <a:extLst>
                    <a:ext uri="{FF2B5EF4-FFF2-40B4-BE49-F238E27FC236}">
                      <a16:creationId xmlns:a16="http://schemas.microsoft.com/office/drawing/2014/main" id="{6730E82D-D2C5-4446-85B3-6F5F6AF5973B}"/>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1">
                    <p14:nvContentPartPr>
                      <p14:cNvPr id="64" name="Рукописный ввод 63">
                        <a:extLst>
                          <a:ext uri="{FF2B5EF4-FFF2-40B4-BE49-F238E27FC236}">
                            <a16:creationId xmlns:a16="http://schemas.microsoft.com/office/drawing/2014/main" id="{ED4213B5-2353-468F-A91B-5D383716257F}"/>
                          </a:ext>
                        </a:extLst>
                      </p14:cNvPr>
                      <p14:cNvContentPartPr/>
                      <p14:nvPr/>
                    </p14:nvContentPartPr>
                    <p14:xfrm>
                      <a:off x="824681" y="1546419"/>
                      <a:ext cx="56520" cy="352800"/>
                    </p14:xfrm>
                  </p:contentPart>
                </mc:Choice>
                <mc:Fallback xmlns="">
                  <p:pic>
                    <p:nvPicPr>
                      <p:cNvPr id="64" name="Рукописный ввод 63">
                        <a:extLst>
                          <a:ext uri="{FF2B5EF4-FFF2-40B4-BE49-F238E27FC236}">
                            <a16:creationId xmlns:a16="http://schemas.microsoft.com/office/drawing/2014/main" id="{ED4213B5-2353-468F-A91B-5D383716257F}"/>
                          </a:ext>
                        </a:extLst>
                      </p:cNvPr>
                      <p:cNvPicPr/>
                      <p:nvPr/>
                    </p:nvPicPr>
                    <p:blipFill>
                      <a:blip r:embed="rId82"/>
                      <a:stretch>
                        <a:fillRect/>
                      </a:stretch>
                    </p:blipFill>
                    <p:spPr>
                      <a:xfrm>
                        <a:off x="812065" y="1534201"/>
                        <a:ext cx="81248" cy="37774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Рукописный ввод 64">
                        <a:extLst>
                          <a:ext uri="{FF2B5EF4-FFF2-40B4-BE49-F238E27FC236}">
                            <a16:creationId xmlns:a16="http://schemas.microsoft.com/office/drawing/2014/main" id="{FC892CB4-7962-4BBE-B17F-9957AA02235E}"/>
                          </a:ext>
                        </a:extLst>
                      </p14:cNvPr>
                      <p14:cNvContentPartPr/>
                      <p14:nvPr/>
                    </p14:nvContentPartPr>
                    <p14:xfrm>
                      <a:off x="795521" y="1774299"/>
                      <a:ext cx="129960" cy="53280"/>
                    </p14:xfrm>
                  </p:contentPart>
                </mc:Choice>
                <mc:Fallback xmlns="">
                  <p:pic>
                    <p:nvPicPr>
                      <p:cNvPr id="65" name="Рукописный ввод 64">
                        <a:extLst>
                          <a:ext uri="{FF2B5EF4-FFF2-40B4-BE49-F238E27FC236}">
                            <a16:creationId xmlns:a16="http://schemas.microsoft.com/office/drawing/2014/main" id="{FC892CB4-7962-4BBE-B17F-9957AA02235E}"/>
                          </a:ext>
                        </a:extLst>
                      </p:cNvPr>
                      <p:cNvPicPr/>
                      <p:nvPr/>
                    </p:nvPicPr>
                    <p:blipFill>
                      <a:blip r:embed="rId84"/>
                      <a:stretch>
                        <a:fillRect/>
                      </a:stretch>
                    </p:blipFill>
                    <p:spPr>
                      <a:xfrm>
                        <a:off x="783337" y="1761613"/>
                        <a:ext cx="154835" cy="7814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Рукописный ввод 65">
                        <a:extLst>
                          <a:ext uri="{FF2B5EF4-FFF2-40B4-BE49-F238E27FC236}">
                            <a16:creationId xmlns:a16="http://schemas.microsoft.com/office/drawing/2014/main" id="{8D177AAA-F4C2-4713-9F96-03F360407A40}"/>
                          </a:ext>
                        </a:extLst>
                      </p14:cNvPr>
                      <p14:cNvContentPartPr/>
                      <p14:nvPr/>
                    </p14:nvContentPartPr>
                    <p14:xfrm>
                      <a:off x="945641" y="1645419"/>
                      <a:ext cx="45000" cy="198720"/>
                    </p14:xfrm>
                  </p:contentPart>
                </mc:Choice>
                <mc:Fallback xmlns="">
                  <p:pic>
                    <p:nvPicPr>
                      <p:cNvPr id="66" name="Рукописный ввод 65">
                        <a:extLst>
                          <a:ext uri="{FF2B5EF4-FFF2-40B4-BE49-F238E27FC236}">
                            <a16:creationId xmlns:a16="http://schemas.microsoft.com/office/drawing/2014/main" id="{8D177AAA-F4C2-4713-9F96-03F360407A40}"/>
                          </a:ext>
                        </a:extLst>
                      </p:cNvPr>
                      <p:cNvPicPr/>
                      <p:nvPr/>
                    </p:nvPicPr>
                    <p:blipFill>
                      <a:blip r:embed="rId86"/>
                      <a:stretch>
                        <a:fillRect/>
                      </a:stretch>
                    </p:blipFill>
                    <p:spPr>
                      <a:xfrm>
                        <a:off x="933001" y="1633221"/>
                        <a:ext cx="69775" cy="22362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Рукописный ввод 66">
                        <a:extLst>
                          <a:ext uri="{FF2B5EF4-FFF2-40B4-BE49-F238E27FC236}">
                            <a16:creationId xmlns:a16="http://schemas.microsoft.com/office/drawing/2014/main" id="{E30C6BAD-0091-4AFE-9942-956022584428}"/>
                          </a:ext>
                        </a:extLst>
                      </p14:cNvPr>
                      <p14:cNvContentPartPr/>
                      <p14:nvPr/>
                    </p14:nvContentPartPr>
                    <p14:xfrm>
                      <a:off x="1014761" y="1727139"/>
                      <a:ext cx="43200" cy="86760"/>
                    </p14:xfrm>
                  </p:contentPart>
                </mc:Choice>
                <mc:Fallback xmlns="">
                  <p:pic>
                    <p:nvPicPr>
                      <p:cNvPr id="67" name="Рукописный ввод 66">
                        <a:extLst>
                          <a:ext uri="{FF2B5EF4-FFF2-40B4-BE49-F238E27FC236}">
                            <a16:creationId xmlns:a16="http://schemas.microsoft.com/office/drawing/2014/main" id="{E30C6BAD-0091-4AFE-9942-956022584428}"/>
                          </a:ext>
                        </a:extLst>
                      </p:cNvPr>
                      <p:cNvPicPr/>
                      <p:nvPr/>
                    </p:nvPicPr>
                    <p:blipFill>
                      <a:blip r:embed="rId88"/>
                      <a:stretch>
                        <a:fillRect/>
                      </a:stretch>
                    </p:blipFill>
                    <p:spPr>
                      <a:xfrm>
                        <a:off x="1002055" y="1714380"/>
                        <a:ext cx="68104" cy="111767"/>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Рукописный ввод 67">
                        <a:extLst>
                          <a:ext uri="{FF2B5EF4-FFF2-40B4-BE49-F238E27FC236}">
                            <a16:creationId xmlns:a16="http://schemas.microsoft.com/office/drawing/2014/main" id="{6379A128-2A87-48B0-8B2B-36D38AB88A7E}"/>
                          </a:ext>
                        </a:extLst>
                      </p14:cNvPr>
                      <p14:cNvContentPartPr/>
                      <p14:nvPr/>
                    </p14:nvContentPartPr>
                    <p14:xfrm>
                      <a:off x="1008641" y="1686819"/>
                      <a:ext cx="165600" cy="186840"/>
                    </p14:xfrm>
                  </p:contentPart>
                </mc:Choice>
                <mc:Fallback xmlns="">
                  <p:pic>
                    <p:nvPicPr>
                      <p:cNvPr id="68" name="Рукописный ввод 67">
                        <a:extLst>
                          <a:ext uri="{FF2B5EF4-FFF2-40B4-BE49-F238E27FC236}">
                            <a16:creationId xmlns:a16="http://schemas.microsoft.com/office/drawing/2014/main" id="{6379A128-2A87-48B0-8B2B-36D38AB88A7E}"/>
                          </a:ext>
                        </a:extLst>
                      </p:cNvPr>
                      <p:cNvPicPr/>
                      <p:nvPr/>
                    </p:nvPicPr>
                    <p:blipFill>
                      <a:blip r:embed="rId90"/>
                      <a:stretch>
                        <a:fillRect/>
                      </a:stretch>
                    </p:blipFill>
                    <p:spPr>
                      <a:xfrm>
                        <a:off x="995942" y="1674601"/>
                        <a:ext cx="190491" cy="21178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1">
                <p14:nvContentPartPr>
                  <p14:cNvPr id="61" name="Рукописный ввод 60">
                    <a:extLst>
                      <a:ext uri="{FF2B5EF4-FFF2-40B4-BE49-F238E27FC236}">
                        <a16:creationId xmlns:a16="http://schemas.microsoft.com/office/drawing/2014/main" id="{E7AABCC0-231F-402B-802C-FC1B4CA408F3}"/>
                      </a:ext>
                    </a:extLst>
                  </p14:cNvPr>
                  <p14:cNvContentPartPr/>
                  <p14:nvPr/>
                </p14:nvContentPartPr>
                <p14:xfrm>
                  <a:off x="101051" y="2434200"/>
                  <a:ext cx="107280" cy="240120"/>
                </p14:xfrm>
              </p:contentPart>
            </mc:Choice>
            <mc:Fallback xmlns="">
              <p:pic>
                <p:nvPicPr>
                  <p:cNvPr id="61" name="Рукописный ввод 60">
                    <a:extLst>
                      <a:ext uri="{FF2B5EF4-FFF2-40B4-BE49-F238E27FC236}">
                        <a16:creationId xmlns:a16="http://schemas.microsoft.com/office/drawing/2014/main" id="{E7AABCC0-231F-402B-802C-FC1B4CA408F3}"/>
                      </a:ext>
                    </a:extLst>
                  </p:cNvPr>
                  <p:cNvPicPr/>
                  <p:nvPr/>
                </p:nvPicPr>
                <p:blipFill>
                  <a:blip r:embed="rId92"/>
                  <a:stretch>
                    <a:fillRect/>
                  </a:stretch>
                </p:blipFill>
                <p:spPr>
                  <a:xfrm>
                    <a:off x="88340" y="2421482"/>
                    <a:ext cx="132193" cy="265048"/>
                  </a:xfrm>
                  <a:prstGeom prst="rect">
                    <a:avLst/>
                  </a:prstGeom>
                </p:spPr>
              </p:pic>
            </mc:Fallback>
          </mc:AlternateContent>
        </p:grpSp>
      </p:grpSp>
      <p:grpSp>
        <p:nvGrpSpPr>
          <p:cNvPr id="3" name="Группа 2">
            <a:extLst>
              <a:ext uri="{FF2B5EF4-FFF2-40B4-BE49-F238E27FC236}">
                <a16:creationId xmlns:a16="http://schemas.microsoft.com/office/drawing/2014/main" id="{0E13E982-AD0F-4FB5-B508-35B7C787DA67}"/>
              </a:ext>
            </a:extLst>
          </p:cNvPr>
          <p:cNvGrpSpPr/>
          <p:nvPr/>
        </p:nvGrpSpPr>
        <p:grpSpPr>
          <a:xfrm>
            <a:off x="7152271" y="842435"/>
            <a:ext cx="1299084" cy="1297633"/>
            <a:chOff x="3244462" y="1313698"/>
            <a:chExt cx="3096139" cy="3092682"/>
          </a:xfrm>
        </p:grpSpPr>
        <p:grpSp>
          <p:nvGrpSpPr>
            <p:cNvPr id="169" name="Группа 168">
              <a:extLst>
                <a:ext uri="{FF2B5EF4-FFF2-40B4-BE49-F238E27FC236}">
                  <a16:creationId xmlns:a16="http://schemas.microsoft.com/office/drawing/2014/main" id="{4A8B7C13-34D9-45CC-8CC6-C3041D9B278E}"/>
                </a:ext>
              </a:extLst>
            </p:cNvPr>
            <p:cNvGrpSpPr/>
            <p:nvPr/>
          </p:nvGrpSpPr>
          <p:grpSpPr>
            <a:xfrm>
              <a:off x="3244462" y="1313698"/>
              <a:ext cx="3041258" cy="3092682"/>
              <a:chOff x="124162" y="1531089"/>
              <a:chExt cx="1906167" cy="1938399"/>
            </a:xfrm>
          </p:grpSpPr>
          <mc:AlternateContent xmlns:mc="http://schemas.openxmlformats.org/markup-compatibility/2006" xmlns:p14="http://schemas.microsoft.com/office/powerpoint/2010/main">
            <mc:Choice Requires="p14">
              <p:contentPart p14:bwMode="auto" r:id="rId93">
                <p14:nvContentPartPr>
                  <p14:cNvPr id="170" name="Рукописный ввод 169">
                    <a:extLst>
                      <a:ext uri="{FF2B5EF4-FFF2-40B4-BE49-F238E27FC236}">
                        <a16:creationId xmlns:a16="http://schemas.microsoft.com/office/drawing/2014/main" id="{7E8E8C3B-138D-4803-A613-E029C351D8BD}"/>
                      </a:ext>
                    </a:extLst>
                  </p14:cNvPr>
                  <p14:cNvContentPartPr/>
                  <p14:nvPr/>
                </p14:nvContentPartPr>
                <p14:xfrm>
                  <a:off x="450843" y="3355368"/>
                  <a:ext cx="67320" cy="86040"/>
                </p14:xfrm>
              </p:contentPart>
            </mc:Choice>
            <mc:Fallback xmlns="">
              <p:pic>
                <p:nvPicPr>
                  <p:cNvPr id="170" name="Рукописный ввод 169">
                    <a:extLst>
                      <a:ext uri="{FF2B5EF4-FFF2-40B4-BE49-F238E27FC236}">
                        <a16:creationId xmlns:a16="http://schemas.microsoft.com/office/drawing/2014/main" id="{7E8E8C3B-138D-4803-A613-E029C351D8BD}"/>
                      </a:ext>
                    </a:extLst>
                  </p:cNvPr>
                  <p:cNvPicPr/>
                  <p:nvPr/>
                </p:nvPicPr>
                <p:blipFill>
                  <a:blip r:embed="rId4"/>
                  <a:stretch>
                    <a:fillRect/>
                  </a:stretch>
                </p:blipFill>
                <p:spPr>
                  <a:xfrm>
                    <a:off x="437486" y="3341924"/>
                    <a:ext cx="93500" cy="11239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1" name="Рукописный ввод 170">
                    <a:extLst>
                      <a:ext uri="{FF2B5EF4-FFF2-40B4-BE49-F238E27FC236}">
                        <a16:creationId xmlns:a16="http://schemas.microsoft.com/office/drawing/2014/main" id="{0578DCA3-7515-4FCF-AE52-C19B7AA771AE}"/>
                      </a:ext>
                    </a:extLst>
                  </p14:cNvPr>
                  <p14:cNvContentPartPr/>
                  <p14:nvPr/>
                </p14:nvContentPartPr>
                <p14:xfrm>
                  <a:off x="531123" y="3439608"/>
                  <a:ext cx="2520" cy="29880"/>
                </p14:xfrm>
              </p:contentPart>
            </mc:Choice>
            <mc:Fallback xmlns="">
              <p:pic>
                <p:nvPicPr>
                  <p:cNvPr id="171" name="Рукописный ввод 170">
                    <a:extLst>
                      <a:ext uri="{FF2B5EF4-FFF2-40B4-BE49-F238E27FC236}">
                        <a16:creationId xmlns:a16="http://schemas.microsoft.com/office/drawing/2014/main" id="{0578DCA3-7515-4FCF-AE52-C19B7AA771AE}"/>
                      </a:ext>
                    </a:extLst>
                  </p:cNvPr>
                  <p:cNvPicPr/>
                  <p:nvPr/>
                </p:nvPicPr>
                <p:blipFill>
                  <a:blip r:embed="rId6"/>
                  <a:stretch>
                    <a:fillRect/>
                  </a:stretch>
                </p:blipFill>
                <p:spPr>
                  <a:xfrm>
                    <a:off x="518523" y="3426269"/>
                    <a:ext cx="27216" cy="56025"/>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2" name="Рукописный ввод 171">
                    <a:extLst>
                      <a:ext uri="{FF2B5EF4-FFF2-40B4-BE49-F238E27FC236}">
                        <a16:creationId xmlns:a16="http://schemas.microsoft.com/office/drawing/2014/main" id="{93906746-A83E-4E6D-A6A9-0F11C03FB77D}"/>
                      </a:ext>
                    </a:extLst>
                  </p14:cNvPr>
                  <p14:cNvContentPartPr/>
                  <p14:nvPr/>
                </p14:nvContentPartPr>
                <p14:xfrm>
                  <a:off x="557403" y="3369768"/>
                  <a:ext cx="83160" cy="79920"/>
                </p14:xfrm>
              </p:contentPart>
            </mc:Choice>
            <mc:Fallback xmlns="">
              <p:pic>
                <p:nvPicPr>
                  <p:cNvPr id="172" name="Рукописный ввод 171">
                    <a:extLst>
                      <a:ext uri="{FF2B5EF4-FFF2-40B4-BE49-F238E27FC236}">
                        <a16:creationId xmlns:a16="http://schemas.microsoft.com/office/drawing/2014/main" id="{93906746-A83E-4E6D-A6A9-0F11C03FB77D}"/>
                      </a:ext>
                    </a:extLst>
                  </p:cNvPr>
                  <p:cNvPicPr/>
                  <p:nvPr/>
                </p:nvPicPr>
                <p:blipFill>
                  <a:blip r:embed="rId8"/>
                  <a:stretch>
                    <a:fillRect/>
                  </a:stretch>
                </p:blipFill>
                <p:spPr>
                  <a:xfrm>
                    <a:off x="543990" y="3356359"/>
                    <a:ext cx="109449" cy="106202"/>
                  </a:xfrm>
                  <a:prstGeom prst="rect">
                    <a:avLst/>
                  </a:prstGeom>
                </p:spPr>
              </p:pic>
            </mc:Fallback>
          </mc:AlternateContent>
          <p:grpSp>
            <p:nvGrpSpPr>
              <p:cNvPr id="173" name="Группа 172">
                <a:extLst>
                  <a:ext uri="{FF2B5EF4-FFF2-40B4-BE49-F238E27FC236}">
                    <a16:creationId xmlns:a16="http://schemas.microsoft.com/office/drawing/2014/main" id="{CA7A36BE-B5DF-4CE3-932D-A041C75F9802}"/>
                  </a:ext>
                </a:extLst>
              </p:cNvPr>
              <p:cNvGrpSpPr/>
              <p:nvPr/>
            </p:nvGrpSpPr>
            <p:grpSpPr>
              <a:xfrm>
                <a:off x="512403" y="3225768"/>
                <a:ext cx="41400" cy="59760"/>
                <a:chOff x="512403" y="3225768"/>
                <a:chExt cx="41400" cy="59760"/>
              </a:xfrm>
            </p:grpSpPr>
            <mc:AlternateContent xmlns:mc="http://schemas.openxmlformats.org/markup-compatibility/2006" xmlns:p14="http://schemas.microsoft.com/office/powerpoint/2010/main">
              <mc:Choice Requires="p14">
                <p:contentPart p14:bwMode="auto" r:id="rId96">
                  <p14:nvContentPartPr>
                    <p14:cNvPr id="220" name="Рукописный ввод 219">
                      <a:extLst>
                        <a:ext uri="{FF2B5EF4-FFF2-40B4-BE49-F238E27FC236}">
                          <a16:creationId xmlns:a16="http://schemas.microsoft.com/office/drawing/2014/main" id="{DC0D1D37-91A0-4098-A995-8FFC6283DAED}"/>
                        </a:ext>
                      </a:extLst>
                    </p14:cNvPr>
                    <p14:cNvContentPartPr/>
                    <p14:nvPr/>
                  </p14:nvContentPartPr>
                  <p14:xfrm>
                    <a:off x="514563" y="3225768"/>
                    <a:ext cx="22320" cy="59760"/>
                  </p14:xfrm>
                </p:contentPart>
              </mc:Choice>
              <mc:Fallback xmlns="">
                <p:pic>
                  <p:nvPicPr>
                    <p:cNvPr id="220" name="Рукописный ввод 219">
                      <a:extLst>
                        <a:ext uri="{FF2B5EF4-FFF2-40B4-BE49-F238E27FC236}">
                          <a16:creationId xmlns:a16="http://schemas.microsoft.com/office/drawing/2014/main" id="{DC0D1D37-91A0-4098-A995-8FFC6283DAED}"/>
                        </a:ext>
                      </a:extLst>
                    </p:cNvPr>
                    <p:cNvPicPr/>
                    <p:nvPr/>
                  </p:nvPicPr>
                  <p:blipFill>
                    <a:blip r:embed="rId10"/>
                    <a:stretch>
                      <a:fillRect/>
                    </a:stretch>
                  </p:blipFill>
                  <p:spPr>
                    <a:xfrm>
                      <a:off x="501277" y="3212309"/>
                      <a:ext cx="48360" cy="8614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21" name="Рукописный ввод 220">
                      <a:extLst>
                        <a:ext uri="{FF2B5EF4-FFF2-40B4-BE49-F238E27FC236}">
                          <a16:creationId xmlns:a16="http://schemas.microsoft.com/office/drawing/2014/main" id="{8E843B4A-0D93-40F2-85FF-224498A1F040}"/>
                        </a:ext>
                      </a:extLst>
                    </p14:cNvPr>
                    <p14:cNvContentPartPr/>
                    <p14:nvPr/>
                  </p14:nvContentPartPr>
                  <p14:xfrm>
                    <a:off x="512403" y="3236208"/>
                    <a:ext cx="41400" cy="43920"/>
                  </p14:xfrm>
                </p:contentPart>
              </mc:Choice>
              <mc:Fallback xmlns="">
                <p:pic>
                  <p:nvPicPr>
                    <p:cNvPr id="221" name="Рукописный ввод 220">
                      <a:extLst>
                        <a:ext uri="{FF2B5EF4-FFF2-40B4-BE49-F238E27FC236}">
                          <a16:creationId xmlns:a16="http://schemas.microsoft.com/office/drawing/2014/main" id="{8E843B4A-0D93-40F2-85FF-224498A1F040}"/>
                        </a:ext>
                      </a:extLst>
                    </p:cNvPr>
                    <p:cNvPicPr/>
                    <p:nvPr/>
                  </p:nvPicPr>
                  <p:blipFill>
                    <a:blip r:embed="rId12"/>
                    <a:stretch>
                      <a:fillRect/>
                    </a:stretch>
                  </p:blipFill>
                  <p:spPr>
                    <a:xfrm>
                      <a:off x="499134" y="3222818"/>
                      <a:ext cx="67408" cy="70165"/>
                    </a:xfrm>
                    <a:prstGeom prst="rect">
                      <a:avLst/>
                    </a:prstGeom>
                  </p:spPr>
                </p:pic>
              </mc:Fallback>
            </mc:AlternateContent>
          </p:grpSp>
          <p:grpSp>
            <p:nvGrpSpPr>
              <p:cNvPr id="179" name="Группа 178">
                <a:extLst>
                  <a:ext uri="{FF2B5EF4-FFF2-40B4-BE49-F238E27FC236}">
                    <a16:creationId xmlns:a16="http://schemas.microsoft.com/office/drawing/2014/main" id="{926B26A9-B663-40B9-8F38-22113CE255EB}"/>
                  </a:ext>
                </a:extLst>
              </p:cNvPr>
              <p:cNvGrpSpPr/>
              <p:nvPr/>
            </p:nvGrpSpPr>
            <p:grpSpPr>
              <a:xfrm>
                <a:off x="1183443" y="3216048"/>
                <a:ext cx="176760" cy="220320"/>
                <a:chOff x="1183443" y="3216048"/>
                <a:chExt cx="176760" cy="220320"/>
              </a:xfrm>
            </p:grpSpPr>
            <mc:AlternateContent xmlns:mc="http://schemas.openxmlformats.org/markup-compatibility/2006" xmlns:p14="http://schemas.microsoft.com/office/powerpoint/2010/main">
              <mc:Choice Requires="p14">
                <p:contentPart p14:bwMode="auto" r:id="rId98">
                  <p14:nvContentPartPr>
                    <p14:cNvPr id="212" name="Рукописный ввод 211">
                      <a:extLst>
                        <a:ext uri="{FF2B5EF4-FFF2-40B4-BE49-F238E27FC236}">
                          <a16:creationId xmlns:a16="http://schemas.microsoft.com/office/drawing/2014/main" id="{40BB234D-2471-4A3F-AEA0-BAFB4127089D}"/>
                        </a:ext>
                      </a:extLst>
                    </p14:cNvPr>
                    <p14:cNvContentPartPr/>
                    <p14:nvPr/>
                  </p14:nvContentPartPr>
                  <p14:xfrm>
                    <a:off x="1249323" y="3216048"/>
                    <a:ext cx="19440" cy="60480"/>
                  </p14:xfrm>
                </p:contentPart>
              </mc:Choice>
              <mc:Fallback xmlns="">
                <p:pic>
                  <p:nvPicPr>
                    <p:cNvPr id="212" name="Рукописный ввод 211">
                      <a:extLst>
                        <a:ext uri="{FF2B5EF4-FFF2-40B4-BE49-F238E27FC236}">
                          <a16:creationId xmlns:a16="http://schemas.microsoft.com/office/drawing/2014/main" id="{40BB234D-2471-4A3F-AEA0-BAFB4127089D}"/>
                        </a:ext>
                      </a:extLst>
                    </p:cNvPr>
                    <p:cNvPicPr/>
                    <p:nvPr/>
                  </p:nvPicPr>
                  <p:blipFill>
                    <a:blip r:embed="rId28"/>
                    <a:stretch>
                      <a:fillRect/>
                    </a:stretch>
                  </p:blipFill>
                  <p:spPr>
                    <a:xfrm>
                      <a:off x="1235823" y="3202548"/>
                      <a:ext cx="45900"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13" name="Рукописный ввод 212">
                      <a:extLst>
                        <a:ext uri="{FF2B5EF4-FFF2-40B4-BE49-F238E27FC236}">
                          <a16:creationId xmlns:a16="http://schemas.microsoft.com/office/drawing/2014/main" id="{4F171DDC-FBBD-4A88-BEF4-A43D2CF20E04}"/>
                        </a:ext>
                      </a:extLst>
                    </p14:cNvPr>
                    <p14:cNvContentPartPr/>
                    <p14:nvPr/>
                  </p14:nvContentPartPr>
                  <p14:xfrm>
                    <a:off x="1227363" y="3230088"/>
                    <a:ext cx="41400" cy="35280"/>
                  </p14:xfrm>
                </p:contentPart>
              </mc:Choice>
              <mc:Fallback xmlns="">
                <p:pic>
                  <p:nvPicPr>
                    <p:cNvPr id="213" name="Рукописный ввод 212">
                      <a:extLst>
                        <a:ext uri="{FF2B5EF4-FFF2-40B4-BE49-F238E27FC236}">
                          <a16:creationId xmlns:a16="http://schemas.microsoft.com/office/drawing/2014/main" id="{4F171DDC-FBBD-4A88-BEF4-A43D2CF20E04}"/>
                        </a:ext>
                      </a:extLst>
                    </p:cNvPr>
                    <p:cNvPicPr/>
                    <p:nvPr/>
                  </p:nvPicPr>
                  <p:blipFill>
                    <a:blip r:embed="rId30"/>
                    <a:stretch>
                      <a:fillRect/>
                    </a:stretch>
                  </p:blipFill>
                  <p:spPr>
                    <a:xfrm>
                      <a:off x="1213921" y="3216724"/>
                      <a:ext cx="67745" cy="6147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4" name="Рукописный ввод 213">
                      <a:extLst>
                        <a:ext uri="{FF2B5EF4-FFF2-40B4-BE49-F238E27FC236}">
                          <a16:creationId xmlns:a16="http://schemas.microsoft.com/office/drawing/2014/main" id="{079B9E85-9C52-42CC-A507-87172623ECBA}"/>
                        </a:ext>
                      </a:extLst>
                    </p14:cNvPr>
                    <p14:cNvContentPartPr/>
                    <p14:nvPr/>
                  </p14:nvContentPartPr>
                  <p14:xfrm>
                    <a:off x="1183443" y="3342408"/>
                    <a:ext cx="65520" cy="75960"/>
                  </p14:xfrm>
                </p:contentPart>
              </mc:Choice>
              <mc:Fallback xmlns="">
                <p:pic>
                  <p:nvPicPr>
                    <p:cNvPr id="214" name="Рукописный ввод 213">
                      <a:extLst>
                        <a:ext uri="{FF2B5EF4-FFF2-40B4-BE49-F238E27FC236}">
                          <a16:creationId xmlns:a16="http://schemas.microsoft.com/office/drawing/2014/main" id="{079B9E85-9C52-42CC-A507-87172623ECBA}"/>
                        </a:ext>
                      </a:extLst>
                    </p:cNvPr>
                    <p:cNvPicPr/>
                    <p:nvPr/>
                  </p:nvPicPr>
                  <p:blipFill>
                    <a:blip r:embed="rId32"/>
                    <a:stretch>
                      <a:fillRect/>
                    </a:stretch>
                  </p:blipFill>
                  <p:spPr>
                    <a:xfrm>
                      <a:off x="1170017" y="3328940"/>
                      <a:ext cx="91835" cy="102357"/>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5" name="Рукописный ввод 214">
                      <a:extLst>
                        <a:ext uri="{FF2B5EF4-FFF2-40B4-BE49-F238E27FC236}">
                          <a16:creationId xmlns:a16="http://schemas.microsoft.com/office/drawing/2014/main" id="{0252C4A9-6AE1-4FA8-9FF8-710143AE79EC}"/>
                        </a:ext>
                      </a:extLst>
                    </p14:cNvPr>
                    <p14:cNvContentPartPr/>
                    <p14:nvPr/>
                  </p14:nvContentPartPr>
                  <p14:xfrm>
                    <a:off x="1278123" y="3409368"/>
                    <a:ext cx="6840" cy="27000"/>
                  </p14:xfrm>
                </p:contentPart>
              </mc:Choice>
              <mc:Fallback xmlns="">
                <p:pic>
                  <p:nvPicPr>
                    <p:cNvPr id="215" name="Рукописный ввод 214">
                      <a:extLst>
                        <a:ext uri="{FF2B5EF4-FFF2-40B4-BE49-F238E27FC236}">
                          <a16:creationId xmlns:a16="http://schemas.microsoft.com/office/drawing/2014/main" id="{0252C4A9-6AE1-4FA8-9FF8-710143AE79EC}"/>
                        </a:ext>
                      </a:extLst>
                    </p:cNvPr>
                    <p:cNvPicPr/>
                    <p:nvPr/>
                  </p:nvPicPr>
                  <p:blipFill>
                    <a:blip r:embed="rId34"/>
                    <a:stretch>
                      <a:fillRect/>
                    </a:stretch>
                  </p:blipFill>
                  <p:spPr>
                    <a:xfrm>
                      <a:off x="1264969" y="3395868"/>
                      <a:ext cx="32622" cy="534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6" name="Рукописный ввод 215">
                      <a:extLst>
                        <a:ext uri="{FF2B5EF4-FFF2-40B4-BE49-F238E27FC236}">
                          <a16:creationId xmlns:a16="http://schemas.microsoft.com/office/drawing/2014/main" id="{441676D2-AB68-4F10-B8F3-FE63B34E56B2}"/>
                        </a:ext>
                      </a:extLst>
                    </p14:cNvPr>
                    <p14:cNvContentPartPr/>
                    <p14:nvPr/>
                  </p14:nvContentPartPr>
                  <p14:xfrm>
                    <a:off x="1311963" y="3312888"/>
                    <a:ext cx="48240" cy="104400"/>
                  </p14:xfrm>
                </p:contentPart>
              </mc:Choice>
              <mc:Fallback xmlns="">
                <p:pic>
                  <p:nvPicPr>
                    <p:cNvPr id="216" name="Рукописный ввод 215">
                      <a:extLst>
                        <a:ext uri="{FF2B5EF4-FFF2-40B4-BE49-F238E27FC236}">
                          <a16:creationId xmlns:a16="http://schemas.microsoft.com/office/drawing/2014/main" id="{441676D2-AB68-4F10-B8F3-FE63B34E56B2}"/>
                        </a:ext>
                      </a:extLst>
                    </p:cNvPr>
                    <p:cNvPicPr/>
                    <p:nvPr/>
                  </p:nvPicPr>
                  <p:blipFill>
                    <a:blip r:embed="rId36"/>
                    <a:stretch>
                      <a:fillRect/>
                    </a:stretch>
                  </p:blipFill>
                  <p:spPr>
                    <a:xfrm>
                      <a:off x="1298563" y="3299434"/>
                      <a:ext cx="74504" cy="130769"/>
                    </a:xfrm>
                    <a:prstGeom prst="rect">
                      <a:avLst/>
                    </a:prstGeom>
                  </p:spPr>
                </p:pic>
              </mc:Fallback>
            </mc:AlternateContent>
          </p:grpSp>
          <p:grpSp>
            <p:nvGrpSpPr>
              <p:cNvPr id="185" name="Группа 184">
                <a:extLst>
                  <a:ext uri="{FF2B5EF4-FFF2-40B4-BE49-F238E27FC236}">
                    <a16:creationId xmlns:a16="http://schemas.microsoft.com/office/drawing/2014/main" id="{B0295B78-25CC-4A63-95B6-8CC31EFDA7CF}"/>
                  </a:ext>
                </a:extLst>
              </p:cNvPr>
              <p:cNvGrpSpPr/>
              <p:nvPr/>
            </p:nvGrpSpPr>
            <p:grpSpPr>
              <a:xfrm>
                <a:off x="124162" y="1531089"/>
                <a:ext cx="1906167" cy="1934018"/>
                <a:chOff x="795521" y="1546419"/>
                <a:chExt cx="1906167" cy="1934018"/>
              </a:xfrm>
            </p:grpSpPr>
            <p:grpSp>
              <p:nvGrpSpPr>
                <p:cNvPr id="187" name="Группа 186">
                  <a:extLst>
                    <a:ext uri="{FF2B5EF4-FFF2-40B4-BE49-F238E27FC236}">
                      <a16:creationId xmlns:a16="http://schemas.microsoft.com/office/drawing/2014/main" id="{7273ABDC-323C-4B3A-B3AE-761CA13E8FDE}"/>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103">
                    <p14:nvContentPartPr>
                      <p14:cNvPr id="194" name="Рукописный ввод 193">
                        <a:extLst>
                          <a:ext uri="{FF2B5EF4-FFF2-40B4-BE49-F238E27FC236}">
                            <a16:creationId xmlns:a16="http://schemas.microsoft.com/office/drawing/2014/main" id="{9853E869-E9E0-4E71-A411-45EF3FBCBE27}"/>
                          </a:ext>
                        </a:extLst>
                      </p14:cNvPr>
                      <p14:cNvContentPartPr/>
                      <p14:nvPr/>
                    </p14:nvContentPartPr>
                    <p14:xfrm>
                      <a:off x="289721" y="1370894"/>
                      <a:ext cx="37080" cy="1925280"/>
                    </p14:xfrm>
                  </p:contentPart>
                </mc:Choice>
                <mc:Fallback xmlns="">
                  <p:pic>
                    <p:nvPicPr>
                      <p:cNvPr id="194" name="Рукописный ввод 193">
                        <a:extLst>
                          <a:ext uri="{FF2B5EF4-FFF2-40B4-BE49-F238E27FC236}">
                            <a16:creationId xmlns:a16="http://schemas.microsoft.com/office/drawing/2014/main" id="{9853E869-E9E0-4E71-A411-45EF3FBCBE27}"/>
                          </a:ext>
                        </a:extLst>
                      </p:cNvPr>
                      <p:cNvPicPr/>
                      <p:nvPr/>
                    </p:nvPicPr>
                    <p:blipFill>
                      <a:blip r:embed="rId52"/>
                      <a:stretch>
                        <a:fillRect/>
                      </a:stretch>
                    </p:blipFill>
                    <p:spPr>
                      <a:xfrm>
                        <a:off x="269121" y="1350254"/>
                        <a:ext cx="77456" cy="196573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5" name="Рукописный ввод 194">
                        <a:extLst>
                          <a:ext uri="{FF2B5EF4-FFF2-40B4-BE49-F238E27FC236}">
                            <a16:creationId xmlns:a16="http://schemas.microsoft.com/office/drawing/2014/main" id="{952D6E33-0F1F-441C-A869-78C5FC0C865B}"/>
                          </a:ext>
                        </a:extLst>
                      </p14:cNvPr>
                      <p14:cNvContentPartPr/>
                      <p14:nvPr/>
                    </p14:nvContentPartPr>
                    <p14:xfrm>
                      <a:off x="238241" y="1299254"/>
                      <a:ext cx="113040" cy="222120"/>
                    </p14:xfrm>
                  </p:contentPart>
                </mc:Choice>
                <mc:Fallback xmlns="">
                  <p:pic>
                    <p:nvPicPr>
                      <p:cNvPr id="195" name="Рукописный ввод 194">
                        <a:extLst>
                          <a:ext uri="{FF2B5EF4-FFF2-40B4-BE49-F238E27FC236}">
                            <a16:creationId xmlns:a16="http://schemas.microsoft.com/office/drawing/2014/main" id="{952D6E33-0F1F-441C-A869-78C5FC0C865B}"/>
                          </a:ext>
                        </a:extLst>
                      </p:cNvPr>
                      <p:cNvPicPr/>
                      <p:nvPr/>
                    </p:nvPicPr>
                    <p:blipFill>
                      <a:blip r:embed="rId54"/>
                      <a:stretch>
                        <a:fillRect/>
                      </a:stretch>
                    </p:blipFill>
                    <p:spPr>
                      <a:xfrm>
                        <a:off x="217613" y="1278611"/>
                        <a:ext cx="153470" cy="26258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6" name="Рукописный ввод 195">
                        <a:extLst>
                          <a:ext uri="{FF2B5EF4-FFF2-40B4-BE49-F238E27FC236}">
                            <a16:creationId xmlns:a16="http://schemas.microsoft.com/office/drawing/2014/main" id="{D465D078-7818-462B-812A-FA212707FBD7}"/>
                          </a:ext>
                        </a:extLst>
                      </p14:cNvPr>
                      <p14:cNvContentPartPr/>
                      <p14:nvPr/>
                    </p14:nvContentPartPr>
                    <p14:xfrm>
                      <a:off x="302681" y="3292934"/>
                      <a:ext cx="2408040" cy="32760"/>
                    </p14:xfrm>
                  </p:contentPart>
                </mc:Choice>
                <mc:Fallback xmlns="">
                  <p:pic>
                    <p:nvPicPr>
                      <p:cNvPr id="196" name="Рукописный ввод 195">
                        <a:extLst>
                          <a:ext uri="{FF2B5EF4-FFF2-40B4-BE49-F238E27FC236}">
                            <a16:creationId xmlns:a16="http://schemas.microsoft.com/office/drawing/2014/main" id="{D465D078-7818-462B-812A-FA212707FBD7}"/>
                          </a:ext>
                        </a:extLst>
                      </p:cNvPr>
                      <p:cNvPicPr/>
                      <p:nvPr/>
                    </p:nvPicPr>
                    <p:blipFill>
                      <a:blip r:embed="rId56"/>
                      <a:stretch>
                        <a:fillRect/>
                      </a:stretch>
                    </p:blipFill>
                    <p:spPr>
                      <a:xfrm>
                        <a:off x="282036" y="3272459"/>
                        <a:ext cx="2448504" cy="7289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7" name="Рукописный ввод 196">
                        <a:extLst>
                          <a:ext uri="{FF2B5EF4-FFF2-40B4-BE49-F238E27FC236}">
                            <a16:creationId xmlns:a16="http://schemas.microsoft.com/office/drawing/2014/main" id="{290329AB-85F8-4B2C-9316-C127425F702E}"/>
                          </a:ext>
                        </a:extLst>
                      </p14:cNvPr>
                      <p14:cNvContentPartPr/>
                      <p14:nvPr/>
                    </p14:nvContentPartPr>
                    <p14:xfrm>
                      <a:off x="2631881" y="3241814"/>
                      <a:ext cx="185760" cy="115200"/>
                    </p14:xfrm>
                  </p:contentPart>
                </mc:Choice>
                <mc:Fallback xmlns="">
                  <p:pic>
                    <p:nvPicPr>
                      <p:cNvPr id="197" name="Рукописный ввод 196">
                        <a:extLst>
                          <a:ext uri="{FF2B5EF4-FFF2-40B4-BE49-F238E27FC236}">
                            <a16:creationId xmlns:a16="http://schemas.microsoft.com/office/drawing/2014/main" id="{290329AB-85F8-4B2C-9316-C127425F702E}"/>
                          </a:ext>
                        </a:extLst>
                      </p:cNvPr>
                      <p:cNvPicPr/>
                      <p:nvPr/>
                    </p:nvPicPr>
                    <p:blipFill>
                      <a:blip r:embed="rId58"/>
                      <a:stretch>
                        <a:fillRect/>
                      </a:stretch>
                    </p:blipFill>
                    <p:spPr>
                      <a:xfrm>
                        <a:off x="2611241" y="3221243"/>
                        <a:ext cx="226214"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98" name="Рукописный ввод 197">
                        <a:extLst>
                          <a:ext uri="{FF2B5EF4-FFF2-40B4-BE49-F238E27FC236}">
                            <a16:creationId xmlns:a16="http://schemas.microsoft.com/office/drawing/2014/main" id="{42DE659C-8200-463C-A629-E4358C3C37C2}"/>
                          </a:ext>
                        </a:extLst>
                      </p14:cNvPr>
                      <p14:cNvContentPartPr/>
                      <p14:nvPr/>
                    </p14:nvContentPartPr>
                    <p14:xfrm>
                      <a:off x="269201" y="3459614"/>
                      <a:ext cx="186840" cy="186840"/>
                    </p14:xfrm>
                  </p:contentPart>
                </mc:Choice>
                <mc:Fallback xmlns="">
                  <p:pic>
                    <p:nvPicPr>
                      <p:cNvPr id="198" name="Рукописный ввод 197">
                        <a:extLst>
                          <a:ext uri="{FF2B5EF4-FFF2-40B4-BE49-F238E27FC236}">
                            <a16:creationId xmlns:a16="http://schemas.microsoft.com/office/drawing/2014/main" id="{42DE659C-8200-463C-A629-E4358C3C37C2}"/>
                          </a:ext>
                        </a:extLst>
                      </p:cNvPr>
                      <p:cNvPicPr/>
                      <p:nvPr/>
                    </p:nvPicPr>
                    <p:blipFill>
                      <a:blip r:embed="rId60"/>
                      <a:stretch>
                        <a:fillRect/>
                      </a:stretch>
                    </p:blipFill>
                    <p:spPr>
                      <a:xfrm>
                        <a:off x="248624" y="3439037"/>
                        <a:ext cx="227171" cy="22717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9" name="Рукописный ввод 198">
                        <a:extLst>
                          <a:ext uri="{FF2B5EF4-FFF2-40B4-BE49-F238E27FC236}">
                            <a16:creationId xmlns:a16="http://schemas.microsoft.com/office/drawing/2014/main" id="{4D97D468-FF0F-4C43-A0B8-A35D9E60BF6D}"/>
                          </a:ext>
                        </a:extLst>
                      </p14:cNvPr>
                      <p14:cNvContentPartPr/>
                      <p14:nvPr/>
                    </p14:nvContentPartPr>
                    <p14:xfrm>
                      <a:off x="2186021" y="3376814"/>
                      <a:ext cx="228600" cy="262440"/>
                    </p14:xfrm>
                  </p:contentPart>
                </mc:Choice>
                <mc:Fallback xmlns="">
                  <p:pic>
                    <p:nvPicPr>
                      <p:cNvPr id="199" name="Рукописный ввод 198">
                        <a:extLst>
                          <a:ext uri="{FF2B5EF4-FFF2-40B4-BE49-F238E27FC236}">
                            <a16:creationId xmlns:a16="http://schemas.microsoft.com/office/drawing/2014/main" id="{4D97D468-FF0F-4C43-A0B8-A35D9E60BF6D}"/>
                          </a:ext>
                        </a:extLst>
                      </p:cNvPr>
                      <p:cNvPicPr/>
                      <p:nvPr/>
                    </p:nvPicPr>
                    <p:blipFill>
                      <a:blip r:embed="rId62"/>
                      <a:stretch>
                        <a:fillRect/>
                      </a:stretch>
                    </p:blipFill>
                    <p:spPr>
                      <a:xfrm>
                        <a:off x="2165389" y="3356182"/>
                        <a:ext cx="269038" cy="302879"/>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7" name="Рукописный ввод 206">
                        <a:extLst>
                          <a:ext uri="{FF2B5EF4-FFF2-40B4-BE49-F238E27FC236}">
                            <a16:creationId xmlns:a16="http://schemas.microsoft.com/office/drawing/2014/main" id="{5F8F3E8B-F560-4B97-ADE8-295847637E23}"/>
                          </a:ext>
                        </a:extLst>
                      </p14:cNvPr>
                      <p14:cNvContentPartPr/>
                      <p14:nvPr/>
                    </p14:nvContentPartPr>
                    <p14:xfrm>
                      <a:off x="2868761" y="3399134"/>
                      <a:ext cx="138600" cy="222120"/>
                    </p14:xfrm>
                  </p:contentPart>
                </mc:Choice>
                <mc:Fallback xmlns="">
                  <p:pic>
                    <p:nvPicPr>
                      <p:cNvPr id="207" name="Рукописный ввод 206">
                        <a:extLst>
                          <a:ext uri="{FF2B5EF4-FFF2-40B4-BE49-F238E27FC236}">
                            <a16:creationId xmlns:a16="http://schemas.microsoft.com/office/drawing/2014/main" id="{5F8F3E8B-F560-4B97-ADE8-295847637E23}"/>
                          </a:ext>
                        </a:extLst>
                      </p:cNvPr>
                      <p:cNvPicPr/>
                      <p:nvPr/>
                    </p:nvPicPr>
                    <p:blipFill>
                      <a:blip r:embed="rId78"/>
                      <a:stretch>
                        <a:fillRect/>
                      </a:stretch>
                    </p:blipFill>
                    <p:spPr>
                      <a:xfrm>
                        <a:off x="2848136" y="3378491"/>
                        <a:ext cx="179025" cy="26258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8" name="Рукописный ввод 207">
                        <a:extLst>
                          <a:ext uri="{FF2B5EF4-FFF2-40B4-BE49-F238E27FC236}">
                            <a16:creationId xmlns:a16="http://schemas.microsoft.com/office/drawing/2014/main" id="{7F2D658D-1CD0-4C9E-9E06-D46D45418D82}"/>
                          </a:ext>
                        </a:extLst>
                      </p14:cNvPr>
                      <p14:cNvContentPartPr/>
                      <p14:nvPr/>
                    </p14:nvContentPartPr>
                    <p14:xfrm>
                      <a:off x="2900441" y="3456014"/>
                      <a:ext cx="131400" cy="157320"/>
                    </p14:xfrm>
                  </p:contentPart>
                </mc:Choice>
                <mc:Fallback xmlns="">
                  <p:pic>
                    <p:nvPicPr>
                      <p:cNvPr id="208" name="Рукописный ввод 207">
                        <a:extLst>
                          <a:ext uri="{FF2B5EF4-FFF2-40B4-BE49-F238E27FC236}">
                            <a16:creationId xmlns:a16="http://schemas.microsoft.com/office/drawing/2014/main" id="{7F2D658D-1CD0-4C9E-9E06-D46D45418D82}"/>
                          </a:ext>
                        </a:extLst>
                      </p:cNvPr>
                      <p:cNvPicPr/>
                      <p:nvPr/>
                    </p:nvPicPr>
                    <p:blipFill>
                      <a:blip r:embed="rId80"/>
                      <a:stretch>
                        <a:fillRect/>
                      </a:stretch>
                    </p:blipFill>
                    <p:spPr>
                      <a:xfrm>
                        <a:off x="2879910" y="3435422"/>
                        <a:ext cx="171641" cy="197680"/>
                      </a:xfrm>
                      <a:prstGeom prst="rect">
                        <a:avLst/>
                      </a:prstGeom>
                    </p:spPr>
                  </p:pic>
                </mc:Fallback>
              </mc:AlternateContent>
            </p:grpSp>
            <p:grpSp>
              <p:nvGrpSpPr>
                <p:cNvPr id="188" name="Группа 187">
                  <a:extLst>
                    <a:ext uri="{FF2B5EF4-FFF2-40B4-BE49-F238E27FC236}">
                      <a16:creationId xmlns:a16="http://schemas.microsoft.com/office/drawing/2014/main" id="{B025FAA0-2067-40AB-B46C-657AD4EFB420}"/>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111">
                    <p14:nvContentPartPr>
                      <p14:cNvPr id="189" name="Рукописный ввод 188">
                        <a:extLst>
                          <a:ext uri="{FF2B5EF4-FFF2-40B4-BE49-F238E27FC236}">
                            <a16:creationId xmlns:a16="http://schemas.microsoft.com/office/drawing/2014/main" id="{00AECDA9-4D99-4D2E-BD71-4B509C921252}"/>
                          </a:ext>
                        </a:extLst>
                      </p14:cNvPr>
                      <p14:cNvContentPartPr/>
                      <p14:nvPr/>
                    </p14:nvContentPartPr>
                    <p14:xfrm>
                      <a:off x="824681" y="1546419"/>
                      <a:ext cx="56520" cy="352800"/>
                    </p14:xfrm>
                  </p:contentPart>
                </mc:Choice>
                <mc:Fallback xmlns="">
                  <p:pic>
                    <p:nvPicPr>
                      <p:cNvPr id="189" name="Рукописный ввод 188">
                        <a:extLst>
                          <a:ext uri="{FF2B5EF4-FFF2-40B4-BE49-F238E27FC236}">
                            <a16:creationId xmlns:a16="http://schemas.microsoft.com/office/drawing/2014/main" id="{00AECDA9-4D99-4D2E-BD71-4B509C921252}"/>
                          </a:ext>
                        </a:extLst>
                      </p:cNvPr>
                      <p:cNvPicPr/>
                      <p:nvPr/>
                    </p:nvPicPr>
                    <p:blipFill>
                      <a:blip r:embed="rId82"/>
                      <a:stretch>
                        <a:fillRect/>
                      </a:stretch>
                    </p:blipFill>
                    <p:spPr>
                      <a:xfrm>
                        <a:off x="811351" y="1532974"/>
                        <a:ext cx="82647" cy="379152"/>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0" name="Рукописный ввод 189">
                        <a:extLst>
                          <a:ext uri="{FF2B5EF4-FFF2-40B4-BE49-F238E27FC236}">
                            <a16:creationId xmlns:a16="http://schemas.microsoft.com/office/drawing/2014/main" id="{3F5169B3-2172-4B06-882F-78A27AE92126}"/>
                          </a:ext>
                        </a:extLst>
                      </p14:cNvPr>
                      <p14:cNvContentPartPr/>
                      <p14:nvPr/>
                    </p14:nvContentPartPr>
                    <p14:xfrm>
                      <a:off x="795521" y="1774299"/>
                      <a:ext cx="129960" cy="53280"/>
                    </p14:xfrm>
                  </p:contentPart>
                </mc:Choice>
                <mc:Fallback xmlns="">
                  <p:pic>
                    <p:nvPicPr>
                      <p:cNvPr id="190" name="Рукописный ввод 189">
                        <a:extLst>
                          <a:ext uri="{FF2B5EF4-FFF2-40B4-BE49-F238E27FC236}">
                            <a16:creationId xmlns:a16="http://schemas.microsoft.com/office/drawing/2014/main" id="{3F5169B3-2172-4B06-882F-78A27AE92126}"/>
                          </a:ext>
                        </a:extLst>
                      </p:cNvPr>
                      <p:cNvPicPr/>
                      <p:nvPr/>
                    </p:nvPicPr>
                    <p:blipFill>
                      <a:blip r:embed="rId84"/>
                      <a:stretch>
                        <a:fillRect/>
                      </a:stretch>
                    </p:blipFill>
                    <p:spPr>
                      <a:xfrm>
                        <a:off x="782095" y="1760979"/>
                        <a:ext cx="156274" cy="79387"/>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91" name="Рукописный ввод 190">
                        <a:extLst>
                          <a:ext uri="{FF2B5EF4-FFF2-40B4-BE49-F238E27FC236}">
                            <a16:creationId xmlns:a16="http://schemas.microsoft.com/office/drawing/2014/main" id="{EDDDF862-398E-4C09-8D49-938B59388E77}"/>
                          </a:ext>
                        </a:extLst>
                      </p14:cNvPr>
                      <p14:cNvContentPartPr/>
                      <p14:nvPr/>
                    </p14:nvContentPartPr>
                    <p14:xfrm>
                      <a:off x="945641" y="1645419"/>
                      <a:ext cx="45000" cy="198720"/>
                    </p14:xfrm>
                  </p:contentPart>
                </mc:Choice>
                <mc:Fallback xmlns="">
                  <p:pic>
                    <p:nvPicPr>
                      <p:cNvPr id="191" name="Рукописный ввод 190">
                        <a:extLst>
                          <a:ext uri="{FF2B5EF4-FFF2-40B4-BE49-F238E27FC236}">
                            <a16:creationId xmlns:a16="http://schemas.microsoft.com/office/drawing/2014/main" id="{EDDDF862-398E-4C09-8D49-938B59388E77}"/>
                          </a:ext>
                        </a:extLst>
                      </p:cNvPr>
                      <p:cNvPicPr/>
                      <p:nvPr/>
                    </p:nvPicPr>
                    <p:blipFill>
                      <a:blip r:embed="rId86"/>
                      <a:stretch>
                        <a:fillRect/>
                      </a:stretch>
                    </p:blipFill>
                    <p:spPr>
                      <a:xfrm>
                        <a:off x="932248" y="1631992"/>
                        <a:ext cx="71250" cy="22503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2" name="Рукописный ввод 191">
                        <a:extLst>
                          <a:ext uri="{FF2B5EF4-FFF2-40B4-BE49-F238E27FC236}">
                            <a16:creationId xmlns:a16="http://schemas.microsoft.com/office/drawing/2014/main" id="{2B4CA475-C3A1-4763-AF29-B91F129246B2}"/>
                          </a:ext>
                        </a:extLst>
                      </p14:cNvPr>
                      <p14:cNvContentPartPr/>
                      <p14:nvPr/>
                    </p14:nvContentPartPr>
                    <p14:xfrm>
                      <a:off x="1014761" y="1727139"/>
                      <a:ext cx="43200" cy="86760"/>
                    </p14:xfrm>
                  </p:contentPart>
                </mc:Choice>
                <mc:Fallback xmlns="">
                  <p:pic>
                    <p:nvPicPr>
                      <p:cNvPr id="192" name="Рукописный ввод 191">
                        <a:extLst>
                          <a:ext uri="{FF2B5EF4-FFF2-40B4-BE49-F238E27FC236}">
                            <a16:creationId xmlns:a16="http://schemas.microsoft.com/office/drawing/2014/main" id="{2B4CA475-C3A1-4763-AF29-B91F129246B2}"/>
                          </a:ext>
                        </a:extLst>
                      </p:cNvPr>
                      <p:cNvPicPr/>
                      <p:nvPr/>
                    </p:nvPicPr>
                    <p:blipFill>
                      <a:blip r:embed="rId88"/>
                      <a:stretch>
                        <a:fillRect/>
                      </a:stretch>
                    </p:blipFill>
                    <p:spPr>
                      <a:xfrm>
                        <a:off x="1001428" y="1713667"/>
                        <a:ext cx="69333" cy="113165"/>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93" name="Рукописный ввод 192">
                        <a:extLst>
                          <a:ext uri="{FF2B5EF4-FFF2-40B4-BE49-F238E27FC236}">
                            <a16:creationId xmlns:a16="http://schemas.microsoft.com/office/drawing/2014/main" id="{4D932BEF-5DC5-4D62-B5DD-ADF2B2D60151}"/>
                          </a:ext>
                        </a:extLst>
                      </p14:cNvPr>
                      <p14:cNvContentPartPr/>
                      <p14:nvPr/>
                    </p14:nvContentPartPr>
                    <p14:xfrm>
                      <a:off x="1008641" y="1686819"/>
                      <a:ext cx="165600" cy="186840"/>
                    </p14:xfrm>
                  </p:contentPart>
                </mc:Choice>
                <mc:Fallback xmlns="">
                  <p:pic>
                    <p:nvPicPr>
                      <p:cNvPr id="193" name="Рукописный ввод 192">
                        <a:extLst>
                          <a:ext uri="{FF2B5EF4-FFF2-40B4-BE49-F238E27FC236}">
                            <a16:creationId xmlns:a16="http://schemas.microsoft.com/office/drawing/2014/main" id="{4D932BEF-5DC5-4D62-B5DD-ADF2B2D60151}"/>
                          </a:ext>
                        </a:extLst>
                      </p:cNvPr>
                      <p:cNvPicPr/>
                      <p:nvPr/>
                    </p:nvPicPr>
                    <p:blipFill>
                      <a:blip r:embed="rId90"/>
                      <a:stretch>
                        <a:fillRect/>
                      </a:stretch>
                    </p:blipFill>
                    <p:spPr>
                      <a:xfrm>
                        <a:off x="995243" y="1673397"/>
                        <a:ext cx="191860" cy="213148"/>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6">
              <p14:nvContentPartPr>
                <p14:cNvPr id="2" name="Рукописный ввод 1">
                  <a:extLst>
                    <a:ext uri="{FF2B5EF4-FFF2-40B4-BE49-F238E27FC236}">
                      <a16:creationId xmlns:a16="http://schemas.microsoft.com/office/drawing/2014/main" id="{048A6503-9E5F-4F67-A60E-499B3DAC3B9D}"/>
                    </a:ext>
                  </a:extLst>
                </p14:cNvPr>
                <p14:cNvContentPartPr/>
                <p14:nvPr/>
              </p14:nvContentPartPr>
              <p14:xfrm>
                <a:off x="3486521" y="1878494"/>
                <a:ext cx="2854080" cy="2080440"/>
              </p14:xfrm>
            </p:contentPart>
          </mc:Choice>
          <mc:Fallback xmlns="">
            <p:pic>
              <p:nvPicPr>
                <p:cNvPr id="2" name="Рукописный ввод 1">
                  <a:extLst>
                    <a:ext uri="{FF2B5EF4-FFF2-40B4-BE49-F238E27FC236}">
                      <a16:creationId xmlns:a16="http://schemas.microsoft.com/office/drawing/2014/main" id="{048A6503-9E5F-4F67-A60E-499B3DAC3B9D}"/>
                    </a:ext>
                  </a:extLst>
                </p:cNvPr>
                <p:cNvPicPr/>
                <p:nvPr/>
              </p:nvPicPr>
              <p:blipFill>
                <a:blip r:embed="rId117"/>
                <a:stretch>
                  <a:fillRect/>
                </a:stretch>
              </p:blipFill>
              <p:spPr>
                <a:xfrm>
                  <a:off x="3465075" y="1857046"/>
                  <a:ext cx="2896115" cy="2122478"/>
                </a:xfrm>
                <a:prstGeom prst="rect">
                  <a:avLst/>
                </a:prstGeom>
              </p:spPr>
            </p:pic>
          </mc:Fallback>
        </mc:AlternateContent>
      </p:grpSp>
      <p:grpSp>
        <p:nvGrpSpPr>
          <p:cNvPr id="14" name="Группа 13">
            <a:extLst>
              <a:ext uri="{FF2B5EF4-FFF2-40B4-BE49-F238E27FC236}">
                <a16:creationId xmlns:a16="http://schemas.microsoft.com/office/drawing/2014/main" id="{79D05F92-1962-4D76-BF7A-B895174400FE}"/>
              </a:ext>
            </a:extLst>
          </p:cNvPr>
          <p:cNvGrpSpPr/>
          <p:nvPr/>
        </p:nvGrpSpPr>
        <p:grpSpPr>
          <a:xfrm>
            <a:off x="7229227" y="2635455"/>
            <a:ext cx="1359773" cy="1063910"/>
            <a:chOff x="3197801" y="2464348"/>
            <a:chExt cx="2640527" cy="2065995"/>
          </a:xfrm>
        </p:grpSpPr>
        <p:grpSp>
          <p:nvGrpSpPr>
            <p:cNvPr id="224" name="Группа 223">
              <a:extLst>
                <a:ext uri="{FF2B5EF4-FFF2-40B4-BE49-F238E27FC236}">
                  <a16:creationId xmlns:a16="http://schemas.microsoft.com/office/drawing/2014/main" id="{5D637A07-1A6F-4496-A07E-AD0F740C2E27}"/>
                </a:ext>
              </a:extLst>
            </p:cNvPr>
            <p:cNvGrpSpPr/>
            <p:nvPr/>
          </p:nvGrpSpPr>
          <p:grpSpPr>
            <a:xfrm>
              <a:off x="3386439" y="2464348"/>
              <a:ext cx="2451889" cy="2065995"/>
              <a:chOff x="211287" y="1936737"/>
              <a:chExt cx="1819042" cy="1532751"/>
            </a:xfrm>
          </p:grpSpPr>
          <mc:AlternateContent xmlns:mc="http://schemas.openxmlformats.org/markup-compatibility/2006" xmlns:p14="http://schemas.microsoft.com/office/powerpoint/2010/main">
            <mc:Choice Requires="p14">
              <p:contentPart p14:bwMode="auto" r:id="rId118">
                <p14:nvContentPartPr>
                  <p14:cNvPr id="226" name="Рукописный ввод 225">
                    <a:extLst>
                      <a:ext uri="{FF2B5EF4-FFF2-40B4-BE49-F238E27FC236}">
                        <a16:creationId xmlns:a16="http://schemas.microsoft.com/office/drawing/2014/main" id="{207D36FE-4461-4B86-845D-DFC8F32E8203}"/>
                      </a:ext>
                    </a:extLst>
                  </p14:cNvPr>
                  <p14:cNvContentPartPr/>
                  <p14:nvPr/>
                </p14:nvContentPartPr>
                <p14:xfrm>
                  <a:off x="450843" y="3355368"/>
                  <a:ext cx="67320" cy="86040"/>
                </p14:xfrm>
              </p:contentPart>
            </mc:Choice>
            <mc:Fallback xmlns="">
              <p:pic>
                <p:nvPicPr>
                  <p:cNvPr id="226" name="Рукописный ввод 225">
                    <a:extLst>
                      <a:ext uri="{FF2B5EF4-FFF2-40B4-BE49-F238E27FC236}">
                        <a16:creationId xmlns:a16="http://schemas.microsoft.com/office/drawing/2014/main" id="{207D36FE-4461-4B86-845D-DFC8F32E8203}"/>
                      </a:ext>
                    </a:extLst>
                  </p:cNvPr>
                  <p:cNvPicPr/>
                  <p:nvPr/>
                </p:nvPicPr>
                <p:blipFill>
                  <a:blip r:embed="rId4"/>
                  <a:stretch>
                    <a:fillRect/>
                  </a:stretch>
                </p:blipFill>
                <p:spPr>
                  <a:xfrm>
                    <a:off x="437897" y="3342410"/>
                    <a:ext cx="92694" cy="111437"/>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27" name="Рукописный ввод 226">
                    <a:extLst>
                      <a:ext uri="{FF2B5EF4-FFF2-40B4-BE49-F238E27FC236}">
                        <a16:creationId xmlns:a16="http://schemas.microsoft.com/office/drawing/2014/main" id="{6FA5F5F9-9232-4C00-AE9A-4451451774BF}"/>
                      </a:ext>
                    </a:extLst>
                  </p14:cNvPr>
                  <p14:cNvContentPartPr/>
                  <p14:nvPr/>
                </p14:nvContentPartPr>
                <p14:xfrm>
                  <a:off x="531123" y="3439608"/>
                  <a:ext cx="2520" cy="29880"/>
                </p14:xfrm>
              </p:contentPart>
            </mc:Choice>
            <mc:Fallback xmlns="">
              <p:pic>
                <p:nvPicPr>
                  <p:cNvPr id="227" name="Рукописный ввод 226">
                    <a:extLst>
                      <a:ext uri="{FF2B5EF4-FFF2-40B4-BE49-F238E27FC236}">
                        <a16:creationId xmlns:a16="http://schemas.microsoft.com/office/drawing/2014/main" id="{6FA5F5F9-9232-4C00-AE9A-4451451774BF}"/>
                      </a:ext>
                    </a:extLst>
                  </p:cNvPr>
                  <p:cNvPicPr/>
                  <p:nvPr/>
                </p:nvPicPr>
                <p:blipFill>
                  <a:blip r:embed="rId6"/>
                  <a:stretch>
                    <a:fillRect/>
                  </a:stretch>
                </p:blipFill>
                <p:spPr>
                  <a:xfrm>
                    <a:off x="518523" y="3426729"/>
                    <a:ext cx="27216" cy="55123"/>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8" name="Рукописный ввод 227">
                    <a:extLst>
                      <a:ext uri="{FF2B5EF4-FFF2-40B4-BE49-F238E27FC236}">
                        <a16:creationId xmlns:a16="http://schemas.microsoft.com/office/drawing/2014/main" id="{2B9E2361-2D91-4F44-9216-B2212CA84DC0}"/>
                      </a:ext>
                    </a:extLst>
                  </p14:cNvPr>
                  <p14:cNvContentPartPr/>
                  <p14:nvPr/>
                </p14:nvContentPartPr>
                <p14:xfrm>
                  <a:off x="557403" y="3369768"/>
                  <a:ext cx="83160" cy="79920"/>
                </p14:xfrm>
              </p:contentPart>
            </mc:Choice>
            <mc:Fallback xmlns="">
              <p:pic>
                <p:nvPicPr>
                  <p:cNvPr id="228" name="Рукописный ввод 227">
                    <a:extLst>
                      <a:ext uri="{FF2B5EF4-FFF2-40B4-BE49-F238E27FC236}">
                        <a16:creationId xmlns:a16="http://schemas.microsoft.com/office/drawing/2014/main" id="{2B9E2361-2D91-4F44-9216-B2212CA84DC0}"/>
                      </a:ext>
                    </a:extLst>
                  </p:cNvPr>
                  <p:cNvPicPr/>
                  <p:nvPr/>
                </p:nvPicPr>
                <p:blipFill>
                  <a:blip r:embed="rId8"/>
                  <a:stretch>
                    <a:fillRect/>
                  </a:stretch>
                </p:blipFill>
                <p:spPr>
                  <a:xfrm>
                    <a:off x="544490" y="3356878"/>
                    <a:ext cx="108470" cy="105185"/>
                  </a:xfrm>
                  <a:prstGeom prst="rect">
                    <a:avLst/>
                  </a:prstGeom>
                </p:spPr>
              </p:pic>
            </mc:Fallback>
          </mc:AlternateContent>
          <p:grpSp>
            <p:nvGrpSpPr>
              <p:cNvPr id="229" name="Группа 228">
                <a:extLst>
                  <a:ext uri="{FF2B5EF4-FFF2-40B4-BE49-F238E27FC236}">
                    <a16:creationId xmlns:a16="http://schemas.microsoft.com/office/drawing/2014/main" id="{5D600F14-1F22-43EC-8A8E-903AF64C1F4D}"/>
                  </a:ext>
                </a:extLst>
              </p:cNvPr>
              <p:cNvGrpSpPr/>
              <p:nvPr/>
            </p:nvGrpSpPr>
            <p:grpSpPr>
              <a:xfrm>
                <a:off x="512403" y="3225768"/>
                <a:ext cx="41400" cy="59760"/>
                <a:chOff x="512403" y="3225768"/>
                <a:chExt cx="41400" cy="59760"/>
              </a:xfrm>
            </p:grpSpPr>
            <mc:AlternateContent xmlns:mc="http://schemas.openxmlformats.org/markup-compatibility/2006" xmlns:p14="http://schemas.microsoft.com/office/powerpoint/2010/main">
              <mc:Choice Requires="p14">
                <p:contentPart p14:bwMode="auto" r:id="rId121">
                  <p14:nvContentPartPr>
                    <p14:cNvPr id="252" name="Рукописный ввод 251">
                      <a:extLst>
                        <a:ext uri="{FF2B5EF4-FFF2-40B4-BE49-F238E27FC236}">
                          <a16:creationId xmlns:a16="http://schemas.microsoft.com/office/drawing/2014/main" id="{0ED93BD8-5CB2-4DD0-B92B-8222B1CC802F}"/>
                        </a:ext>
                      </a:extLst>
                    </p14:cNvPr>
                    <p14:cNvContentPartPr/>
                    <p14:nvPr/>
                  </p14:nvContentPartPr>
                  <p14:xfrm>
                    <a:off x="514563" y="3225768"/>
                    <a:ext cx="22320" cy="59760"/>
                  </p14:xfrm>
                </p:contentPart>
              </mc:Choice>
              <mc:Fallback xmlns="">
                <p:pic>
                  <p:nvPicPr>
                    <p:cNvPr id="252" name="Рукописный ввод 251">
                      <a:extLst>
                        <a:ext uri="{FF2B5EF4-FFF2-40B4-BE49-F238E27FC236}">
                          <a16:creationId xmlns:a16="http://schemas.microsoft.com/office/drawing/2014/main" id="{0ED93BD8-5CB2-4DD0-B92B-8222B1CC802F}"/>
                        </a:ext>
                      </a:extLst>
                    </p:cNvPr>
                    <p:cNvPicPr/>
                    <p:nvPr/>
                  </p:nvPicPr>
                  <p:blipFill>
                    <a:blip r:embed="rId10"/>
                    <a:stretch>
                      <a:fillRect/>
                    </a:stretch>
                  </p:blipFill>
                  <p:spPr>
                    <a:xfrm>
                      <a:off x="501586" y="3212777"/>
                      <a:ext cx="47754" cy="8522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3" name="Рукописный ввод 252">
                      <a:extLst>
                        <a:ext uri="{FF2B5EF4-FFF2-40B4-BE49-F238E27FC236}">
                          <a16:creationId xmlns:a16="http://schemas.microsoft.com/office/drawing/2014/main" id="{28BFFCA4-8273-4211-84E2-81CAD024D8BF}"/>
                        </a:ext>
                      </a:extLst>
                    </p14:cNvPr>
                    <p14:cNvContentPartPr/>
                    <p14:nvPr/>
                  </p14:nvContentPartPr>
                  <p14:xfrm>
                    <a:off x="512403" y="3236208"/>
                    <a:ext cx="41400" cy="43920"/>
                  </p14:xfrm>
                </p:contentPart>
              </mc:Choice>
              <mc:Fallback xmlns="">
                <p:pic>
                  <p:nvPicPr>
                    <p:cNvPr id="253" name="Рукописный ввод 252">
                      <a:extLst>
                        <a:ext uri="{FF2B5EF4-FFF2-40B4-BE49-F238E27FC236}">
                          <a16:creationId xmlns:a16="http://schemas.microsoft.com/office/drawing/2014/main" id="{28BFFCA4-8273-4211-84E2-81CAD024D8BF}"/>
                        </a:ext>
                      </a:extLst>
                    </p:cNvPr>
                    <p:cNvPicPr/>
                    <p:nvPr/>
                  </p:nvPicPr>
                  <p:blipFill>
                    <a:blip r:embed="rId12"/>
                    <a:stretch>
                      <a:fillRect/>
                    </a:stretch>
                  </p:blipFill>
                  <p:spPr>
                    <a:xfrm>
                      <a:off x="499465" y="3223290"/>
                      <a:ext cx="66758" cy="69239"/>
                    </a:xfrm>
                    <a:prstGeom prst="rect">
                      <a:avLst/>
                    </a:prstGeom>
                  </p:spPr>
                </p:pic>
              </mc:Fallback>
            </mc:AlternateContent>
          </p:grpSp>
          <p:grpSp>
            <p:nvGrpSpPr>
              <p:cNvPr id="230" name="Группа 229">
                <a:extLst>
                  <a:ext uri="{FF2B5EF4-FFF2-40B4-BE49-F238E27FC236}">
                    <a16:creationId xmlns:a16="http://schemas.microsoft.com/office/drawing/2014/main" id="{AC46D113-E706-46AD-9C41-CDF0DF6024DA}"/>
                  </a:ext>
                </a:extLst>
              </p:cNvPr>
              <p:cNvGrpSpPr/>
              <p:nvPr/>
            </p:nvGrpSpPr>
            <p:grpSpPr>
              <a:xfrm>
                <a:off x="1183443" y="3216048"/>
                <a:ext cx="176760" cy="220320"/>
                <a:chOff x="1183443" y="3216048"/>
                <a:chExt cx="176760" cy="220320"/>
              </a:xfrm>
            </p:grpSpPr>
            <mc:AlternateContent xmlns:mc="http://schemas.openxmlformats.org/markup-compatibility/2006" xmlns:p14="http://schemas.microsoft.com/office/powerpoint/2010/main">
              <mc:Choice Requires="p14">
                <p:contentPart p14:bwMode="auto" r:id="rId123">
                  <p14:nvContentPartPr>
                    <p14:cNvPr id="247" name="Рукописный ввод 246">
                      <a:extLst>
                        <a:ext uri="{FF2B5EF4-FFF2-40B4-BE49-F238E27FC236}">
                          <a16:creationId xmlns:a16="http://schemas.microsoft.com/office/drawing/2014/main" id="{1FE6B07C-53DE-4E75-8973-512D07E96E66}"/>
                        </a:ext>
                      </a:extLst>
                    </p14:cNvPr>
                    <p14:cNvContentPartPr/>
                    <p14:nvPr/>
                  </p14:nvContentPartPr>
                  <p14:xfrm>
                    <a:off x="1249323" y="3216048"/>
                    <a:ext cx="19440" cy="60480"/>
                  </p14:xfrm>
                </p:contentPart>
              </mc:Choice>
              <mc:Fallback xmlns="">
                <p:pic>
                  <p:nvPicPr>
                    <p:cNvPr id="247" name="Рукописный ввод 246">
                      <a:extLst>
                        <a:ext uri="{FF2B5EF4-FFF2-40B4-BE49-F238E27FC236}">
                          <a16:creationId xmlns:a16="http://schemas.microsoft.com/office/drawing/2014/main" id="{1FE6B07C-53DE-4E75-8973-512D07E96E66}"/>
                        </a:ext>
                      </a:extLst>
                    </p:cNvPr>
                    <p:cNvPicPr/>
                    <p:nvPr/>
                  </p:nvPicPr>
                  <p:blipFill>
                    <a:blip r:embed="rId28"/>
                    <a:stretch>
                      <a:fillRect/>
                    </a:stretch>
                  </p:blipFill>
                  <p:spPr>
                    <a:xfrm>
                      <a:off x="1236534" y="3203125"/>
                      <a:ext cx="44507" cy="85809"/>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48" name="Рукописный ввод 247">
                      <a:extLst>
                        <a:ext uri="{FF2B5EF4-FFF2-40B4-BE49-F238E27FC236}">
                          <a16:creationId xmlns:a16="http://schemas.microsoft.com/office/drawing/2014/main" id="{1432023A-AC03-4C24-9250-E9D761E9AF06}"/>
                        </a:ext>
                      </a:extLst>
                    </p14:cNvPr>
                    <p14:cNvContentPartPr/>
                    <p14:nvPr/>
                  </p14:nvContentPartPr>
                  <p14:xfrm>
                    <a:off x="1227363" y="3230088"/>
                    <a:ext cx="41400" cy="35280"/>
                  </p14:xfrm>
                </p:contentPart>
              </mc:Choice>
              <mc:Fallback xmlns="">
                <p:pic>
                  <p:nvPicPr>
                    <p:cNvPr id="248" name="Рукописный ввод 247">
                      <a:extLst>
                        <a:ext uri="{FF2B5EF4-FFF2-40B4-BE49-F238E27FC236}">
                          <a16:creationId xmlns:a16="http://schemas.microsoft.com/office/drawing/2014/main" id="{1432023A-AC03-4C24-9250-E9D761E9AF06}"/>
                        </a:ext>
                      </a:extLst>
                    </p:cNvPr>
                    <p:cNvPicPr/>
                    <p:nvPr/>
                  </p:nvPicPr>
                  <p:blipFill>
                    <a:blip r:embed="rId30"/>
                    <a:stretch>
                      <a:fillRect/>
                    </a:stretch>
                  </p:blipFill>
                  <p:spPr>
                    <a:xfrm>
                      <a:off x="1214425" y="3217305"/>
                      <a:ext cx="66758" cy="60334"/>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49" name="Рукописный ввод 248">
                      <a:extLst>
                        <a:ext uri="{FF2B5EF4-FFF2-40B4-BE49-F238E27FC236}">
                          <a16:creationId xmlns:a16="http://schemas.microsoft.com/office/drawing/2014/main" id="{63F1B165-B6DF-4D75-99DD-DE7E505EACF2}"/>
                        </a:ext>
                      </a:extLst>
                    </p14:cNvPr>
                    <p14:cNvContentPartPr/>
                    <p14:nvPr/>
                  </p14:nvContentPartPr>
                  <p14:xfrm>
                    <a:off x="1183443" y="3342408"/>
                    <a:ext cx="65520" cy="75960"/>
                  </p14:xfrm>
                </p:contentPart>
              </mc:Choice>
              <mc:Fallback xmlns="">
                <p:pic>
                  <p:nvPicPr>
                    <p:cNvPr id="249" name="Рукописный ввод 248">
                      <a:extLst>
                        <a:ext uri="{FF2B5EF4-FFF2-40B4-BE49-F238E27FC236}">
                          <a16:creationId xmlns:a16="http://schemas.microsoft.com/office/drawing/2014/main" id="{63F1B165-B6DF-4D75-99DD-DE7E505EACF2}"/>
                        </a:ext>
                      </a:extLst>
                    </p:cNvPr>
                    <p:cNvPicPr/>
                    <p:nvPr/>
                  </p:nvPicPr>
                  <p:blipFill>
                    <a:blip r:embed="rId32"/>
                    <a:stretch>
                      <a:fillRect/>
                    </a:stretch>
                  </p:blipFill>
                  <p:spPr>
                    <a:xfrm>
                      <a:off x="1170545" y="3329490"/>
                      <a:ext cx="90799" cy="101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0" name="Рукописный ввод 249">
                      <a:extLst>
                        <a:ext uri="{FF2B5EF4-FFF2-40B4-BE49-F238E27FC236}">
                          <a16:creationId xmlns:a16="http://schemas.microsoft.com/office/drawing/2014/main" id="{5A4F11DE-6974-4B74-B9E0-A4B2E48E4781}"/>
                        </a:ext>
                      </a:extLst>
                    </p14:cNvPr>
                    <p14:cNvContentPartPr/>
                    <p14:nvPr/>
                  </p14:nvContentPartPr>
                  <p14:xfrm>
                    <a:off x="1278123" y="3409368"/>
                    <a:ext cx="6840" cy="27000"/>
                  </p14:xfrm>
                </p:contentPart>
              </mc:Choice>
              <mc:Fallback xmlns="">
                <p:pic>
                  <p:nvPicPr>
                    <p:cNvPr id="250" name="Рукописный ввод 249">
                      <a:extLst>
                        <a:ext uri="{FF2B5EF4-FFF2-40B4-BE49-F238E27FC236}">
                          <a16:creationId xmlns:a16="http://schemas.microsoft.com/office/drawing/2014/main" id="{5A4F11DE-6974-4B74-B9E0-A4B2E48E4781}"/>
                        </a:ext>
                      </a:extLst>
                    </p:cNvPr>
                    <p:cNvPicPr/>
                    <p:nvPr/>
                  </p:nvPicPr>
                  <p:blipFill>
                    <a:blip r:embed="rId34"/>
                    <a:stretch>
                      <a:fillRect/>
                    </a:stretch>
                  </p:blipFill>
                  <p:spPr>
                    <a:xfrm>
                      <a:off x="1265909" y="3396387"/>
                      <a:ext cx="30780" cy="5244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51" name="Рукописный ввод 250">
                      <a:extLst>
                        <a:ext uri="{FF2B5EF4-FFF2-40B4-BE49-F238E27FC236}">
                          <a16:creationId xmlns:a16="http://schemas.microsoft.com/office/drawing/2014/main" id="{268F67B0-0B19-4F7C-B336-A19608F56B7A}"/>
                        </a:ext>
                      </a:extLst>
                    </p14:cNvPr>
                    <p14:cNvContentPartPr/>
                    <p14:nvPr/>
                  </p14:nvContentPartPr>
                  <p14:xfrm>
                    <a:off x="1311963" y="3312888"/>
                    <a:ext cx="48240" cy="104400"/>
                  </p14:xfrm>
                </p:contentPart>
              </mc:Choice>
              <mc:Fallback xmlns="">
                <p:pic>
                  <p:nvPicPr>
                    <p:cNvPr id="251" name="Рукописный ввод 250">
                      <a:extLst>
                        <a:ext uri="{FF2B5EF4-FFF2-40B4-BE49-F238E27FC236}">
                          <a16:creationId xmlns:a16="http://schemas.microsoft.com/office/drawing/2014/main" id="{268F67B0-0B19-4F7C-B336-A19608F56B7A}"/>
                        </a:ext>
                      </a:extLst>
                    </p:cNvPr>
                    <p:cNvPicPr/>
                    <p:nvPr/>
                  </p:nvPicPr>
                  <p:blipFill>
                    <a:blip r:embed="rId36"/>
                    <a:stretch>
                      <a:fillRect/>
                    </a:stretch>
                  </p:blipFill>
                  <p:spPr>
                    <a:xfrm>
                      <a:off x="1298995" y="3299967"/>
                      <a:ext cx="73657" cy="129725"/>
                    </a:xfrm>
                    <a:prstGeom prst="rect">
                      <a:avLst/>
                    </a:prstGeom>
                  </p:spPr>
                </p:pic>
              </mc:Fallback>
            </mc:AlternateContent>
          </p:grpSp>
          <p:grpSp>
            <p:nvGrpSpPr>
              <p:cNvPr id="232" name="Группа 231">
                <a:extLst>
                  <a:ext uri="{FF2B5EF4-FFF2-40B4-BE49-F238E27FC236}">
                    <a16:creationId xmlns:a16="http://schemas.microsoft.com/office/drawing/2014/main" id="{99F4AF48-4D35-4092-BC51-F2F461ADF3F8}"/>
                  </a:ext>
                </a:extLst>
              </p:cNvPr>
              <p:cNvGrpSpPr/>
              <p:nvPr/>
            </p:nvGrpSpPr>
            <p:grpSpPr>
              <a:xfrm>
                <a:off x="211287" y="193673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128">
                  <p14:nvContentPartPr>
                    <p14:cNvPr id="239" name="Рукописный ввод 238">
                      <a:extLst>
                        <a:ext uri="{FF2B5EF4-FFF2-40B4-BE49-F238E27FC236}">
                          <a16:creationId xmlns:a16="http://schemas.microsoft.com/office/drawing/2014/main" id="{30FB626A-37D7-4A02-8449-35B3A3DEC912}"/>
                        </a:ext>
                      </a:extLst>
                    </p14:cNvPr>
                    <p14:cNvContentPartPr/>
                    <p14:nvPr/>
                  </p14:nvContentPartPr>
                  <p14:xfrm>
                    <a:off x="289721" y="1370894"/>
                    <a:ext cx="37080" cy="1925280"/>
                  </p14:xfrm>
                </p:contentPart>
              </mc:Choice>
              <mc:Fallback xmlns="">
                <p:pic>
                  <p:nvPicPr>
                    <p:cNvPr id="239" name="Рукописный ввод 238">
                      <a:extLst>
                        <a:ext uri="{FF2B5EF4-FFF2-40B4-BE49-F238E27FC236}">
                          <a16:creationId xmlns:a16="http://schemas.microsoft.com/office/drawing/2014/main" id="{30FB626A-37D7-4A02-8449-35B3A3DEC912}"/>
                        </a:ext>
                      </a:extLst>
                    </p:cNvPr>
                    <p:cNvPicPr/>
                    <p:nvPr/>
                  </p:nvPicPr>
                  <p:blipFill>
                    <a:blip r:embed="rId52"/>
                    <a:stretch>
                      <a:fillRect/>
                    </a:stretch>
                  </p:blipFill>
                  <p:spPr>
                    <a:xfrm>
                      <a:off x="269998" y="1350980"/>
                      <a:ext cx="75738" cy="1964311"/>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40" name="Рукописный ввод 239">
                      <a:extLst>
                        <a:ext uri="{FF2B5EF4-FFF2-40B4-BE49-F238E27FC236}">
                          <a16:creationId xmlns:a16="http://schemas.microsoft.com/office/drawing/2014/main" id="{9CF5B41B-A8A5-49A2-8C59-B14476811CFA}"/>
                        </a:ext>
                      </a:extLst>
                    </p14:cNvPr>
                    <p14:cNvContentPartPr/>
                    <p14:nvPr/>
                  </p14:nvContentPartPr>
                  <p14:xfrm>
                    <a:off x="238241" y="1299254"/>
                    <a:ext cx="113040" cy="222120"/>
                  </p14:xfrm>
                </p:contentPart>
              </mc:Choice>
              <mc:Fallback xmlns="">
                <p:pic>
                  <p:nvPicPr>
                    <p:cNvPr id="240" name="Рукописный ввод 239">
                      <a:extLst>
                        <a:ext uri="{FF2B5EF4-FFF2-40B4-BE49-F238E27FC236}">
                          <a16:creationId xmlns:a16="http://schemas.microsoft.com/office/drawing/2014/main" id="{9CF5B41B-A8A5-49A2-8C59-B14476811CFA}"/>
                        </a:ext>
                      </a:extLst>
                    </p:cNvPr>
                    <p:cNvPicPr/>
                    <p:nvPr/>
                  </p:nvPicPr>
                  <p:blipFill>
                    <a:blip r:embed="rId54"/>
                    <a:stretch>
                      <a:fillRect/>
                    </a:stretch>
                  </p:blipFill>
                  <p:spPr>
                    <a:xfrm>
                      <a:off x="218340" y="1279351"/>
                      <a:ext cx="152047" cy="26113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1" name="Рукописный ввод 240">
                      <a:extLst>
                        <a:ext uri="{FF2B5EF4-FFF2-40B4-BE49-F238E27FC236}">
                          <a16:creationId xmlns:a16="http://schemas.microsoft.com/office/drawing/2014/main" id="{F6774ECE-7ABD-4272-AB0D-DDDB437DA0FA}"/>
                        </a:ext>
                      </a:extLst>
                    </p14:cNvPr>
                    <p14:cNvContentPartPr/>
                    <p14:nvPr/>
                  </p14:nvContentPartPr>
                  <p14:xfrm>
                    <a:off x="302681" y="3292934"/>
                    <a:ext cx="2408040" cy="32760"/>
                  </p14:xfrm>
                </p:contentPart>
              </mc:Choice>
              <mc:Fallback xmlns="">
                <p:pic>
                  <p:nvPicPr>
                    <p:cNvPr id="241" name="Рукописный ввод 240">
                      <a:extLst>
                        <a:ext uri="{FF2B5EF4-FFF2-40B4-BE49-F238E27FC236}">
                          <a16:creationId xmlns:a16="http://schemas.microsoft.com/office/drawing/2014/main" id="{F6774ECE-7ABD-4272-AB0D-DDDB437DA0FA}"/>
                        </a:ext>
                      </a:extLst>
                    </p:cNvPr>
                    <p:cNvPicPr/>
                    <p:nvPr/>
                  </p:nvPicPr>
                  <p:blipFill>
                    <a:blip r:embed="rId56"/>
                    <a:stretch>
                      <a:fillRect/>
                    </a:stretch>
                  </p:blipFill>
                  <p:spPr>
                    <a:xfrm>
                      <a:off x="282773" y="3273434"/>
                      <a:ext cx="2447059"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42" name="Рукописный ввод 241">
                      <a:extLst>
                        <a:ext uri="{FF2B5EF4-FFF2-40B4-BE49-F238E27FC236}">
                          <a16:creationId xmlns:a16="http://schemas.microsoft.com/office/drawing/2014/main" id="{8E90788D-C428-4D19-B155-37DB048684D9}"/>
                        </a:ext>
                      </a:extLst>
                    </p14:cNvPr>
                    <p14:cNvContentPartPr/>
                    <p14:nvPr/>
                  </p14:nvContentPartPr>
                  <p14:xfrm>
                    <a:off x="2631881" y="3241814"/>
                    <a:ext cx="185760" cy="115200"/>
                  </p14:xfrm>
                </p:contentPart>
              </mc:Choice>
              <mc:Fallback xmlns="">
                <p:pic>
                  <p:nvPicPr>
                    <p:cNvPr id="242" name="Рукописный ввод 241">
                      <a:extLst>
                        <a:ext uri="{FF2B5EF4-FFF2-40B4-BE49-F238E27FC236}">
                          <a16:creationId xmlns:a16="http://schemas.microsoft.com/office/drawing/2014/main" id="{8E90788D-C428-4D19-B155-37DB048684D9}"/>
                        </a:ext>
                      </a:extLst>
                    </p:cNvPr>
                    <p:cNvPicPr/>
                    <p:nvPr/>
                  </p:nvPicPr>
                  <p:blipFill>
                    <a:blip r:embed="rId58"/>
                    <a:stretch>
                      <a:fillRect/>
                    </a:stretch>
                  </p:blipFill>
                  <p:spPr>
                    <a:xfrm>
                      <a:off x="2612035" y="3221952"/>
                      <a:ext cx="224658" cy="15413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43" name="Рукописный ввод 242">
                      <a:extLst>
                        <a:ext uri="{FF2B5EF4-FFF2-40B4-BE49-F238E27FC236}">
                          <a16:creationId xmlns:a16="http://schemas.microsoft.com/office/drawing/2014/main" id="{C6415762-200B-4985-A62D-E8E6B6FCF446}"/>
                        </a:ext>
                      </a:extLst>
                    </p14:cNvPr>
                    <p14:cNvContentPartPr/>
                    <p14:nvPr/>
                  </p14:nvContentPartPr>
                  <p14:xfrm>
                    <a:off x="269201" y="3459614"/>
                    <a:ext cx="186840" cy="186840"/>
                  </p14:xfrm>
                </p:contentPart>
              </mc:Choice>
              <mc:Fallback xmlns="">
                <p:pic>
                  <p:nvPicPr>
                    <p:cNvPr id="243" name="Рукописный ввод 242">
                      <a:extLst>
                        <a:ext uri="{FF2B5EF4-FFF2-40B4-BE49-F238E27FC236}">
                          <a16:creationId xmlns:a16="http://schemas.microsoft.com/office/drawing/2014/main" id="{C6415762-200B-4985-A62D-E8E6B6FCF446}"/>
                        </a:ext>
                      </a:extLst>
                    </p:cNvPr>
                    <p:cNvPicPr/>
                    <p:nvPr/>
                  </p:nvPicPr>
                  <p:blipFill>
                    <a:blip r:embed="rId60"/>
                    <a:stretch>
                      <a:fillRect/>
                    </a:stretch>
                  </p:blipFill>
                  <p:spPr>
                    <a:xfrm>
                      <a:off x="249324" y="3439737"/>
                      <a:ext cx="225798" cy="225798"/>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44" name="Рукописный ввод 243">
                      <a:extLst>
                        <a:ext uri="{FF2B5EF4-FFF2-40B4-BE49-F238E27FC236}">
                          <a16:creationId xmlns:a16="http://schemas.microsoft.com/office/drawing/2014/main" id="{C80C7CF6-88B0-4122-9125-C31B6F391CBD}"/>
                        </a:ext>
                      </a:extLst>
                    </p14:cNvPr>
                    <p14:cNvContentPartPr/>
                    <p14:nvPr/>
                  </p14:nvContentPartPr>
                  <p14:xfrm>
                    <a:off x="2186021" y="3376814"/>
                    <a:ext cx="228600" cy="262440"/>
                  </p14:xfrm>
                </p:contentPart>
              </mc:Choice>
              <mc:Fallback xmlns="">
                <p:pic>
                  <p:nvPicPr>
                    <p:cNvPr id="244" name="Рукописный ввод 243">
                      <a:extLst>
                        <a:ext uri="{FF2B5EF4-FFF2-40B4-BE49-F238E27FC236}">
                          <a16:creationId xmlns:a16="http://schemas.microsoft.com/office/drawing/2014/main" id="{C80C7CF6-88B0-4122-9125-C31B6F391CBD}"/>
                        </a:ext>
                      </a:extLst>
                    </p:cNvPr>
                    <p:cNvPicPr/>
                    <p:nvPr/>
                  </p:nvPicPr>
                  <p:blipFill>
                    <a:blip r:embed="rId62"/>
                    <a:stretch>
                      <a:fillRect/>
                    </a:stretch>
                  </p:blipFill>
                  <p:spPr>
                    <a:xfrm>
                      <a:off x="2166177" y="3356932"/>
                      <a:ext cx="267494" cy="301408"/>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5" name="Рукописный ввод 244">
                      <a:extLst>
                        <a:ext uri="{FF2B5EF4-FFF2-40B4-BE49-F238E27FC236}">
                          <a16:creationId xmlns:a16="http://schemas.microsoft.com/office/drawing/2014/main" id="{7E32B7DB-7204-4962-87CA-AA53F8EEFF29}"/>
                        </a:ext>
                      </a:extLst>
                    </p14:cNvPr>
                    <p14:cNvContentPartPr/>
                    <p14:nvPr/>
                  </p14:nvContentPartPr>
                  <p14:xfrm>
                    <a:off x="2868761" y="3399134"/>
                    <a:ext cx="138600" cy="222120"/>
                  </p14:xfrm>
                </p:contentPart>
              </mc:Choice>
              <mc:Fallback xmlns="">
                <p:pic>
                  <p:nvPicPr>
                    <p:cNvPr id="245" name="Рукописный ввод 244">
                      <a:extLst>
                        <a:ext uri="{FF2B5EF4-FFF2-40B4-BE49-F238E27FC236}">
                          <a16:creationId xmlns:a16="http://schemas.microsoft.com/office/drawing/2014/main" id="{7E32B7DB-7204-4962-87CA-AA53F8EEFF29}"/>
                        </a:ext>
                      </a:extLst>
                    </p:cNvPr>
                    <p:cNvPicPr/>
                    <p:nvPr/>
                  </p:nvPicPr>
                  <p:blipFill>
                    <a:blip r:embed="rId78"/>
                    <a:stretch>
                      <a:fillRect/>
                    </a:stretch>
                  </p:blipFill>
                  <p:spPr>
                    <a:xfrm>
                      <a:off x="2848961" y="3379231"/>
                      <a:ext cx="177408" cy="26113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6" name="Рукописный ввод 245">
                      <a:extLst>
                        <a:ext uri="{FF2B5EF4-FFF2-40B4-BE49-F238E27FC236}">
                          <a16:creationId xmlns:a16="http://schemas.microsoft.com/office/drawing/2014/main" id="{3F3834B8-DB79-4CB2-A3C8-93D947074B73}"/>
                        </a:ext>
                      </a:extLst>
                    </p14:cNvPr>
                    <p14:cNvContentPartPr/>
                    <p14:nvPr/>
                  </p14:nvContentPartPr>
                  <p14:xfrm>
                    <a:off x="2900441" y="3456014"/>
                    <a:ext cx="131400" cy="157320"/>
                  </p14:xfrm>
                </p:contentPart>
              </mc:Choice>
              <mc:Fallback xmlns="">
                <p:pic>
                  <p:nvPicPr>
                    <p:cNvPr id="246" name="Рукописный ввод 245">
                      <a:extLst>
                        <a:ext uri="{FF2B5EF4-FFF2-40B4-BE49-F238E27FC236}">
                          <a16:creationId xmlns:a16="http://schemas.microsoft.com/office/drawing/2014/main" id="{3F3834B8-DB79-4CB2-A3C8-93D947074B73}"/>
                        </a:ext>
                      </a:extLst>
                    </p:cNvPr>
                    <p:cNvPicPr/>
                    <p:nvPr/>
                  </p:nvPicPr>
                  <p:blipFill>
                    <a:blip r:embed="rId80"/>
                    <a:stretch>
                      <a:fillRect/>
                    </a:stretch>
                  </p:blipFill>
                  <p:spPr>
                    <a:xfrm>
                      <a:off x="2880652" y="3436150"/>
                      <a:ext cx="170187" cy="196253"/>
                    </a:xfrm>
                    <a:prstGeom prst="rect">
                      <a:avLst/>
                    </a:prstGeom>
                  </p:spPr>
                </p:pic>
              </mc:Fallback>
            </mc:AlternateContent>
          </p:grpSp>
        </p:grpSp>
        <p:grpSp>
          <p:nvGrpSpPr>
            <p:cNvPr id="9" name="Группа 8">
              <a:extLst>
                <a:ext uri="{FF2B5EF4-FFF2-40B4-BE49-F238E27FC236}">
                  <a16:creationId xmlns:a16="http://schemas.microsoft.com/office/drawing/2014/main" id="{68AD7784-4FA0-4619-B7A0-AC05D03A70D3}"/>
                </a:ext>
              </a:extLst>
            </p:cNvPr>
            <p:cNvGrpSpPr/>
            <p:nvPr/>
          </p:nvGrpSpPr>
          <p:grpSpPr>
            <a:xfrm>
              <a:off x="3475001" y="2485094"/>
              <a:ext cx="1977120" cy="1733040"/>
              <a:chOff x="3475001" y="2485094"/>
              <a:chExt cx="1977120" cy="1733040"/>
            </a:xfrm>
          </p:grpSpPr>
          <mc:AlternateContent xmlns:mc="http://schemas.openxmlformats.org/markup-compatibility/2006" xmlns:p14="http://schemas.microsoft.com/office/powerpoint/2010/main">
            <mc:Choice Requires="p14">
              <p:contentPart p14:bwMode="auto" r:id="rId136">
                <p14:nvContentPartPr>
                  <p14:cNvPr id="7" name="Рукописный ввод 6">
                    <a:extLst>
                      <a:ext uri="{FF2B5EF4-FFF2-40B4-BE49-F238E27FC236}">
                        <a16:creationId xmlns:a16="http://schemas.microsoft.com/office/drawing/2014/main" id="{6EE34788-FE16-4EA4-A353-FCA72968506D}"/>
                      </a:ext>
                    </a:extLst>
                  </p14:cNvPr>
                  <p14:cNvContentPartPr/>
                  <p14:nvPr/>
                </p14:nvContentPartPr>
                <p14:xfrm>
                  <a:off x="3491921" y="4210934"/>
                  <a:ext cx="1440" cy="7200"/>
                </p14:xfrm>
              </p:contentPart>
            </mc:Choice>
            <mc:Fallback xmlns="">
              <p:pic>
                <p:nvPicPr>
                  <p:cNvPr id="7" name="Рукописный ввод 6">
                    <a:extLst>
                      <a:ext uri="{FF2B5EF4-FFF2-40B4-BE49-F238E27FC236}">
                        <a16:creationId xmlns:a16="http://schemas.microsoft.com/office/drawing/2014/main" id="{6EE34788-FE16-4EA4-A353-FCA72968506D}"/>
                      </a:ext>
                    </a:extLst>
                  </p:cNvPr>
                  <p:cNvPicPr/>
                  <p:nvPr/>
                </p:nvPicPr>
                <p:blipFill>
                  <a:blip r:embed="rId137"/>
                  <a:stretch>
                    <a:fillRect/>
                  </a:stretch>
                </p:blipFill>
                <p:spPr>
                  <a:xfrm>
                    <a:off x="3473921" y="4194570"/>
                    <a:ext cx="36720" cy="39273"/>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 name="Рукописный ввод 7">
                    <a:extLst>
                      <a:ext uri="{FF2B5EF4-FFF2-40B4-BE49-F238E27FC236}">
                        <a16:creationId xmlns:a16="http://schemas.microsoft.com/office/drawing/2014/main" id="{2DD237F0-3847-4D71-BB35-F1F3E38903CB}"/>
                      </a:ext>
                    </a:extLst>
                  </p14:cNvPr>
                  <p14:cNvContentPartPr/>
                  <p14:nvPr/>
                </p14:nvContentPartPr>
                <p14:xfrm>
                  <a:off x="3475001" y="2485094"/>
                  <a:ext cx="1977120" cy="1727640"/>
                </p14:xfrm>
              </p:contentPart>
            </mc:Choice>
            <mc:Fallback xmlns="">
              <p:pic>
                <p:nvPicPr>
                  <p:cNvPr id="8" name="Рукописный ввод 7">
                    <a:extLst>
                      <a:ext uri="{FF2B5EF4-FFF2-40B4-BE49-F238E27FC236}">
                        <a16:creationId xmlns:a16="http://schemas.microsoft.com/office/drawing/2014/main" id="{2DD237F0-3847-4D71-BB35-F1F3E38903CB}"/>
                      </a:ext>
                    </a:extLst>
                  </p:cNvPr>
                  <p:cNvPicPr/>
                  <p:nvPr/>
                </p:nvPicPr>
                <p:blipFill>
                  <a:blip r:embed="rId139"/>
                  <a:stretch>
                    <a:fillRect/>
                  </a:stretch>
                </p:blipFill>
                <p:spPr>
                  <a:xfrm>
                    <a:off x="3457529" y="2468321"/>
                    <a:ext cx="2011365" cy="1761885"/>
                  </a:xfrm>
                  <a:prstGeom prst="rect">
                    <a:avLst/>
                  </a:prstGeom>
                </p:spPr>
              </p:pic>
            </mc:Fallback>
          </mc:AlternateContent>
        </p:grpSp>
        <p:grpSp>
          <p:nvGrpSpPr>
            <p:cNvPr id="13" name="Группа 12">
              <a:extLst>
                <a:ext uri="{FF2B5EF4-FFF2-40B4-BE49-F238E27FC236}">
                  <a16:creationId xmlns:a16="http://schemas.microsoft.com/office/drawing/2014/main" id="{EAB199DD-3B7F-4DB7-8874-46248C300136}"/>
                </a:ext>
              </a:extLst>
            </p:cNvPr>
            <p:cNvGrpSpPr/>
            <p:nvPr/>
          </p:nvGrpSpPr>
          <p:grpSpPr>
            <a:xfrm>
              <a:off x="3197801" y="2541614"/>
              <a:ext cx="252360" cy="226800"/>
              <a:chOff x="3197801" y="2541614"/>
              <a:chExt cx="252360" cy="226800"/>
            </a:xfrm>
          </p:grpSpPr>
          <mc:AlternateContent xmlns:mc="http://schemas.openxmlformats.org/markup-compatibility/2006" xmlns:p14="http://schemas.microsoft.com/office/powerpoint/2010/main">
            <mc:Choice Requires="p14">
              <p:contentPart p14:bwMode="auto" r:id="rId140">
                <p14:nvContentPartPr>
                  <p14:cNvPr id="11" name="Рукописный ввод 10">
                    <a:extLst>
                      <a:ext uri="{FF2B5EF4-FFF2-40B4-BE49-F238E27FC236}">
                        <a16:creationId xmlns:a16="http://schemas.microsoft.com/office/drawing/2014/main" id="{919397F9-CBFD-440D-986E-2A6F11398B53}"/>
                      </a:ext>
                    </a:extLst>
                  </p14:cNvPr>
                  <p14:cNvContentPartPr/>
                  <p14:nvPr/>
                </p14:nvContentPartPr>
                <p14:xfrm>
                  <a:off x="3385001" y="2612894"/>
                  <a:ext cx="65160" cy="5760"/>
                </p14:xfrm>
              </p:contentPart>
            </mc:Choice>
            <mc:Fallback xmlns="">
              <p:pic>
                <p:nvPicPr>
                  <p:cNvPr id="11" name="Рукописный ввод 10">
                    <a:extLst>
                      <a:ext uri="{FF2B5EF4-FFF2-40B4-BE49-F238E27FC236}">
                        <a16:creationId xmlns:a16="http://schemas.microsoft.com/office/drawing/2014/main" id="{919397F9-CBFD-440D-986E-2A6F11398B53}"/>
                      </a:ext>
                    </a:extLst>
                  </p:cNvPr>
                  <p:cNvPicPr/>
                  <p:nvPr/>
                </p:nvPicPr>
                <p:blipFill>
                  <a:blip r:embed="rId141"/>
                  <a:stretch>
                    <a:fillRect/>
                  </a:stretch>
                </p:blipFill>
                <p:spPr>
                  <a:xfrm>
                    <a:off x="3367671" y="2596894"/>
                    <a:ext cx="99126" cy="37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 name="Рукописный ввод 11">
                    <a:extLst>
                      <a:ext uri="{FF2B5EF4-FFF2-40B4-BE49-F238E27FC236}">
                        <a16:creationId xmlns:a16="http://schemas.microsoft.com/office/drawing/2014/main" id="{62BDC620-3109-4D66-BB2E-200132D046C2}"/>
                      </a:ext>
                    </a:extLst>
                  </p14:cNvPr>
                  <p14:cNvContentPartPr/>
                  <p14:nvPr/>
                </p14:nvContentPartPr>
                <p14:xfrm>
                  <a:off x="3197801" y="2541614"/>
                  <a:ext cx="105840" cy="226800"/>
                </p14:xfrm>
              </p:contentPart>
            </mc:Choice>
            <mc:Fallback xmlns="">
              <p:pic>
                <p:nvPicPr>
                  <p:cNvPr id="12" name="Рукописный ввод 11">
                    <a:extLst>
                      <a:ext uri="{FF2B5EF4-FFF2-40B4-BE49-F238E27FC236}">
                        <a16:creationId xmlns:a16="http://schemas.microsoft.com/office/drawing/2014/main" id="{62BDC620-3109-4D66-BB2E-200132D046C2}"/>
                      </a:ext>
                    </a:extLst>
                  </p:cNvPr>
                  <p:cNvPicPr/>
                  <p:nvPr/>
                </p:nvPicPr>
                <p:blipFill>
                  <a:blip r:embed="rId143"/>
                  <a:stretch>
                    <a:fillRect/>
                  </a:stretch>
                </p:blipFill>
                <p:spPr>
                  <a:xfrm>
                    <a:off x="3180393" y="2524866"/>
                    <a:ext cx="139959" cy="260994"/>
                  </a:xfrm>
                  <a:prstGeom prst="rect">
                    <a:avLst/>
                  </a:prstGeom>
                </p:spPr>
              </p:pic>
            </mc:Fallback>
          </mc:AlternateContent>
        </p:grpSp>
      </p:grpSp>
      <p:grpSp>
        <p:nvGrpSpPr>
          <p:cNvPr id="254" name="Группа 253">
            <a:extLst>
              <a:ext uri="{FF2B5EF4-FFF2-40B4-BE49-F238E27FC236}">
                <a16:creationId xmlns:a16="http://schemas.microsoft.com/office/drawing/2014/main" id="{EC56CF3E-5048-4088-AD5E-435B49E998CE}"/>
              </a:ext>
            </a:extLst>
          </p:cNvPr>
          <p:cNvGrpSpPr/>
          <p:nvPr/>
        </p:nvGrpSpPr>
        <p:grpSpPr>
          <a:xfrm>
            <a:off x="61624" y="2392869"/>
            <a:ext cx="1527910" cy="1370924"/>
            <a:chOff x="4001244" y="1532711"/>
            <a:chExt cx="2125376" cy="1907003"/>
          </a:xfrm>
        </p:grpSpPr>
        <p:grpSp>
          <p:nvGrpSpPr>
            <p:cNvPr id="255" name="Группа 254">
              <a:extLst>
                <a:ext uri="{FF2B5EF4-FFF2-40B4-BE49-F238E27FC236}">
                  <a16:creationId xmlns:a16="http://schemas.microsoft.com/office/drawing/2014/main" id="{633FE17C-8FFF-493E-9E6D-A3AEA7D17930}"/>
                </a:ext>
              </a:extLst>
            </p:cNvPr>
            <p:cNvGrpSpPr/>
            <p:nvPr/>
          </p:nvGrpSpPr>
          <p:grpSpPr>
            <a:xfrm>
              <a:off x="4205061" y="1532711"/>
              <a:ext cx="1921559" cy="1864128"/>
              <a:chOff x="4997081" y="1542459"/>
              <a:chExt cx="1921559" cy="1864128"/>
            </a:xfrm>
          </p:grpSpPr>
          <p:grpSp>
            <p:nvGrpSpPr>
              <p:cNvPr id="291" name="Группа 290">
                <a:extLst>
                  <a:ext uri="{FF2B5EF4-FFF2-40B4-BE49-F238E27FC236}">
                    <a16:creationId xmlns:a16="http://schemas.microsoft.com/office/drawing/2014/main" id="{5FEC7276-A173-4B30-A8FC-4C1141F2D4C7}"/>
                  </a:ext>
                </a:extLst>
              </p:cNvPr>
              <p:cNvGrpSpPr/>
              <p:nvPr/>
            </p:nvGrpSpPr>
            <p:grpSpPr>
              <a:xfrm>
                <a:off x="5005591" y="1923526"/>
                <a:ext cx="1913049" cy="1483061"/>
                <a:chOff x="4985274" y="2010165"/>
                <a:chExt cx="2305703" cy="1787460"/>
              </a:xfrm>
            </p:grpSpPr>
            <p:grpSp>
              <p:nvGrpSpPr>
                <p:cNvPr id="300" name="Группа 299">
                  <a:extLst>
                    <a:ext uri="{FF2B5EF4-FFF2-40B4-BE49-F238E27FC236}">
                      <a16:creationId xmlns:a16="http://schemas.microsoft.com/office/drawing/2014/main" id="{CC8382DB-849A-41A9-96C3-E321D13805EE}"/>
                    </a:ext>
                  </a:extLst>
                </p:cNvPr>
                <p:cNvGrpSpPr/>
                <p:nvPr/>
              </p:nvGrpSpPr>
              <p:grpSpPr>
                <a:xfrm>
                  <a:off x="5163571" y="2010165"/>
                  <a:ext cx="2127406" cy="1787460"/>
                  <a:chOff x="238241" y="1299254"/>
                  <a:chExt cx="2793600" cy="2347200"/>
                </a:xfrm>
              </p:grpSpPr>
              <mc:AlternateContent xmlns:mc="http://schemas.openxmlformats.org/markup-compatibility/2006" xmlns:p14="http://schemas.microsoft.com/office/powerpoint/2010/main">
                <mc:Choice Requires="p14">
                  <p:contentPart p14:bwMode="auto" r:id="rId144">
                    <p14:nvContentPartPr>
                      <p14:cNvPr id="309" name="Рукописный ввод 308">
                        <a:extLst>
                          <a:ext uri="{FF2B5EF4-FFF2-40B4-BE49-F238E27FC236}">
                            <a16:creationId xmlns:a16="http://schemas.microsoft.com/office/drawing/2014/main" id="{29CA09F0-5585-4F8B-A2EE-92A1A87AC423}"/>
                          </a:ext>
                        </a:extLst>
                      </p14:cNvPr>
                      <p14:cNvContentPartPr/>
                      <p14:nvPr/>
                    </p14:nvContentPartPr>
                    <p14:xfrm>
                      <a:off x="289721" y="1370894"/>
                      <a:ext cx="37080" cy="1925280"/>
                    </p14:xfrm>
                  </p:contentPart>
                </mc:Choice>
                <mc:Fallback xmlns="">
                  <p:pic>
                    <p:nvPicPr>
                      <p:cNvPr id="309" name="Рукописный ввод 308">
                        <a:extLst>
                          <a:ext uri="{FF2B5EF4-FFF2-40B4-BE49-F238E27FC236}">
                            <a16:creationId xmlns:a16="http://schemas.microsoft.com/office/drawing/2014/main" id="{29CA09F0-5585-4F8B-A2EE-92A1A87AC423}"/>
                          </a:ext>
                        </a:extLst>
                      </p:cNvPr>
                      <p:cNvPicPr/>
                      <p:nvPr/>
                    </p:nvPicPr>
                    <p:blipFill>
                      <a:blip r:embed="rId52"/>
                      <a:stretch>
                        <a:fillRect/>
                      </a:stretch>
                    </p:blipFill>
                    <p:spPr>
                      <a:xfrm>
                        <a:off x="269998" y="1351087"/>
                        <a:ext cx="75738" cy="1964103"/>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0" name="Рукописный ввод 309">
                        <a:extLst>
                          <a:ext uri="{FF2B5EF4-FFF2-40B4-BE49-F238E27FC236}">
                            <a16:creationId xmlns:a16="http://schemas.microsoft.com/office/drawing/2014/main" id="{7903C559-18CE-43F2-9940-F617AAC0B9F5}"/>
                          </a:ext>
                        </a:extLst>
                      </p14:cNvPr>
                      <p14:cNvContentPartPr/>
                      <p14:nvPr/>
                    </p14:nvContentPartPr>
                    <p14:xfrm>
                      <a:off x="238241" y="1299254"/>
                      <a:ext cx="113040" cy="222120"/>
                    </p14:xfrm>
                  </p:contentPart>
                </mc:Choice>
                <mc:Fallback xmlns="">
                  <p:pic>
                    <p:nvPicPr>
                      <p:cNvPr id="310" name="Рукописный ввод 309">
                        <a:extLst>
                          <a:ext uri="{FF2B5EF4-FFF2-40B4-BE49-F238E27FC236}">
                            <a16:creationId xmlns:a16="http://schemas.microsoft.com/office/drawing/2014/main" id="{7903C559-18CE-43F2-9940-F617AAC0B9F5}"/>
                          </a:ext>
                        </a:extLst>
                      </p:cNvPr>
                      <p:cNvPicPr/>
                      <p:nvPr/>
                    </p:nvPicPr>
                    <p:blipFill>
                      <a:blip r:embed="rId54"/>
                      <a:stretch>
                        <a:fillRect/>
                      </a:stretch>
                    </p:blipFill>
                    <p:spPr>
                      <a:xfrm>
                        <a:off x="218479" y="1279492"/>
                        <a:ext cx="151774" cy="26085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11" name="Рукописный ввод 310">
                        <a:extLst>
                          <a:ext uri="{FF2B5EF4-FFF2-40B4-BE49-F238E27FC236}">
                            <a16:creationId xmlns:a16="http://schemas.microsoft.com/office/drawing/2014/main" id="{6DB9BBA2-27BA-4BEE-A167-BD83B5548058}"/>
                          </a:ext>
                        </a:extLst>
                      </p14:cNvPr>
                      <p14:cNvContentPartPr/>
                      <p14:nvPr/>
                    </p14:nvContentPartPr>
                    <p14:xfrm>
                      <a:off x="302681" y="3292934"/>
                      <a:ext cx="2408040" cy="32760"/>
                    </p14:xfrm>
                  </p:contentPart>
                </mc:Choice>
                <mc:Fallback xmlns="">
                  <p:pic>
                    <p:nvPicPr>
                      <p:cNvPr id="311" name="Рукописный ввод 310">
                        <a:extLst>
                          <a:ext uri="{FF2B5EF4-FFF2-40B4-BE49-F238E27FC236}">
                            <a16:creationId xmlns:a16="http://schemas.microsoft.com/office/drawing/2014/main" id="{6DB9BBA2-27BA-4BEE-A167-BD83B5548058}"/>
                          </a:ext>
                        </a:extLst>
                      </p:cNvPr>
                      <p:cNvPicPr/>
                      <p:nvPr/>
                    </p:nvPicPr>
                    <p:blipFill>
                      <a:blip r:embed="rId56"/>
                      <a:stretch>
                        <a:fillRect/>
                      </a:stretch>
                    </p:blipFill>
                    <p:spPr>
                      <a:xfrm>
                        <a:off x="282872" y="3273434"/>
                        <a:ext cx="2446867" cy="709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2" name="Рукописный ввод 311">
                        <a:extLst>
                          <a:ext uri="{FF2B5EF4-FFF2-40B4-BE49-F238E27FC236}">
                            <a16:creationId xmlns:a16="http://schemas.microsoft.com/office/drawing/2014/main" id="{E986EA90-4BB7-4144-9E77-4EB23D0CFF4C}"/>
                          </a:ext>
                        </a:extLst>
                      </p14:cNvPr>
                      <p14:cNvContentPartPr/>
                      <p14:nvPr/>
                    </p14:nvContentPartPr>
                    <p14:xfrm>
                      <a:off x="2631881" y="3241814"/>
                      <a:ext cx="185760" cy="115200"/>
                    </p14:xfrm>
                  </p:contentPart>
                </mc:Choice>
                <mc:Fallback xmlns="">
                  <p:pic>
                    <p:nvPicPr>
                      <p:cNvPr id="312" name="Рукописный ввод 311">
                        <a:extLst>
                          <a:ext uri="{FF2B5EF4-FFF2-40B4-BE49-F238E27FC236}">
                            <a16:creationId xmlns:a16="http://schemas.microsoft.com/office/drawing/2014/main" id="{E986EA90-4BB7-4144-9E77-4EB23D0CFF4C}"/>
                          </a:ext>
                        </a:extLst>
                      </p:cNvPr>
                      <p:cNvPicPr/>
                      <p:nvPr/>
                    </p:nvPicPr>
                    <p:blipFill>
                      <a:blip r:embed="rId58"/>
                      <a:stretch>
                        <a:fillRect/>
                      </a:stretch>
                    </p:blipFill>
                    <p:spPr>
                      <a:xfrm>
                        <a:off x="2612119" y="3222088"/>
                        <a:ext cx="224493" cy="153863"/>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13" name="Рукописный ввод 312">
                        <a:extLst>
                          <a:ext uri="{FF2B5EF4-FFF2-40B4-BE49-F238E27FC236}">
                            <a16:creationId xmlns:a16="http://schemas.microsoft.com/office/drawing/2014/main" id="{EC28CCCE-398B-4FC5-B64D-E6C92541AB10}"/>
                          </a:ext>
                        </a:extLst>
                      </p14:cNvPr>
                      <p14:cNvContentPartPr/>
                      <p14:nvPr/>
                    </p14:nvContentPartPr>
                    <p14:xfrm>
                      <a:off x="269201" y="3459614"/>
                      <a:ext cx="186840" cy="186840"/>
                    </p14:xfrm>
                  </p:contentPart>
                </mc:Choice>
                <mc:Fallback xmlns="">
                  <p:pic>
                    <p:nvPicPr>
                      <p:cNvPr id="313" name="Рукописный ввод 312">
                        <a:extLst>
                          <a:ext uri="{FF2B5EF4-FFF2-40B4-BE49-F238E27FC236}">
                            <a16:creationId xmlns:a16="http://schemas.microsoft.com/office/drawing/2014/main" id="{EC28CCCE-398B-4FC5-B64D-E6C92541AB10}"/>
                          </a:ext>
                        </a:extLst>
                      </p:cNvPr>
                      <p:cNvPicPr/>
                      <p:nvPr/>
                    </p:nvPicPr>
                    <p:blipFill>
                      <a:blip r:embed="rId60"/>
                      <a:stretch>
                        <a:fillRect/>
                      </a:stretch>
                    </p:blipFill>
                    <p:spPr>
                      <a:xfrm>
                        <a:off x="249409" y="3439822"/>
                        <a:ext cx="225633" cy="225633"/>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4" name="Рукописный ввод 313">
                        <a:extLst>
                          <a:ext uri="{FF2B5EF4-FFF2-40B4-BE49-F238E27FC236}">
                            <a16:creationId xmlns:a16="http://schemas.microsoft.com/office/drawing/2014/main" id="{3B19EAF6-6422-472F-862C-065F019B1685}"/>
                          </a:ext>
                        </a:extLst>
                      </p14:cNvPr>
                      <p14:cNvContentPartPr/>
                      <p14:nvPr/>
                    </p14:nvContentPartPr>
                    <p14:xfrm>
                      <a:off x="2186021" y="3376814"/>
                      <a:ext cx="228600" cy="262440"/>
                    </p14:xfrm>
                  </p:contentPart>
                </mc:Choice>
                <mc:Fallback xmlns="">
                  <p:pic>
                    <p:nvPicPr>
                      <p:cNvPr id="314" name="Рукописный ввод 313">
                        <a:extLst>
                          <a:ext uri="{FF2B5EF4-FFF2-40B4-BE49-F238E27FC236}">
                            <a16:creationId xmlns:a16="http://schemas.microsoft.com/office/drawing/2014/main" id="{3B19EAF6-6422-472F-862C-065F019B1685}"/>
                          </a:ext>
                        </a:extLst>
                      </p:cNvPr>
                      <p:cNvPicPr/>
                      <p:nvPr/>
                    </p:nvPicPr>
                    <p:blipFill>
                      <a:blip r:embed="rId62"/>
                      <a:stretch>
                        <a:fillRect/>
                      </a:stretch>
                    </p:blipFill>
                    <p:spPr>
                      <a:xfrm>
                        <a:off x="2166246" y="3357052"/>
                        <a:ext cx="267359" cy="30117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15" name="Рукописный ввод 314">
                        <a:extLst>
                          <a:ext uri="{FF2B5EF4-FFF2-40B4-BE49-F238E27FC236}">
                            <a16:creationId xmlns:a16="http://schemas.microsoft.com/office/drawing/2014/main" id="{F73D5ACB-7BB8-4D39-A5AE-E746B7B4EBAD}"/>
                          </a:ext>
                        </a:extLst>
                      </p14:cNvPr>
                      <p14:cNvContentPartPr/>
                      <p14:nvPr/>
                    </p14:nvContentPartPr>
                    <p14:xfrm>
                      <a:off x="2274761" y="2140934"/>
                      <a:ext cx="25560" cy="1144080"/>
                    </p14:xfrm>
                  </p:contentPart>
                </mc:Choice>
                <mc:Fallback xmlns="">
                  <p:pic>
                    <p:nvPicPr>
                      <p:cNvPr id="315" name="Рукописный ввод 314">
                        <a:extLst>
                          <a:ext uri="{FF2B5EF4-FFF2-40B4-BE49-F238E27FC236}">
                            <a16:creationId xmlns:a16="http://schemas.microsoft.com/office/drawing/2014/main" id="{F73D5ACB-7BB8-4D39-A5AE-E746B7B4EBAD}"/>
                          </a:ext>
                        </a:extLst>
                      </p:cNvPr>
                      <p:cNvPicPr/>
                      <p:nvPr/>
                    </p:nvPicPr>
                    <p:blipFill>
                      <a:blip r:embed="rId66"/>
                      <a:stretch>
                        <a:fillRect/>
                      </a:stretch>
                    </p:blipFill>
                    <p:spPr>
                      <a:xfrm>
                        <a:off x="2255397" y="2121127"/>
                        <a:ext cx="63513" cy="1182903"/>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16" name="Рукописный ввод 315">
                        <a:extLst>
                          <a:ext uri="{FF2B5EF4-FFF2-40B4-BE49-F238E27FC236}">
                            <a16:creationId xmlns:a16="http://schemas.microsoft.com/office/drawing/2014/main" id="{EA70AC4B-B834-417C-90CB-E3D308439534}"/>
                          </a:ext>
                        </a:extLst>
                      </p14:cNvPr>
                      <p14:cNvContentPartPr/>
                      <p14:nvPr/>
                    </p14:nvContentPartPr>
                    <p14:xfrm>
                      <a:off x="2868761" y="3399134"/>
                      <a:ext cx="138600" cy="222120"/>
                    </p14:xfrm>
                  </p:contentPart>
                </mc:Choice>
                <mc:Fallback xmlns="">
                  <p:pic>
                    <p:nvPicPr>
                      <p:cNvPr id="316" name="Рукописный ввод 315">
                        <a:extLst>
                          <a:ext uri="{FF2B5EF4-FFF2-40B4-BE49-F238E27FC236}">
                            <a16:creationId xmlns:a16="http://schemas.microsoft.com/office/drawing/2014/main" id="{EA70AC4B-B834-417C-90CB-E3D308439534}"/>
                          </a:ext>
                        </a:extLst>
                      </p:cNvPr>
                      <p:cNvPicPr/>
                      <p:nvPr/>
                    </p:nvPicPr>
                    <p:blipFill>
                      <a:blip r:embed="rId78"/>
                      <a:stretch>
                        <a:fillRect/>
                      </a:stretch>
                    </p:blipFill>
                    <p:spPr>
                      <a:xfrm>
                        <a:off x="2848961" y="3379372"/>
                        <a:ext cx="177408" cy="260853"/>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17" name="Рукописный ввод 316">
                        <a:extLst>
                          <a:ext uri="{FF2B5EF4-FFF2-40B4-BE49-F238E27FC236}">
                            <a16:creationId xmlns:a16="http://schemas.microsoft.com/office/drawing/2014/main" id="{42F73FD3-DC5A-4679-ACA8-0F91E72503A7}"/>
                          </a:ext>
                        </a:extLst>
                      </p14:cNvPr>
                      <p14:cNvContentPartPr/>
                      <p14:nvPr/>
                    </p14:nvContentPartPr>
                    <p14:xfrm>
                      <a:off x="2900441" y="3456014"/>
                      <a:ext cx="131400" cy="157320"/>
                    </p14:xfrm>
                  </p:contentPart>
                </mc:Choice>
                <mc:Fallback xmlns="">
                  <p:pic>
                    <p:nvPicPr>
                      <p:cNvPr id="317" name="Рукописный ввод 316">
                        <a:extLst>
                          <a:ext uri="{FF2B5EF4-FFF2-40B4-BE49-F238E27FC236}">
                            <a16:creationId xmlns:a16="http://schemas.microsoft.com/office/drawing/2014/main" id="{42F73FD3-DC5A-4679-ACA8-0F91E72503A7}"/>
                          </a:ext>
                        </a:extLst>
                      </p:cNvPr>
                      <p:cNvPicPr/>
                      <p:nvPr/>
                    </p:nvPicPr>
                    <p:blipFill>
                      <a:blip r:embed="rId80"/>
                      <a:stretch>
                        <a:fillRect/>
                      </a:stretch>
                    </p:blipFill>
                    <p:spPr>
                      <a:xfrm>
                        <a:off x="2880652" y="3436250"/>
                        <a:ext cx="170187" cy="196057"/>
                      </a:xfrm>
                      <a:prstGeom prst="rect">
                        <a:avLst/>
                      </a:prstGeom>
                    </p:spPr>
                  </p:pic>
                </mc:Fallback>
              </mc:AlternateContent>
            </p:grpSp>
            <p:grpSp>
              <p:nvGrpSpPr>
                <p:cNvPr id="301" name="Группа 300">
                  <a:extLst>
                    <a:ext uri="{FF2B5EF4-FFF2-40B4-BE49-F238E27FC236}">
                      <a16:creationId xmlns:a16="http://schemas.microsoft.com/office/drawing/2014/main" id="{31CCA802-FD12-42D4-A4AB-58DE89A17D67}"/>
                    </a:ext>
                  </a:extLst>
                </p:cNvPr>
                <p:cNvGrpSpPr/>
                <p:nvPr/>
              </p:nvGrpSpPr>
              <p:grpSpPr>
                <a:xfrm>
                  <a:off x="5211714" y="2595276"/>
                  <a:ext cx="1503720" cy="966600"/>
                  <a:chOff x="4981601" y="3099254"/>
                  <a:chExt cx="1503720" cy="966600"/>
                </a:xfrm>
              </p:grpSpPr>
              <mc:AlternateContent xmlns:mc="http://schemas.openxmlformats.org/markup-compatibility/2006" xmlns:p14="http://schemas.microsoft.com/office/powerpoint/2010/main">
                <mc:Choice Requires="p14">
                  <p:contentPart p14:bwMode="auto" r:id="rId153">
                    <p14:nvContentPartPr>
                      <p14:cNvPr id="307" name="Рукописный ввод 306">
                        <a:extLst>
                          <a:ext uri="{FF2B5EF4-FFF2-40B4-BE49-F238E27FC236}">
                            <a16:creationId xmlns:a16="http://schemas.microsoft.com/office/drawing/2014/main" id="{73739DDA-9DBB-4E06-97C0-F572E6DA3E71}"/>
                          </a:ext>
                        </a:extLst>
                      </p14:cNvPr>
                      <p14:cNvContentPartPr/>
                      <p14:nvPr/>
                    </p14:nvContentPartPr>
                    <p14:xfrm>
                      <a:off x="4994561" y="4050734"/>
                      <a:ext cx="29880" cy="5760"/>
                    </p14:xfrm>
                  </p:contentPart>
                </mc:Choice>
                <mc:Fallback xmlns="">
                  <p:pic>
                    <p:nvPicPr>
                      <p:cNvPr id="307" name="Рукописный ввод 306">
                        <a:extLst>
                          <a:ext uri="{FF2B5EF4-FFF2-40B4-BE49-F238E27FC236}">
                            <a16:creationId xmlns:a16="http://schemas.microsoft.com/office/drawing/2014/main" id="{73739DDA-9DBB-4E06-97C0-F572E6DA3E71}"/>
                          </a:ext>
                        </a:extLst>
                      </p:cNvPr>
                      <p:cNvPicPr/>
                      <p:nvPr/>
                    </p:nvPicPr>
                    <p:blipFill>
                      <a:blip r:embed="rId154"/>
                      <a:stretch>
                        <a:fillRect/>
                      </a:stretch>
                    </p:blipFill>
                    <p:spPr>
                      <a:xfrm>
                        <a:off x="4979621" y="4036334"/>
                        <a:ext cx="59162" cy="33984"/>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08" name="Рукописный ввод 307">
                        <a:extLst>
                          <a:ext uri="{FF2B5EF4-FFF2-40B4-BE49-F238E27FC236}">
                            <a16:creationId xmlns:a16="http://schemas.microsoft.com/office/drawing/2014/main" id="{67219C8B-D726-42DB-9F97-52EC7E75E0C9}"/>
                          </a:ext>
                        </a:extLst>
                      </p14:cNvPr>
                      <p14:cNvContentPartPr/>
                      <p14:nvPr/>
                    </p14:nvContentPartPr>
                    <p14:xfrm>
                      <a:off x="4981601" y="3099254"/>
                      <a:ext cx="1503720" cy="966600"/>
                    </p14:xfrm>
                  </p:contentPart>
                </mc:Choice>
                <mc:Fallback xmlns="">
                  <p:pic>
                    <p:nvPicPr>
                      <p:cNvPr id="308" name="Рукописный ввод 307">
                        <a:extLst>
                          <a:ext uri="{FF2B5EF4-FFF2-40B4-BE49-F238E27FC236}">
                            <a16:creationId xmlns:a16="http://schemas.microsoft.com/office/drawing/2014/main" id="{67219C8B-D726-42DB-9F97-52EC7E75E0C9}"/>
                          </a:ext>
                        </a:extLst>
                      </p:cNvPr>
                      <p:cNvPicPr/>
                      <p:nvPr/>
                    </p:nvPicPr>
                    <p:blipFill>
                      <a:blip r:embed="rId156"/>
                      <a:stretch>
                        <a:fillRect/>
                      </a:stretch>
                    </p:blipFill>
                    <p:spPr>
                      <a:xfrm>
                        <a:off x="4966516" y="3084170"/>
                        <a:ext cx="1533288" cy="9961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7">
                  <p14:nvContentPartPr>
                    <p14:cNvPr id="302" name="Рукописный ввод 301">
                      <a:extLst>
                        <a:ext uri="{FF2B5EF4-FFF2-40B4-BE49-F238E27FC236}">
                          <a16:creationId xmlns:a16="http://schemas.microsoft.com/office/drawing/2014/main" id="{652E93B9-9908-4CF1-A9E1-72F3348A3F31}"/>
                        </a:ext>
                      </a:extLst>
                    </p14:cNvPr>
                    <p14:cNvContentPartPr/>
                    <p14:nvPr/>
                  </p14:nvContentPartPr>
                  <p14:xfrm>
                    <a:off x="6727674" y="2585556"/>
                    <a:ext cx="4320" cy="100800"/>
                  </p14:xfrm>
                </p:contentPart>
              </mc:Choice>
              <mc:Fallback xmlns="">
                <p:pic>
                  <p:nvPicPr>
                    <p:cNvPr id="302" name="Рукописный ввод 301">
                      <a:extLst>
                        <a:ext uri="{FF2B5EF4-FFF2-40B4-BE49-F238E27FC236}">
                          <a16:creationId xmlns:a16="http://schemas.microsoft.com/office/drawing/2014/main" id="{652E93B9-9908-4CF1-A9E1-72F3348A3F31}"/>
                        </a:ext>
                      </a:extLst>
                    </p:cNvPr>
                    <p:cNvPicPr/>
                    <p:nvPr/>
                  </p:nvPicPr>
                  <p:blipFill>
                    <a:blip r:embed="rId158"/>
                    <a:stretch>
                      <a:fillRect/>
                    </a:stretch>
                  </p:blipFill>
                  <p:spPr>
                    <a:xfrm>
                      <a:off x="6712863" y="2571156"/>
                      <a:ext cx="34560" cy="130200"/>
                    </a:xfrm>
                    <a:prstGeom prst="rect">
                      <a:avLst/>
                    </a:prstGeom>
                  </p:spPr>
                </p:pic>
              </mc:Fallback>
            </mc:AlternateContent>
            <p:grpSp>
              <p:nvGrpSpPr>
                <p:cNvPr id="303" name="Группа 302">
                  <a:extLst>
                    <a:ext uri="{FF2B5EF4-FFF2-40B4-BE49-F238E27FC236}">
                      <a16:creationId xmlns:a16="http://schemas.microsoft.com/office/drawing/2014/main" id="{3EAF19C5-2388-473A-8832-1C944BBF0CCA}"/>
                    </a:ext>
                  </a:extLst>
                </p:cNvPr>
                <p:cNvGrpSpPr/>
                <p:nvPr/>
              </p:nvGrpSpPr>
              <p:grpSpPr>
                <a:xfrm>
                  <a:off x="4985274" y="2466396"/>
                  <a:ext cx="1697400" cy="383040"/>
                  <a:chOff x="4755161" y="2970374"/>
                  <a:chExt cx="1697400" cy="383040"/>
                </a:xfrm>
              </p:grpSpPr>
              <mc:AlternateContent xmlns:mc="http://schemas.openxmlformats.org/markup-compatibility/2006" xmlns:p14="http://schemas.microsoft.com/office/powerpoint/2010/main">
                <mc:Choice Requires="p14">
                  <p:contentPart p14:bwMode="auto" r:id="rId159">
                    <p14:nvContentPartPr>
                      <p14:cNvPr id="304" name="Рукописный ввод 303">
                        <a:extLst>
                          <a:ext uri="{FF2B5EF4-FFF2-40B4-BE49-F238E27FC236}">
                            <a16:creationId xmlns:a16="http://schemas.microsoft.com/office/drawing/2014/main" id="{EE2E3D4B-62BD-463B-B5AF-E9FE21509985}"/>
                          </a:ext>
                        </a:extLst>
                      </p14:cNvPr>
                      <p14:cNvContentPartPr/>
                      <p14:nvPr/>
                    </p14:nvContentPartPr>
                    <p14:xfrm>
                      <a:off x="4984121" y="3130574"/>
                      <a:ext cx="9360" cy="2880"/>
                    </p14:xfrm>
                  </p:contentPart>
                </mc:Choice>
                <mc:Fallback xmlns="">
                  <p:pic>
                    <p:nvPicPr>
                      <p:cNvPr id="304" name="Рукописный ввод 303">
                        <a:extLst>
                          <a:ext uri="{FF2B5EF4-FFF2-40B4-BE49-F238E27FC236}">
                            <a16:creationId xmlns:a16="http://schemas.microsoft.com/office/drawing/2014/main" id="{EE2E3D4B-62BD-463B-B5AF-E9FE21509985}"/>
                          </a:ext>
                        </a:extLst>
                      </p:cNvPr>
                      <p:cNvPicPr/>
                      <p:nvPr/>
                    </p:nvPicPr>
                    <p:blipFill>
                      <a:blip r:embed="rId160"/>
                      <a:stretch>
                        <a:fillRect/>
                      </a:stretch>
                    </p:blipFill>
                    <p:spPr>
                      <a:xfrm>
                        <a:off x="4969496" y="3116174"/>
                        <a:ext cx="38025"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05" name="Рукописный ввод 304">
                        <a:extLst>
                          <a:ext uri="{FF2B5EF4-FFF2-40B4-BE49-F238E27FC236}">
                            <a16:creationId xmlns:a16="http://schemas.microsoft.com/office/drawing/2014/main" id="{75A9BD3D-6BDD-4BB3-A4C8-7B26789722F7}"/>
                          </a:ext>
                        </a:extLst>
                      </p14:cNvPr>
                      <p14:cNvContentPartPr/>
                      <p14:nvPr/>
                    </p14:nvContentPartPr>
                    <p14:xfrm>
                      <a:off x="4998521" y="3096374"/>
                      <a:ext cx="1454040" cy="33480"/>
                    </p14:xfrm>
                  </p:contentPart>
                </mc:Choice>
                <mc:Fallback xmlns="">
                  <p:pic>
                    <p:nvPicPr>
                      <p:cNvPr id="305" name="Рукописный ввод 304">
                        <a:extLst>
                          <a:ext uri="{FF2B5EF4-FFF2-40B4-BE49-F238E27FC236}">
                            <a16:creationId xmlns:a16="http://schemas.microsoft.com/office/drawing/2014/main" id="{75A9BD3D-6BDD-4BB3-A4C8-7B26789722F7}"/>
                          </a:ext>
                        </a:extLst>
                      </p:cNvPr>
                      <p:cNvPicPr/>
                      <p:nvPr/>
                    </p:nvPicPr>
                    <p:blipFill>
                      <a:blip r:embed="rId162"/>
                      <a:stretch>
                        <a:fillRect/>
                      </a:stretch>
                    </p:blipFill>
                    <p:spPr>
                      <a:xfrm>
                        <a:off x="4983431" y="3081428"/>
                        <a:ext cx="1483616" cy="62775"/>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06" name="Рукописный ввод 305">
                        <a:extLst>
                          <a:ext uri="{FF2B5EF4-FFF2-40B4-BE49-F238E27FC236}">
                            <a16:creationId xmlns:a16="http://schemas.microsoft.com/office/drawing/2014/main" id="{1066EF54-C7B2-42F2-9EBA-2AEC13A33EC4}"/>
                          </a:ext>
                        </a:extLst>
                      </p14:cNvPr>
                      <p14:cNvContentPartPr/>
                      <p14:nvPr/>
                    </p14:nvContentPartPr>
                    <p14:xfrm>
                      <a:off x="4755161" y="2970374"/>
                      <a:ext cx="158760" cy="383040"/>
                    </p14:xfrm>
                  </p:contentPart>
                </mc:Choice>
                <mc:Fallback xmlns="">
                  <p:pic>
                    <p:nvPicPr>
                      <p:cNvPr id="306" name="Рукописный ввод 305">
                        <a:extLst>
                          <a:ext uri="{FF2B5EF4-FFF2-40B4-BE49-F238E27FC236}">
                            <a16:creationId xmlns:a16="http://schemas.microsoft.com/office/drawing/2014/main" id="{1066EF54-C7B2-42F2-9EBA-2AEC13A33EC4}"/>
                          </a:ext>
                        </a:extLst>
                      </p:cNvPr>
                      <p:cNvPicPr/>
                      <p:nvPr/>
                    </p:nvPicPr>
                    <p:blipFill>
                      <a:blip r:embed="rId164"/>
                      <a:stretch>
                        <a:fillRect/>
                      </a:stretch>
                    </p:blipFill>
                    <p:spPr>
                      <a:xfrm>
                        <a:off x="4740673" y="2955897"/>
                        <a:ext cx="188339" cy="412597"/>
                      </a:xfrm>
                      <a:prstGeom prst="rect">
                        <a:avLst/>
                      </a:prstGeom>
                    </p:spPr>
                  </p:pic>
                </mc:Fallback>
              </mc:AlternateContent>
            </p:grpSp>
          </p:grpSp>
          <p:grpSp>
            <p:nvGrpSpPr>
              <p:cNvPr id="292" name="Группа 291">
                <a:extLst>
                  <a:ext uri="{FF2B5EF4-FFF2-40B4-BE49-F238E27FC236}">
                    <a16:creationId xmlns:a16="http://schemas.microsoft.com/office/drawing/2014/main" id="{9A6EDED0-B352-4489-B02E-1A9AD7A3F8DF}"/>
                  </a:ext>
                </a:extLst>
              </p:cNvPr>
              <p:cNvGrpSpPr/>
              <p:nvPr/>
            </p:nvGrpSpPr>
            <p:grpSpPr>
              <a:xfrm>
                <a:off x="4997081" y="1542459"/>
                <a:ext cx="352800" cy="251640"/>
                <a:chOff x="4997081" y="1542459"/>
                <a:chExt cx="352800" cy="251640"/>
              </a:xfrm>
            </p:grpSpPr>
            <mc:AlternateContent xmlns:mc="http://schemas.openxmlformats.org/markup-compatibility/2006" xmlns:p14="http://schemas.microsoft.com/office/powerpoint/2010/main">
              <mc:Choice Requires="p14">
                <p:contentPart p14:bwMode="auto" r:id="rId165">
                  <p14:nvContentPartPr>
                    <p14:cNvPr id="293" name="Рукописный ввод 292">
                      <a:extLst>
                        <a:ext uri="{FF2B5EF4-FFF2-40B4-BE49-F238E27FC236}">
                          <a16:creationId xmlns:a16="http://schemas.microsoft.com/office/drawing/2014/main" id="{CB1E43F4-2A25-496A-9923-26423D7862B4}"/>
                        </a:ext>
                      </a:extLst>
                    </p14:cNvPr>
                    <p14:cNvContentPartPr/>
                    <p14:nvPr/>
                  </p14:nvContentPartPr>
                  <p14:xfrm>
                    <a:off x="5010401" y="1598979"/>
                    <a:ext cx="20880" cy="194040"/>
                  </p14:xfrm>
                </p:contentPart>
              </mc:Choice>
              <mc:Fallback xmlns="">
                <p:pic>
                  <p:nvPicPr>
                    <p:cNvPr id="293" name="Рукописный ввод 292">
                      <a:extLst>
                        <a:ext uri="{FF2B5EF4-FFF2-40B4-BE49-F238E27FC236}">
                          <a16:creationId xmlns:a16="http://schemas.microsoft.com/office/drawing/2014/main" id="{CB1E43F4-2A25-496A-9923-26423D7862B4}"/>
                        </a:ext>
                      </a:extLst>
                    </p:cNvPr>
                    <p:cNvPicPr/>
                    <p:nvPr/>
                  </p:nvPicPr>
                  <p:blipFill>
                    <a:blip r:embed="rId166"/>
                    <a:stretch>
                      <a:fillRect/>
                    </a:stretch>
                  </p:blipFill>
                  <p:spPr>
                    <a:xfrm>
                      <a:off x="4997972" y="1586444"/>
                      <a:ext cx="45240" cy="218608"/>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94" name="Рукописный ввод 293">
                      <a:extLst>
                        <a:ext uri="{FF2B5EF4-FFF2-40B4-BE49-F238E27FC236}">
                          <a16:creationId xmlns:a16="http://schemas.microsoft.com/office/drawing/2014/main" id="{A2593E54-3354-4F15-B946-15BA9ABF0D2E}"/>
                        </a:ext>
                      </a:extLst>
                    </p14:cNvPr>
                    <p14:cNvContentPartPr/>
                    <p14:nvPr/>
                  </p14:nvContentPartPr>
                  <p14:xfrm>
                    <a:off x="4997081" y="1542459"/>
                    <a:ext cx="128880" cy="73440"/>
                  </p14:xfrm>
                </p:contentPart>
              </mc:Choice>
              <mc:Fallback xmlns="">
                <p:pic>
                  <p:nvPicPr>
                    <p:cNvPr id="294" name="Рукописный ввод 293">
                      <a:extLst>
                        <a:ext uri="{FF2B5EF4-FFF2-40B4-BE49-F238E27FC236}">
                          <a16:creationId xmlns:a16="http://schemas.microsoft.com/office/drawing/2014/main" id="{A2593E54-3354-4F15-B946-15BA9ABF0D2E}"/>
                        </a:ext>
                      </a:extLst>
                    </p:cNvPr>
                    <p:cNvPicPr/>
                    <p:nvPr/>
                  </p:nvPicPr>
                  <p:blipFill>
                    <a:blip r:embed="rId168"/>
                    <a:stretch>
                      <a:fillRect/>
                    </a:stretch>
                  </p:blipFill>
                  <p:spPr>
                    <a:xfrm>
                      <a:off x="4984544" y="1529969"/>
                      <a:ext cx="153452"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95" name="Рукописный ввод 294">
                      <a:extLst>
                        <a:ext uri="{FF2B5EF4-FFF2-40B4-BE49-F238E27FC236}">
                          <a16:creationId xmlns:a16="http://schemas.microsoft.com/office/drawing/2014/main" id="{5F05EC2B-96E2-4668-9F65-77323379BA9F}"/>
                        </a:ext>
                      </a:extLst>
                    </p14:cNvPr>
                    <p14:cNvContentPartPr/>
                    <p14:nvPr/>
                  </p14:nvContentPartPr>
                  <p14:xfrm>
                    <a:off x="5010041" y="1701219"/>
                    <a:ext cx="83160" cy="9720"/>
                  </p14:xfrm>
                </p:contentPart>
              </mc:Choice>
              <mc:Fallback xmlns="">
                <p:pic>
                  <p:nvPicPr>
                    <p:cNvPr id="295" name="Рукописный ввод 294">
                      <a:extLst>
                        <a:ext uri="{FF2B5EF4-FFF2-40B4-BE49-F238E27FC236}">
                          <a16:creationId xmlns:a16="http://schemas.microsoft.com/office/drawing/2014/main" id="{5F05EC2B-96E2-4668-9F65-77323379BA9F}"/>
                        </a:ext>
                      </a:extLst>
                    </p:cNvPr>
                    <p:cNvPicPr/>
                    <p:nvPr/>
                  </p:nvPicPr>
                  <p:blipFill>
                    <a:blip r:embed="rId170"/>
                    <a:stretch>
                      <a:fillRect/>
                    </a:stretch>
                  </p:blipFill>
                  <p:spPr>
                    <a:xfrm>
                      <a:off x="4997517" y="1689069"/>
                      <a:ext cx="107707" cy="33534"/>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96" name="Рукописный ввод 295">
                      <a:extLst>
                        <a:ext uri="{FF2B5EF4-FFF2-40B4-BE49-F238E27FC236}">
                          <a16:creationId xmlns:a16="http://schemas.microsoft.com/office/drawing/2014/main" id="{49CDBC78-60EC-4936-9F73-DA1A0DCBB106}"/>
                        </a:ext>
                      </a:extLst>
                    </p14:cNvPr>
                    <p14:cNvContentPartPr/>
                    <p14:nvPr/>
                  </p14:nvContentPartPr>
                  <p14:xfrm>
                    <a:off x="5131361" y="1601859"/>
                    <a:ext cx="76680" cy="192240"/>
                  </p14:xfrm>
                </p:contentPart>
              </mc:Choice>
              <mc:Fallback xmlns="">
                <p:pic>
                  <p:nvPicPr>
                    <p:cNvPr id="296" name="Рукописный ввод 295">
                      <a:extLst>
                        <a:ext uri="{FF2B5EF4-FFF2-40B4-BE49-F238E27FC236}">
                          <a16:creationId xmlns:a16="http://schemas.microsoft.com/office/drawing/2014/main" id="{49CDBC78-60EC-4936-9F73-DA1A0DCBB106}"/>
                        </a:ext>
                      </a:extLst>
                    </p:cNvPr>
                    <p:cNvPicPr/>
                    <p:nvPr/>
                  </p:nvPicPr>
                  <p:blipFill>
                    <a:blip r:embed="rId172"/>
                    <a:stretch>
                      <a:fillRect/>
                    </a:stretch>
                  </p:blipFill>
                  <p:spPr>
                    <a:xfrm>
                      <a:off x="5118832" y="1589376"/>
                      <a:ext cx="101238" cy="216707"/>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97" name="Рукописный ввод 296">
                      <a:extLst>
                        <a:ext uri="{FF2B5EF4-FFF2-40B4-BE49-F238E27FC236}">
                          <a16:creationId xmlns:a16="http://schemas.microsoft.com/office/drawing/2014/main" id="{CA40CE60-E469-4DAF-ADEC-FB7E8A89BA9D}"/>
                        </a:ext>
                      </a:extLst>
                    </p14:cNvPr>
                    <p14:cNvContentPartPr/>
                    <p14:nvPr/>
                  </p14:nvContentPartPr>
                  <p14:xfrm>
                    <a:off x="5216681" y="1670979"/>
                    <a:ext cx="50040" cy="94320"/>
                  </p14:xfrm>
                </p:contentPart>
              </mc:Choice>
              <mc:Fallback xmlns="">
                <p:pic>
                  <p:nvPicPr>
                    <p:cNvPr id="297" name="Рукописный ввод 296">
                      <a:extLst>
                        <a:ext uri="{FF2B5EF4-FFF2-40B4-BE49-F238E27FC236}">
                          <a16:creationId xmlns:a16="http://schemas.microsoft.com/office/drawing/2014/main" id="{CA40CE60-E469-4DAF-ADEC-FB7E8A89BA9D}"/>
                        </a:ext>
                      </a:extLst>
                    </p:cNvPr>
                    <p:cNvPicPr/>
                    <p:nvPr/>
                  </p:nvPicPr>
                  <p:blipFill>
                    <a:blip r:embed="rId174"/>
                    <a:stretch>
                      <a:fillRect/>
                    </a:stretch>
                  </p:blipFill>
                  <p:spPr>
                    <a:xfrm>
                      <a:off x="5204671" y="1659002"/>
                      <a:ext cx="74560" cy="118773"/>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98" name="Рукописный ввод 297">
                      <a:extLst>
                        <a:ext uri="{FF2B5EF4-FFF2-40B4-BE49-F238E27FC236}">
                          <a16:creationId xmlns:a16="http://schemas.microsoft.com/office/drawing/2014/main" id="{C09285A4-724E-46F3-B3D8-5E3C7FFC230A}"/>
                        </a:ext>
                      </a:extLst>
                    </p14:cNvPr>
                    <p14:cNvContentPartPr/>
                    <p14:nvPr/>
                  </p14:nvContentPartPr>
                  <p14:xfrm>
                    <a:off x="5205881" y="1711659"/>
                    <a:ext cx="61200" cy="50040"/>
                  </p14:xfrm>
                </p:contentPart>
              </mc:Choice>
              <mc:Fallback xmlns="">
                <p:pic>
                  <p:nvPicPr>
                    <p:cNvPr id="298" name="Рукописный ввод 297">
                      <a:extLst>
                        <a:ext uri="{FF2B5EF4-FFF2-40B4-BE49-F238E27FC236}">
                          <a16:creationId xmlns:a16="http://schemas.microsoft.com/office/drawing/2014/main" id="{C09285A4-724E-46F3-B3D8-5E3C7FFC230A}"/>
                        </a:ext>
                      </a:extLst>
                    </p:cNvPr>
                    <p:cNvPicPr/>
                    <p:nvPr/>
                  </p:nvPicPr>
                  <p:blipFill>
                    <a:blip r:embed="rId176"/>
                    <a:stretch>
                      <a:fillRect/>
                    </a:stretch>
                  </p:blipFill>
                  <p:spPr>
                    <a:xfrm>
                      <a:off x="5193340" y="1699149"/>
                      <a:ext cx="85780" cy="74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99" name="Рукописный ввод 298">
                      <a:extLst>
                        <a:ext uri="{FF2B5EF4-FFF2-40B4-BE49-F238E27FC236}">
                          <a16:creationId xmlns:a16="http://schemas.microsoft.com/office/drawing/2014/main" id="{884BCBB0-604D-4D57-B123-BA772BBDDA35}"/>
                        </a:ext>
                      </a:extLst>
                    </p14:cNvPr>
                    <p14:cNvContentPartPr/>
                    <p14:nvPr/>
                  </p14:nvContentPartPr>
                  <p14:xfrm>
                    <a:off x="5285441" y="1601859"/>
                    <a:ext cx="64440" cy="192240"/>
                  </p14:xfrm>
                </p:contentPart>
              </mc:Choice>
              <mc:Fallback xmlns="">
                <p:pic>
                  <p:nvPicPr>
                    <p:cNvPr id="299" name="Рукописный ввод 298">
                      <a:extLst>
                        <a:ext uri="{FF2B5EF4-FFF2-40B4-BE49-F238E27FC236}">
                          <a16:creationId xmlns:a16="http://schemas.microsoft.com/office/drawing/2014/main" id="{884BCBB0-604D-4D57-B123-BA772BBDDA35}"/>
                        </a:ext>
                      </a:extLst>
                    </p:cNvPr>
                    <p:cNvPicPr/>
                    <p:nvPr/>
                  </p:nvPicPr>
                  <p:blipFill>
                    <a:blip r:embed="rId178"/>
                    <a:stretch>
                      <a:fillRect/>
                    </a:stretch>
                  </p:blipFill>
                  <p:spPr>
                    <a:xfrm>
                      <a:off x="5272953" y="1589844"/>
                      <a:ext cx="88917" cy="216771"/>
                    </a:xfrm>
                    <a:prstGeom prst="rect">
                      <a:avLst/>
                    </a:prstGeom>
                  </p:spPr>
                </p:pic>
              </mc:Fallback>
            </mc:AlternateContent>
          </p:grpSp>
        </p:grpSp>
        <p:grpSp>
          <p:nvGrpSpPr>
            <p:cNvPr id="256" name="Группа 255">
              <a:extLst>
                <a:ext uri="{FF2B5EF4-FFF2-40B4-BE49-F238E27FC236}">
                  <a16:creationId xmlns:a16="http://schemas.microsoft.com/office/drawing/2014/main" id="{89B8E01A-7508-4AA1-BBD8-44C1DEECC69A}"/>
                </a:ext>
              </a:extLst>
            </p:cNvPr>
            <p:cNvGrpSpPr/>
            <p:nvPr/>
          </p:nvGrpSpPr>
          <p:grpSpPr>
            <a:xfrm>
              <a:off x="5247924" y="3332794"/>
              <a:ext cx="169560" cy="106920"/>
              <a:chOff x="5247924" y="3332794"/>
              <a:chExt cx="169560" cy="106920"/>
            </a:xfrm>
          </p:grpSpPr>
          <mc:AlternateContent xmlns:mc="http://schemas.openxmlformats.org/markup-compatibility/2006" xmlns:p14="http://schemas.microsoft.com/office/powerpoint/2010/main">
            <mc:Choice Requires="p14">
              <p:contentPart p14:bwMode="auto" r:id="rId179">
                <p14:nvContentPartPr>
                  <p14:cNvPr id="288" name="Рукописный ввод 287">
                    <a:extLst>
                      <a:ext uri="{FF2B5EF4-FFF2-40B4-BE49-F238E27FC236}">
                        <a16:creationId xmlns:a16="http://schemas.microsoft.com/office/drawing/2014/main" id="{D2616601-17F0-4AA0-AF3A-9ABF39200401}"/>
                      </a:ext>
                    </a:extLst>
                  </p14:cNvPr>
                  <p14:cNvContentPartPr/>
                  <p14:nvPr/>
                </p14:nvContentPartPr>
                <p14:xfrm>
                  <a:off x="5247924" y="3357994"/>
                  <a:ext cx="69480" cy="81720"/>
                </p14:xfrm>
              </p:contentPart>
            </mc:Choice>
            <mc:Fallback xmlns="">
              <p:pic>
                <p:nvPicPr>
                  <p:cNvPr id="288" name="Рукописный ввод 287">
                    <a:extLst>
                      <a:ext uri="{FF2B5EF4-FFF2-40B4-BE49-F238E27FC236}">
                        <a16:creationId xmlns:a16="http://schemas.microsoft.com/office/drawing/2014/main" id="{D2616601-17F0-4AA0-AF3A-9ABF39200401}"/>
                      </a:ext>
                    </a:extLst>
                  </p:cNvPr>
                  <p:cNvPicPr/>
                  <p:nvPr/>
                </p:nvPicPr>
                <p:blipFill>
                  <a:blip r:embed="rId180"/>
                  <a:stretch>
                    <a:fillRect/>
                  </a:stretch>
                </p:blipFill>
                <p:spPr>
                  <a:xfrm>
                    <a:off x="5235428" y="3345460"/>
                    <a:ext cx="93973" cy="10628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89" name="Рукописный ввод 288">
                    <a:extLst>
                      <a:ext uri="{FF2B5EF4-FFF2-40B4-BE49-F238E27FC236}">
                        <a16:creationId xmlns:a16="http://schemas.microsoft.com/office/drawing/2014/main" id="{484FB408-77F8-4390-8B03-6422F42081A9}"/>
                      </a:ext>
                    </a:extLst>
                  </p14:cNvPr>
                  <p14:cNvContentPartPr/>
                  <p14:nvPr/>
                </p14:nvContentPartPr>
                <p14:xfrm>
                  <a:off x="5338284" y="3433234"/>
                  <a:ext cx="3960" cy="3960"/>
                </p14:xfrm>
              </p:contentPart>
            </mc:Choice>
            <mc:Fallback xmlns="">
              <p:pic>
                <p:nvPicPr>
                  <p:cNvPr id="289" name="Рукописный ввод 288">
                    <a:extLst>
                      <a:ext uri="{FF2B5EF4-FFF2-40B4-BE49-F238E27FC236}">
                        <a16:creationId xmlns:a16="http://schemas.microsoft.com/office/drawing/2014/main" id="{484FB408-77F8-4390-8B03-6422F42081A9}"/>
                      </a:ext>
                    </a:extLst>
                  </p:cNvPr>
                  <p:cNvPicPr/>
                  <p:nvPr/>
                </p:nvPicPr>
                <p:blipFill>
                  <a:blip r:embed="rId182"/>
                  <a:stretch>
                    <a:fillRect/>
                  </a:stretch>
                </p:blipFill>
                <p:spPr>
                  <a:xfrm>
                    <a:off x="5326404" y="3420859"/>
                    <a:ext cx="28215" cy="28215"/>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90" name="Рукописный ввод 289">
                    <a:extLst>
                      <a:ext uri="{FF2B5EF4-FFF2-40B4-BE49-F238E27FC236}">
                        <a16:creationId xmlns:a16="http://schemas.microsoft.com/office/drawing/2014/main" id="{B2603831-EE44-48F4-91BE-65D58E09C50E}"/>
                      </a:ext>
                    </a:extLst>
                  </p14:cNvPr>
                  <p14:cNvContentPartPr/>
                  <p14:nvPr/>
                </p14:nvContentPartPr>
                <p14:xfrm>
                  <a:off x="5372484" y="3332794"/>
                  <a:ext cx="45000" cy="92520"/>
                </p14:xfrm>
              </p:contentPart>
            </mc:Choice>
            <mc:Fallback xmlns="">
              <p:pic>
                <p:nvPicPr>
                  <p:cNvPr id="290" name="Рукописный ввод 289">
                    <a:extLst>
                      <a:ext uri="{FF2B5EF4-FFF2-40B4-BE49-F238E27FC236}">
                        <a16:creationId xmlns:a16="http://schemas.microsoft.com/office/drawing/2014/main" id="{B2603831-EE44-48F4-91BE-65D58E09C50E}"/>
                      </a:ext>
                    </a:extLst>
                  </p:cNvPr>
                  <p:cNvPicPr/>
                  <p:nvPr/>
                </p:nvPicPr>
                <p:blipFill>
                  <a:blip r:embed="rId184"/>
                  <a:stretch>
                    <a:fillRect/>
                  </a:stretch>
                </p:blipFill>
                <p:spPr>
                  <a:xfrm>
                    <a:off x="5359984" y="3320791"/>
                    <a:ext cx="69500" cy="1170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257" name="Рукописный ввод 256">
                  <a:extLst>
                    <a:ext uri="{FF2B5EF4-FFF2-40B4-BE49-F238E27FC236}">
                      <a16:creationId xmlns:a16="http://schemas.microsoft.com/office/drawing/2014/main" id="{D1F0269D-CF60-4BE4-97A6-46F47A390DD0}"/>
                    </a:ext>
                  </a:extLst>
                </p14:cNvPr>
                <p14:cNvContentPartPr/>
                <p14:nvPr/>
              </p14:nvContentPartPr>
              <p14:xfrm>
                <a:off x="5364564" y="2575354"/>
                <a:ext cx="9360" cy="93240"/>
              </p14:xfrm>
            </p:contentPart>
          </mc:Choice>
          <mc:Fallback xmlns="">
            <p:pic>
              <p:nvPicPr>
                <p:cNvPr id="257" name="Рукописный ввод 256">
                  <a:extLst>
                    <a:ext uri="{FF2B5EF4-FFF2-40B4-BE49-F238E27FC236}">
                      <a16:creationId xmlns:a16="http://schemas.microsoft.com/office/drawing/2014/main" id="{D1F0269D-CF60-4BE4-97A6-46F47A390DD0}"/>
                    </a:ext>
                  </a:extLst>
                </p:cNvPr>
                <p:cNvPicPr/>
                <p:nvPr/>
              </p:nvPicPr>
              <p:blipFill>
                <a:blip r:embed="rId186"/>
                <a:stretch>
                  <a:fillRect/>
                </a:stretch>
              </p:blipFill>
              <p:spPr>
                <a:xfrm>
                  <a:off x="5352248" y="2562822"/>
                  <a:ext cx="33499" cy="117803"/>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58" name="Рукописный ввод 257">
                  <a:extLst>
                    <a:ext uri="{FF2B5EF4-FFF2-40B4-BE49-F238E27FC236}">
                      <a16:creationId xmlns:a16="http://schemas.microsoft.com/office/drawing/2014/main" id="{CFA97328-D95C-4EC9-A658-7349E50E75E3}"/>
                    </a:ext>
                  </a:extLst>
                </p14:cNvPr>
                <p14:cNvContentPartPr/>
                <p14:nvPr/>
              </p14:nvContentPartPr>
              <p14:xfrm>
                <a:off x="5371404" y="2758234"/>
                <a:ext cx="2520" cy="66960"/>
              </p14:xfrm>
            </p:contentPart>
          </mc:Choice>
          <mc:Fallback xmlns="">
            <p:pic>
              <p:nvPicPr>
                <p:cNvPr id="258" name="Рукописный ввод 257">
                  <a:extLst>
                    <a:ext uri="{FF2B5EF4-FFF2-40B4-BE49-F238E27FC236}">
                      <a16:creationId xmlns:a16="http://schemas.microsoft.com/office/drawing/2014/main" id="{CFA97328-D95C-4EC9-A658-7349E50E75E3}"/>
                    </a:ext>
                  </a:extLst>
                </p:cNvPr>
                <p:cNvPicPr/>
                <p:nvPr/>
              </p:nvPicPr>
              <p:blipFill>
                <a:blip r:embed="rId188"/>
                <a:stretch>
                  <a:fillRect/>
                </a:stretch>
              </p:blipFill>
              <p:spPr>
                <a:xfrm>
                  <a:off x="5359308" y="2746241"/>
                  <a:ext cx="27216" cy="91445"/>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59" name="Рукописный ввод 258">
                  <a:extLst>
                    <a:ext uri="{FF2B5EF4-FFF2-40B4-BE49-F238E27FC236}">
                      <a16:creationId xmlns:a16="http://schemas.microsoft.com/office/drawing/2014/main" id="{82DBF9F7-98C6-4D3A-BF67-D449D9B22410}"/>
                    </a:ext>
                  </a:extLst>
                </p14:cNvPr>
                <p14:cNvContentPartPr/>
                <p14:nvPr/>
              </p14:nvContentPartPr>
              <p14:xfrm>
                <a:off x="5373204" y="2960554"/>
                <a:ext cx="3960" cy="85320"/>
              </p14:xfrm>
            </p:contentPart>
          </mc:Choice>
          <mc:Fallback xmlns="">
            <p:pic>
              <p:nvPicPr>
                <p:cNvPr id="259" name="Рукописный ввод 258">
                  <a:extLst>
                    <a:ext uri="{FF2B5EF4-FFF2-40B4-BE49-F238E27FC236}">
                      <a16:creationId xmlns:a16="http://schemas.microsoft.com/office/drawing/2014/main" id="{82DBF9F7-98C6-4D3A-BF67-D449D9B22410}"/>
                    </a:ext>
                  </a:extLst>
                </p:cNvPr>
                <p:cNvPicPr/>
                <p:nvPr/>
              </p:nvPicPr>
              <p:blipFill>
                <a:blip r:embed="rId190"/>
                <a:stretch>
                  <a:fillRect/>
                </a:stretch>
              </p:blipFill>
              <p:spPr>
                <a:xfrm>
                  <a:off x="5360829" y="2948007"/>
                  <a:ext cx="28215" cy="109912"/>
                </a:xfrm>
                <a:prstGeom prst="rect">
                  <a:avLst/>
                </a:prstGeom>
              </p:spPr>
            </p:pic>
          </mc:Fallback>
        </mc:AlternateContent>
        <p:grpSp>
          <p:nvGrpSpPr>
            <p:cNvPr id="260" name="Группа 259">
              <a:extLst>
                <a:ext uri="{FF2B5EF4-FFF2-40B4-BE49-F238E27FC236}">
                  <a16:creationId xmlns:a16="http://schemas.microsoft.com/office/drawing/2014/main" id="{D189A105-9B72-411D-9B11-AFB01B5AD1D0}"/>
                </a:ext>
              </a:extLst>
            </p:cNvPr>
            <p:cNvGrpSpPr/>
            <p:nvPr/>
          </p:nvGrpSpPr>
          <p:grpSpPr>
            <a:xfrm>
              <a:off x="5335764" y="3127954"/>
              <a:ext cx="57600" cy="106200"/>
              <a:chOff x="5335764" y="3127954"/>
              <a:chExt cx="57600" cy="106200"/>
            </a:xfrm>
          </p:grpSpPr>
          <mc:AlternateContent xmlns:mc="http://schemas.openxmlformats.org/markup-compatibility/2006" xmlns:p14="http://schemas.microsoft.com/office/powerpoint/2010/main">
            <mc:Choice Requires="p14">
              <p:contentPart p14:bwMode="auto" r:id="rId191">
                <p14:nvContentPartPr>
                  <p14:cNvPr id="285" name="Рукописный ввод 284">
                    <a:extLst>
                      <a:ext uri="{FF2B5EF4-FFF2-40B4-BE49-F238E27FC236}">
                        <a16:creationId xmlns:a16="http://schemas.microsoft.com/office/drawing/2014/main" id="{6120FF36-8F84-4CB7-AC4E-61A134D85B8D}"/>
                      </a:ext>
                    </a:extLst>
                  </p14:cNvPr>
                  <p14:cNvContentPartPr/>
                  <p14:nvPr/>
                </p14:nvContentPartPr>
                <p14:xfrm>
                  <a:off x="5345484" y="3167914"/>
                  <a:ext cx="47880" cy="66240"/>
                </p14:xfrm>
              </p:contentPart>
            </mc:Choice>
            <mc:Fallback xmlns="">
              <p:pic>
                <p:nvPicPr>
                  <p:cNvPr id="285" name="Рукописный ввод 284">
                    <a:extLst>
                      <a:ext uri="{FF2B5EF4-FFF2-40B4-BE49-F238E27FC236}">
                        <a16:creationId xmlns:a16="http://schemas.microsoft.com/office/drawing/2014/main" id="{6120FF36-8F84-4CB7-AC4E-61A134D85B8D}"/>
                      </a:ext>
                    </a:extLst>
                  </p:cNvPr>
                  <p:cNvPicPr/>
                  <p:nvPr/>
                </p:nvPicPr>
                <p:blipFill>
                  <a:blip r:embed="rId192"/>
                  <a:stretch>
                    <a:fillRect/>
                  </a:stretch>
                </p:blipFill>
                <p:spPr>
                  <a:xfrm>
                    <a:off x="5333015" y="3155870"/>
                    <a:ext cx="72319" cy="90829"/>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86" name="Рукописный ввод 285">
                    <a:extLst>
                      <a:ext uri="{FF2B5EF4-FFF2-40B4-BE49-F238E27FC236}">
                        <a16:creationId xmlns:a16="http://schemas.microsoft.com/office/drawing/2014/main" id="{3817789B-B017-409C-A21C-1FBA54814EB0}"/>
                      </a:ext>
                    </a:extLst>
                  </p14:cNvPr>
                  <p14:cNvContentPartPr/>
                  <p14:nvPr/>
                </p14:nvContentPartPr>
                <p14:xfrm>
                  <a:off x="5335764" y="3169714"/>
                  <a:ext cx="39960" cy="45360"/>
                </p14:xfrm>
              </p:contentPart>
            </mc:Choice>
            <mc:Fallback xmlns="">
              <p:pic>
                <p:nvPicPr>
                  <p:cNvPr id="286" name="Рукописный ввод 285">
                    <a:extLst>
                      <a:ext uri="{FF2B5EF4-FFF2-40B4-BE49-F238E27FC236}">
                        <a16:creationId xmlns:a16="http://schemas.microsoft.com/office/drawing/2014/main" id="{3817789B-B017-409C-A21C-1FBA54814EB0}"/>
                      </a:ext>
                    </a:extLst>
                  </p:cNvPr>
                  <p:cNvPicPr/>
                  <p:nvPr/>
                </p:nvPicPr>
                <p:blipFill>
                  <a:blip r:embed="rId194"/>
                  <a:stretch>
                    <a:fillRect/>
                  </a:stretch>
                </p:blipFill>
                <p:spPr>
                  <a:xfrm>
                    <a:off x="5323776" y="3157252"/>
                    <a:ext cx="64436" cy="69785"/>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87" name="Рукописный ввод 286">
                    <a:extLst>
                      <a:ext uri="{FF2B5EF4-FFF2-40B4-BE49-F238E27FC236}">
                        <a16:creationId xmlns:a16="http://schemas.microsoft.com/office/drawing/2014/main" id="{486E2491-4CAA-4972-AB5F-1A300B5D9E80}"/>
                      </a:ext>
                    </a:extLst>
                  </p14:cNvPr>
                  <p14:cNvContentPartPr/>
                  <p14:nvPr/>
                </p14:nvContentPartPr>
                <p14:xfrm>
                  <a:off x="5370684" y="3127954"/>
                  <a:ext cx="2520" cy="11160"/>
                </p14:xfrm>
              </p:contentPart>
            </mc:Choice>
            <mc:Fallback xmlns="">
              <p:pic>
                <p:nvPicPr>
                  <p:cNvPr id="287" name="Рукописный ввод 286">
                    <a:extLst>
                      <a:ext uri="{FF2B5EF4-FFF2-40B4-BE49-F238E27FC236}">
                        <a16:creationId xmlns:a16="http://schemas.microsoft.com/office/drawing/2014/main" id="{486E2491-4CAA-4972-AB5F-1A300B5D9E80}"/>
                      </a:ext>
                    </a:extLst>
                  </p:cNvPr>
                  <p:cNvPicPr/>
                  <p:nvPr/>
                </p:nvPicPr>
                <p:blipFill>
                  <a:blip r:embed="rId196"/>
                  <a:stretch>
                    <a:fillRect/>
                  </a:stretch>
                </p:blipFill>
                <p:spPr>
                  <a:xfrm>
                    <a:off x="5360184" y="3115824"/>
                    <a:ext cx="23100" cy="34936"/>
                  </a:xfrm>
                  <a:prstGeom prst="rect">
                    <a:avLst/>
                  </a:prstGeom>
                </p:spPr>
              </p:pic>
            </mc:Fallback>
          </mc:AlternateContent>
        </p:grpSp>
        <p:grpSp>
          <p:nvGrpSpPr>
            <p:cNvPr id="261" name="Группа 260">
              <a:extLst>
                <a:ext uri="{FF2B5EF4-FFF2-40B4-BE49-F238E27FC236}">
                  <a16:creationId xmlns:a16="http://schemas.microsoft.com/office/drawing/2014/main" id="{D650074E-CDD4-45AE-B226-4BC47723F73C}"/>
                </a:ext>
              </a:extLst>
            </p:cNvPr>
            <p:cNvGrpSpPr/>
            <p:nvPr/>
          </p:nvGrpSpPr>
          <p:grpSpPr>
            <a:xfrm>
              <a:off x="4386804" y="2571394"/>
              <a:ext cx="198720" cy="12600"/>
              <a:chOff x="4386804" y="2571394"/>
              <a:chExt cx="198720" cy="12600"/>
            </a:xfrm>
          </p:grpSpPr>
          <mc:AlternateContent xmlns:mc="http://schemas.openxmlformats.org/markup-compatibility/2006" xmlns:p14="http://schemas.microsoft.com/office/powerpoint/2010/main">
            <mc:Choice Requires="p14">
              <p:contentPart p14:bwMode="auto" r:id="rId197">
                <p14:nvContentPartPr>
                  <p14:cNvPr id="283" name="Рукописный ввод 282">
                    <a:extLst>
                      <a:ext uri="{FF2B5EF4-FFF2-40B4-BE49-F238E27FC236}">
                        <a16:creationId xmlns:a16="http://schemas.microsoft.com/office/drawing/2014/main" id="{7C7EF15B-2668-4FEE-954C-E85A839E8B85}"/>
                      </a:ext>
                    </a:extLst>
                  </p14:cNvPr>
                  <p14:cNvContentPartPr/>
                  <p14:nvPr/>
                </p14:nvContentPartPr>
                <p14:xfrm>
                  <a:off x="4386804" y="2571394"/>
                  <a:ext cx="57960" cy="6840"/>
                </p14:xfrm>
              </p:contentPart>
            </mc:Choice>
            <mc:Fallback xmlns="">
              <p:pic>
                <p:nvPicPr>
                  <p:cNvPr id="283" name="Рукописный ввод 282">
                    <a:extLst>
                      <a:ext uri="{FF2B5EF4-FFF2-40B4-BE49-F238E27FC236}">
                        <a16:creationId xmlns:a16="http://schemas.microsoft.com/office/drawing/2014/main" id="{7C7EF15B-2668-4FEE-954C-E85A839E8B85}"/>
                      </a:ext>
                    </a:extLst>
                  </p:cNvPr>
                  <p:cNvPicPr/>
                  <p:nvPr/>
                </p:nvPicPr>
                <p:blipFill>
                  <a:blip r:embed="rId198"/>
                  <a:stretch>
                    <a:fillRect/>
                  </a:stretch>
                </p:blipFill>
                <p:spPr>
                  <a:xfrm>
                    <a:off x="4374313" y="2559668"/>
                    <a:ext cx="82443" cy="307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84" name="Рукописный ввод 283">
                    <a:extLst>
                      <a:ext uri="{FF2B5EF4-FFF2-40B4-BE49-F238E27FC236}">
                        <a16:creationId xmlns:a16="http://schemas.microsoft.com/office/drawing/2014/main" id="{44DA7758-04EF-4447-91B6-98585F90096A}"/>
                      </a:ext>
                    </a:extLst>
                  </p14:cNvPr>
                  <p14:cNvContentPartPr/>
                  <p14:nvPr/>
                </p14:nvContentPartPr>
                <p14:xfrm>
                  <a:off x="4484364" y="2574634"/>
                  <a:ext cx="101160" cy="9360"/>
                </p14:xfrm>
              </p:contentPart>
            </mc:Choice>
            <mc:Fallback xmlns="">
              <p:pic>
                <p:nvPicPr>
                  <p:cNvPr id="284" name="Рукописный ввод 283">
                    <a:extLst>
                      <a:ext uri="{FF2B5EF4-FFF2-40B4-BE49-F238E27FC236}">
                        <a16:creationId xmlns:a16="http://schemas.microsoft.com/office/drawing/2014/main" id="{44DA7758-04EF-4447-91B6-98585F90096A}"/>
                      </a:ext>
                    </a:extLst>
                  </p:cNvPr>
                  <p:cNvPicPr/>
                  <p:nvPr/>
                </p:nvPicPr>
                <p:blipFill>
                  <a:blip r:embed="rId200"/>
                  <a:stretch>
                    <a:fillRect/>
                  </a:stretch>
                </p:blipFill>
                <p:spPr>
                  <a:xfrm>
                    <a:off x="4471844" y="2562318"/>
                    <a:ext cx="125699" cy="334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262" name="Рукописный ввод 261">
                  <a:extLst>
                    <a:ext uri="{FF2B5EF4-FFF2-40B4-BE49-F238E27FC236}">
                      <a16:creationId xmlns:a16="http://schemas.microsoft.com/office/drawing/2014/main" id="{8D34D4F4-D561-41D5-8571-D483B774D5A6}"/>
                    </a:ext>
                  </a:extLst>
                </p14:cNvPr>
                <p14:cNvContentPartPr/>
                <p14:nvPr/>
              </p14:nvContentPartPr>
              <p14:xfrm>
                <a:off x="4732404" y="2558434"/>
                <a:ext cx="53640" cy="8640"/>
              </p14:xfrm>
            </p:contentPart>
          </mc:Choice>
          <mc:Fallback xmlns="">
            <p:pic>
              <p:nvPicPr>
                <p:cNvPr id="262" name="Рукописный ввод 261">
                  <a:extLst>
                    <a:ext uri="{FF2B5EF4-FFF2-40B4-BE49-F238E27FC236}">
                      <a16:creationId xmlns:a16="http://schemas.microsoft.com/office/drawing/2014/main" id="{8D34D4F4-D561-41D5-8571-D483B774D5A6}"/>
                    </a:ext>
                  </a:extLst>
                </p:cNvPr>
                <p:cNvPicPr/>
                <p:nvPr/>
              </p:nvPicPr>
              <p:blipFill>
                <a:blip r:embed="rId202"/>
                <a:stretch>
                  <a:fillRect/>
                </a:stretch>
              </p:blipFill>
              <p:spPr>
                <a:xfrm>
                  <a:off x="4719871" y="2546914"/>
                  <a:ext cx="78204" cy="32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63" name="Рукописный ввод 262">
                  <a:extLst>
                    <a:ext uri="{FF2B5EF4-FFF2-40B4-BE49-F238E27FC236}">
                      <a16:creationId xmlns:a16="http://schemas.microsoft.com/office/drawing/2014/main" id="{18469483-F42B-446C-9361-27381AF10E19}"/>
                    </a:ext>
                  </a:extLst>
                </p14:cNvPr>
                <p14:cNvContentPartPr/>
                <p14:nvPr/>
              </p14:nvContentPartPr>
              <p14:xfrm>
                <a:off x="4979724" y="2561674"/>
                <a:ext cx="45000" cy="5760"/>
              </p14:xfrm>
            </p:contentPart>
          </mc:Choice>
          <mc:Fallback xmlns="">
            <p:pic>
              <p:nvPicPr>
                <p:cNvPr id="263" name="Рукописный ввод 262">
                  <a:extLst>
                    <a:ext uri="{FF2B5EF4-FFF2-40B4-BE49-F238E27FC236}">
                      <a16:creationId xmlns:a16="http://schemas.microsoft.com/office/drawing/2014/main" id="{18469483-F42B-446C-9361-27381AF10E19}"/>
                    </a:ext>
                  </a:extLst>
                </p:cNvPr>
                <p:cNvPicPr/>
                <p:nvPr/>
              </p:nvPicPr>
              <p:blipFill>
                <a:blip r:embed="rId204"/>
                <a:stretch>
                  <a:fillRect/>
                </a:stretch>
              </p:blipFill>
              <p:spPr>
                <a:xfrm>
                  <a:off x="4967224" y="2549674"/>
                  <a:ext cx="69500" cy="292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64" name="Рукописный ввод 263">
                  <a:extLst>
                    <a:ext uri="{FF2B5EF4-FFF2-40B4-BE49-F238E27FC236}">
                      <a16:creationId xmlns:a16="http://schemas.microsoft.com/office/drawing/2014/main" id="{7EEF8D66-7BBB-447C-9B1D-196E41A4D1DC}"/>
                    </a:ext>
                  </a:extLst>
                </p14:cNvPr>
                <p14:cNvContentPartPr/>
                <p14:nvPr/>
              </p14:nvContentPartPr>
              <p14:xfrm>
                <a:off x="5222004" y="2558074"/>
                <a:ext cx="91800" cy="10080"/>
              </p14:xfrm>
            </p:contentPart>
          </mc:Choice>
          <mc:Fallback xmlns="">
            <p:pic>
              <p:nvPicPr>
                <p:cNvPr id="264" name="Рукописный ввод 263">
                  <a:extLst>
                    <a:ext uri="{FF2B5EF4-FFF2-40B4-BE49-F238E27FC236}">
                      <a16:creationId xmlns:a16="http://schemas.microsoft.com/office/drawing/2014/main" id="{7EEF8D66-7BBB-447C-9B1D-196E41A4D1DC}"/>
                    </a:ext>
                  </a:extLst>
                </p:cNvPr>
                <p:cNvPicPr/>
                <p:nvPr/>
              </p:nvPicPr>
              <p:blipFill>
                <a:blip r:embed="rId206"/>
                <a:stretch>
                  <a:fillRect/>
                </a:stretch>
              </p:blipFill>
              <p:spPr>
                <a:xfrm>
                  <a:off x="5209531" y="2545474"/>
                  <a:ext cx="116247" cy="34776"/>
                </a:xfrm>
                <a:prstGeom prst="rect">
                  <a:avLst/>
                </a:prstGeom>
              </p:spPr>
            </p:pic>
          </mc:Fallback>
        </mc:AlternateContent>
        <p:grpSp>
          <p:nvGrpSpPr>
            <p:cNvPr id="265" name="Группа 264">
              <a:extLst>
                <a:ext uri="{FF2B5EF4-FFF2-40B4-BE49-F238E27FC236}">
                  <a16:creationId xmlns:a16="http://schemas.microsoft.com/office/drawing/2014/main" id="{1D277F90-2F9C-44BD-BAB2-7F95D4174762}"/>
                </a:ext>
              </a:extLst>
            </p:cNvPr>
            <p:cNvGrpSpPr/>
            <p:nvPr/>
          </p:nvGrpSpPr>
          <p:grpSpPr>
            <a:xfrm>
              <a:off x="4642044" y="3345034"/>
              <a:ext cx="200520" cy="59040"/>
              <a:chOff x="4642044" y="3345034"/>
              <a:chExt cx="200520" cy="59040"/>
            </a:xfrm>
          </p:grpSpPr>
          <mc:AlternateContent xmlns:mc="http://schemas.openxmlformats.org/markup-compatibility/2006" xmlns:p14="http://schemas.microsoft.com/office/powerpoint/2010/main">
            <mc:Choice Requires="p14">
              <p:contentPart p14:bwMode="auto" r:id="rId207">
                <p14:nvContentPartPr>
                  <p14:cNvPr id="280" name="Рукописный ввод 279">
                    <a:extLst>
                      <a:ext uri="{FF2B5EF4-FFF2-40B4-BE49-F238E27FC236}">
                        <a16:creationId xmlns:a16="http://schemas.microsoft.com/office/drawing/2014/main" id="{06630DC1-7903-4517-BE76-516AF658A686}"/>
                      </a:ext>
                    </a:extLst>
                  </p14:cNvPr>
                  <p14:cNvContentPartPr/>
                  <p14:nvPr/>
                </p14:nvContentPartPr>
                <p14:xfrm>
                  <a:off x="4642044" y="3345754"/>
                  <a:ext cx="60480" cy="50040"/>
                </p14:xfrm>
              </p:contentPart>
            </mc:Choice>
            <mc:Fallback xmlns="">
              <p:pic>
                <p:nvPicPr>
                  <p:cNvPr id="280" name="Рукописный ввод 279">
                    <a:extLst>
                      <a:ext uri="{FF2B5EF4-FFF2-40B4-BE49-F238E27FC236}">
                        <a16:creationId xmlns:a16="http://schemas.microsoft.com/office/drawing/2014/main" id="{06630DC1-7903-4517-BE76-516AF658A686}"/>
                      </a:ext>
                    </a:extLst>
                  </p:cNvPr>
                  <p:cNvPicPr/>
                  <p:nvPr/>
                </p:nvPicPr>
                <p:blipFill>
                  <a:blip r:embed="rId208"/>
                  <a:stretch>
                    <a:fillRect/>
                  </a:stretch>
                </p:blipFill>
                <p:spPr>
                  <a:xfrm>
                    <a:off x="4629548" y="3333244"/>
                    <a:ext cx="84972" cy="745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81" name="Рукописный ввод 280">
                    <a:extLst>
                      <a:ext uri="{FF2B5EF4-FFF2-40B4-BE49-F238E27FC236}">
                        <a16:creationId xmlns:a16="http://schemas.microsoft.com/office/drawing/2014/main" id="{856BA318-9CA6-4BF4-9F8C-D95542978128}"/>
                      </a:ext>
                    </a:extLst>
                  </p14:cNvPr>
                  <p14:cNvContentPartPr/>
                  <p14:nvPr/>
                </p14:nvContentPartPr>
                <p14:xfrm>
                  <a:off x="4736724" y="3400114"/>
                  <a:ext cx="9000" cy="3960"/>
                </p14:xfrm>
              </p:contentPart>
            </mc:Choice>
            <mc:Fallback xmlns="">
              <p:pic>
                <p:nvPicPr>
                  <p:cNvPr id="281" name="Рукописный ввод 280">
                    <a:extLst>
                      <a:ext uri="{FF2B5EF4-FFF2-40B4-BE49-F238E27FC236}">
                        <a16:creationId xmlns:a16="http://schemas.microsoft.com/office/drawing/2014/main" id="{856BA318-9CA6-4BF4-9F8C-D95542978128}"/>
                      </a:ext>
                    </a:extLst>
                  </p:cNvPr>
                  <p:cNvPicPr/>
                  <p:nvPr/>
                </p:nvPicPr>
                <p:blipFill>
                  <a:blip r:embed="rId210"/>
                  <a:stretch>
                    <a:fillRect/>
                  </a:stretch>
                </p:blipFill>
                <p:spPr>
                  <a:xfrm>
                    <a:off x="4724224" y="3388234"/>
                    <a:ext cx="33500" cy="28215"/>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82" name="Рукописный ввод 281">
                    <a:extLst>
                      <a:ext uri="{FF2B5EF4-FFF2-40B4-BE49-F238E27FC236}">
                        <a16:creationId xmlns:a16="http://schemas.microsoft.com/office/drawing/2014/main" id="{5CE75440-4681-4431-B171-906541A634EF}"/>
                      </a:ext>
                    </a:extLst>
                  </p14:cNvPr>
                  <p14:cNvContentPartPr/>
                  <p14:nvPr/>
                </p14:nvContentPartPr>
                <p14:xfrm>
                  <a:off x="4784604" y="3345034"/>
                  <a:ext cx="57960" cy="43200"/>
                </p14:xfrm>
              </p:contentPart>
            </mc:Choice>
            <mc:Fallback xmlns="">
              <p:pic>
                <p:nvPicPr>
                  <p:cNvPr id="282" name="Рукописный ввод 281">
                    <a:extLst>
                      <a:ext uri="{FF2B5EF4-FFF2-40B4-BE49-F238E27FC236}">
                        <a16:creationId xmlns:a16="http://schemas.microsoft.com/office/drawing/2014/main" id="{5CE75440-4681-4431-B171-906541A634EF}"/>
                      </a:ext>
                    </a:extLst>
                  </p:cNvPr>
                  <p:cNvPicPr/>
                  <p:nvPr/>
                </p:nvPicPr>
                <p:blipFill>
                  <a:blip r:embed="rId212"/>
                  <a:stretch>
                    <a:fillRect/>
                  </a:stretch>
                </p:blipFill>
                <p:spPr>
                  <a:xfrm>
                    <a:off x="4772113" y="3332620"/>
                    <a:ext cx="82443" cy="67531"/>
                  </a:xfrm>
                  <a:prstGeom prst="rect">
                    <a:avLst/>
                  </a:prstGeom>
                </p:spPr>
              </p:pic>
            </mc:Fallback>
          </mc:AlternateContent>
        </p:grpSp>
        <p:grpSp>
          <p:nvGrpSpPr>
            <p:cNvPr id="266" name="Группа 265">
              <a:extLst>
                <a:ext uri="{FF2B5EF4-FFF2-40B4-BE49-F238E27FC236}">
                  <a16:creationId xmlns:a16="http://schemas.microsoft.com/office/drawing/2014/main" id="{C5B3DB1F-CB95-4BCC-BA12-5C191A334407}"/>
                </a:ext>
              </a:extLst>
            </p:cNvPr>
            <p:cNvGrpSpPr/>
            <p:nvPr/>
          </p:nvGrpSpPr>
          <p:grpSpPr>
            <a:xfrm>
              <a:off x="4185204" y="2955874"/>
              <a:ext cx="549360" cy="291240"/>
              <a:chOff x="4185204" y="2955874"/>
              <a:chExt cx="549360" cy="291240"/>
            </a:xfrm>
          </p:grpSpPr>
          <mc:AlternateContent xmlns:mc="http://schemas.openxmlformats.org/markup-compatibility/2006" xmlns:p14="http://schemas.microsoft.com/office/powerpoint/2010/main">
            <mc:Choice Requires="p14">
              <p:contentPart p14:bwMode="auto" r:id="rId213">
                <p14:nvContentPartPr>
                  <p14:cNvPr id="271" name="Рукописный ввод 270">
                    <a:extLst>
                      <a:ext uri="{FF2B5EF4-FFF2-40B4-BE49-F238E27FC236}">
                        <a16:creationId xmlns:a16="http://schemas.microsoft.com/office/drawing/2014/main" id="{E3CFEAED-0B83-4638-B500-EFB0EF7BC89E}"/>
                      </a:ext>
                    </a:extLst>
                  </p14:cNvPr>
                  <p14:cNvContentPartPr/>
                  <p14:nvPr/>
                </p14:nvContentPartPr>
                <p14:xfrm>
                  <a:off x="4689564" y="3168274"/>
                  <a:ext cx="45000" cy="78840"/>
                </p14:xfrm>
              </p:contentPart>
            </mc:Choice>
            <mc:Fallback xmlns="">
              <p:pic>
                <p:nvPicPr>
                  <p:cNvPr id="271" name="Рукописный ввод 270">
                    <a:extLst>
                      <a:ext uri="{FF2B5EF4-FFF2-40B4-BE49-F238E27FC236}">
                        <a16:creationId xmlns:a16="http://schemas.microsoft.com/office/drawing/2014/main" id="{E3CFEAED-0B83-4638-B500-EFB0EF7BC89E}"/>
                      </a:ext>
                    </a:extLst>
                  </p:cNvPr>
                  <p:cNvPicPr/>
                  <p:nvPr/>
                </p:nvPicPr>
                <p:blipFill>
                  <a:blip r:embed="rId214"/>
                  <a:stretch>
                    <a:fillRect/>
                  </a:stretch>
                </p:blipFill>
                <p:spPr>
                  <a:xfrm>
                    <a:off x="4677064" y="3155799"/>
                    <a:ext cx="69500" cy="10329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2" name="Рукописный ввод 271">
                    <a:extLst>
                      <a:ext uri="{FF2B5EF4-FFF2-40B4-BE49-F238E27FC236}">
                        <a16:creationId xmlns:a16="http://schemas.microsoft.com/office/drawing/2014/main" id="{7F6458B2-61F1-4B24-83A0-FEDD588B383C}"/>
                      </a:ext>
                    </a:extLst>
                  </p14:cNvPr>
                  <p14:cNvContentPartPr/>
                  <p14:nvPr/>
                </p14:nvContentPartPr>
                <p14:xfrm>
                  <a:off x="4701084" y="3180514"/>
                  <a:ext cx="20880" cy="43200"/>
                </p14:xfrm>
              </p:contentPart>
            </mc:Choice>
            <mc:Fallback xmlns="">
              <p:pic>
                <p:nvPicPr>
                  <p:cNvPr id="272" name="Рукописный ввод 271">
                    <a:extLst>
                      <a:ext uri="{FF2B5EF4-FFF2-40B4-BE49-F238E27FC236}">
                        <a16:creationId xmlns:a16="http://schemas.microsoft.com/office/drawing/2014/main" id="{7F6458B2-61F1-4B24-83A0-FEDD588B383C}"/>
                      </a:ext>
                    </a:extLst>
                  </p:cNvPr>
                  <p:cNvPicPr/>
                  <p:nvPr/>
                </p:nvPicPr>
                <p:blipFill>
                  <a:blip r:embed="rId216"/>
                  <a:stretch>
                    <a:fillRect/>
                  </a:stretch>
                </p:blipFill>
                <p:spPr>
                  <a:xfrm>
                    <a:off x="4688655" y="3167956"/>
                    <a:ext cx="45240" cy="67814"/>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73" name="Рукописный ввод 272">
                    <a:extLst>
                      <a:ext uri="{FF2B5EF4-FFF2-40B4-BE49-F238E27FC236}">
                        <a16:creationId xmlns:a16="http://schemas.microsoft.com/office/drawing/2014/main" id="{264ADEE0-C0BC-43D0-88AC-442780A088E3}"/>
                      </a:ext>
                    </a:extLst>
                  </p14:cNvPr>
                  <p14:cNvContentPartPr/>
                  <p14:nvPr/>
                </p14:nvContentPartPr>
                <p14:xfrm>
                  <a:off x="4722324" y="2998354"/>
                  <a:ext cx="9720" cy="74520"/>
                </p14:xfrm>
              </p:contentPart>
            </mc:Choice>
            <mc:Fallback xmlns="">
              <p:pic>
                <p:nvPicPr>
                  <p:cNvPr id="273" name="Рукописный ввод 272">
                    <a:extLst>
                      <a:ext uri="{FF2B5EF4-FFF2-40B4-BE49-F238E27FC236}">
                        <a16:creationId xmlns:a16="http://schemas.microsoft.com/office/drawing/2014/main" id="{264ADEE0-C0BC-43D0-88AC-442780A088E3}"/>
                      </a:ext>
                    </a:extLst>
                  </p:cNvPr>
                  <p:cNvPicPr/>
                  <p:nvPr/>
                </p:nvPicPr>
                <p:blipFill>
                  <a:blip r:embed="rId218"/>
                  <a:stretch>
                    <a:fillRect/>
                  </a:stretch>
                </p:blipFill>
                <p:spPr>
                  <a:xfrm>
                    <a:off x="4710660" y="2985851"/>
                    <a:ext cx="33534" cy="99027"/>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74" name="Рукописный ввод 273">
                    <a:extLst>
                      <a:ext uri="{FF2B5EF4-FFF2-40B4-BE49-F238E27FC236}">
                        <a16:creationId xmlns:a16="http://schemas.microsoft.com/office/drawing/2014/main" id="{2783B66E-A742-4504-B20D-02C81E56AB79}"/>
                      </a:ext>
                    </a:extLst>
                  </p14:cNvPr>
                  <p14:cNvContentPartPr/>
                  <p14:nvPr/>
                </p14:nvContentPartPr>
                <p14:xfrm>
                  <a:off x="4725564" y="3121834"/>
                  <a:ext cx="8280" cy="46800"/>
                </p14:xfrm>
              </p:contentPart>
            </mc:Choice>
            <mc:Fallback xmlns="">
              <p:pic>
                <p:nvPicPr>
                  <p:cNvPr id="274" name="Рукописный ввод 273">
                    <a:extLst>
                      <a:ext uri="{FF2B5EF4-FFF2-40B4-BE49-F238E27FC236}">
                        <a16:creationId xmlns:a16="http://schemas.microsoft.com/office/drawing/2014/main" id="{2783B66E-A742-4504-B20D-02C81E56AB79}"/>
                      </a:ext>
                    </a:extLst>
                  </p:cNvPr>
                  <p:cNvPicPr/>
                  <p:nvPr/>
                </p:nvPicPr>
                <p:blipFill>
                  <a:blip r:embed="rId220"/>
                  <a:stretch>
                    <a:fillRect/>
                  </a:stretch>
                </p:blipFill>
                <p:spPr>
                  <a:xfrm>
                    <a:off x="4713388" y="3109253"/>
                    <a:ext cx="32146" cy="7145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75" name="Рукописный ввод 274">
                    <a:extLst>
                      <a:ext uri="{FF2B5EF4-FFF2-40B4-BE49-F238E27FC236}">
                        <a16:creationId xmlns:a16="http://schemas.microsoft.com/office/drawing/2014/main" id="{2D171F75-786B-44C0-A7F1-001606498EF3}"/>
                      </a:ext>
                    </a:extLst>
                  </p14:cNvPr>
                  <p14:cNvContentPartPr/>
                  <p14:nvPr/>
                </p14:nvContentPartPr>
                <p14:xfrm>
                  <a:off x="4442604" y="2984674"/>
                  <a:ext cx="60840" cy="6120"/>
                </p14:xfrm>
              </p:contentPart>
            </mc:Choice>
            <mc:Fallback xmlns="">
              <p:pic>
                <p:nvPicPr>
                  <p:cNvPr id="275" name="Рукописный ввод 274">
                    <a:extLst>
                      <a:ext uri="{FF2B5EF4-FFF2-40B4-BE49-F238E27FC236}">
                        <a16:creationId xmlns:a16="http://schemas.microsoft.com/office/drawing/2014/main" id="{2D171F75-786B-44C0-A7F1-001606498EF3}"/>
                      </a:ext>
                    </a:extLst>
                  </p:cNvPr>
                  <p:cNvPicPr/>
                  <p:nvPr/>
                </p:nvPicPr>
                <p:blipFill>
                  <a:blip r:embed="rId222"/>
                  <a:stretch>
                    <a:fillRect/>
                  </a:stretch>
                </p:blipFill>
                <p:spPr>
                  <a:xfrm>
                    <a:off x="4430137" y="2971924"/>
                    <a:ext cx="85276" cy="3111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76" name="Рукописный ввод 275">
                    <a:extLst>
                      <a:ext uri="{FF2B5EF4-FFF2-40B4-BE49-F238E27FC236}">
                        <a16:creationId xmlns:a16="http://schemas.microsoft.com/office/drawing/2014/main" id="{94147A51-E07F-4781-BDC4-243A6B641D7D}"/>
                      </a:ext>
                    </a:extLst>
                  </p14:cNvPr>
                  <p14:cNvContentPartPr/>
                  <p14:nvPr/>
                </p14:nvContentPartPr>
                <p14:xfrm>
                  <a:off x="4577964" y="2977474"/>
                  <a:ext cx="52560" cy="8280"/>
                </p14:xfrm>
              </p:contentPart>
            </mc:Choice>
            <mc:Fallback xmlns="">
              <p:pic>
                <p:nvPicPr>
                  <p:cNvPr id="276" name="Рукописный ввод 275">
                    <a:extLst>
                      <a:ext uri="{FF2B5EF4-FFF2-40B4-BE49-F238E27FC236}">
                        <a16:creationId xmlns:a16="http://schemas.microsoft.com/office/drawing/2014/main" id="{94147A51-E07F-4781-BDC4-243A6B641D7D}"/>
                      </a:ext>
                    </a:extLst>
                  </p:cNvPr>
                  <p:cNvPicPr/>
                  <p:nvPr/>
                </p:nvPicPr>
                <p:blipFill>
                  <a:blip r:embed="rId224"/>
                  <a:stretch>
                    <a:fillRect/>
                  </a:stretch>
                </p:blipFill>
                <p:spPr>
                  <a:xfrm>
                    <a:off x="4566064" y="2965298"/>
                    <a:ext cx="76857" cy="32146"/>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77" name="Рукописный ввод 276">
                    <a:extLst>
                      <a:ext uri="{FF2B5EF4-FFF2-40B4-BE49-F238E27FC236}">
                        <a16:creationId xmlns:a16="http://schemas.microsoft.com/office/drawing/2014/main" id="{378BF598-DAA1-4CEA-96CE-DA33E65E872C}"/>
                      </a:ext>
                    </a:extLst>
                  </p14:cNvPr>
                  <p14:cNvContentPartPr/>
                  <p14:nvPr/>
                </p14:nvContentPartPr>
                <p14:xfrm>
                  <a:off x="4185204" y="2961994"/>
                  <a:ext cx="57600" cy="44640"/>
                </p14:xfrm>
              </p:contentPart>
            </mc:Choice>
            <mc:Fallback xmlns="">
              <p:pic>
                <p:nvPicPr>
                  <p:cNvPr id="277" name="Рукописный ввод 276">
                    <a:extLst>
                      <a:ext uri="{FF2B5EF4-FFF2-40B4-BE49-F238E27FC236}">
                        <a16:creationId xmlns:a16="http://schemas.microsoft.com/office/drawing/2014/main" id="{378BF598-DAA1-4CEA-96CE-DA33E65E872C}"/>
                      </a:ext>
                    </a:extLst>
                  </p:cNvPr>
                  <p:cNvPicPr/>
                  <p:nvPr/>
                </p:nvPicPr>
                <p:blipFill>
                  <a:blip r:embed="rId226"/>
                  <a:stretch>
                    <a:fillRect/>
                  </a:stretch>
                </p:blipFill>
                <p:spPr>
                  <a:xfrm>
                    <a:off x="4173183" y="2950090"/>
                    <a:ext cx="82143" cy="68944"/>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78" name="Рукописный ввод 277">
                    <a:extLst>
                      <a:ext uri="{FF2B5EF4-FFF2-40B4-BE49-F238E27FC236}">
                        <a16:creationId xmlns:a16="http://schemas.microsoft.com/office/drawing/2014/main" id="{D06A85C7-F03F-4B3C-B814-7D42F70273BA}"/>
                      </a:ext>
                    </a:extLst>
                  </p14:cNvPr>
                  <p14:cNvContentPartPr/>
                  <p14:nvPr/>
                </p14:nvContentPartPr>
                <p14:xfrm>
                  <a:off x="4258644" y="3015634"/>
                  <a:ext cx="15480" cy="10800"/>
                </p14:xfrm>
              </p:contentPart>
            </mc:Choice>
            <mc:Fallback xmlns="">
              <p:pic>
                <p:nvPicPr>
                  <p:cNvPr id="278" name="Рукописный ввод 277">
                    <a:extLst>
                      <a:ext uri="{FF2B5EF4-FFF2-40B4-BE49-F238E27FC236}">
                        <a16:creationId xmlns:a16="http://schemas.microsoft.com/office/drawing/2014/main" id="{D06A85C7-F03F-4B3C-B814-7D42F70273BA}"/>
                      </a:ext>
                    </a:extLst>
                  </p:cNvPr>
                  <p:cNvPicPr/>
                  <p:nvPr/>
                </p:nvPicPr>
                <p:blipFill>
                  <a:blip r:embed="rId228"/>
                  <a:stretch>
                    <a:fillRect/>
                  </a:stretch>
                </p:blipFill>
                <p:spPr>
                  <a:xfrm>
                    <a:off x="4246160" y="3003852"/>
                    <a:ext cx="39948" cy="34855"/>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79" name="Рукописный ввод 278">
                    <a:extLst>
                      <a:ext uri="{FF2B5EF4-FFF2-40B4-BE49-F238E27FC236}">
                        <a16:creationId xmlns:a16="http://schemas.microsoft.com/office/drawing/2014/main" id="{672C95A9-10FF-4D65-BA70-2D85EF0D7B63}"/>
                      </a:ext>
                    </a:extLst>
                  </p14:cNvPr>
                  <p14:cNvContentPartPr/>
                  <p14:nvPr/>
                </p14:nvContentPartPr>
                <p14:xfrm>
                  <a:off x="4312644" y="2955874"/>
                  <a:ext cx="109800" cy="53280"/>
                </p14:xfrm>
              </p:contentPart>
            </mc:Choice>
            <mc:Fallback xmlns="">
              <p:pic>
                <p:nvPicPr>
                  <p:cNvPr id="279" name="Рукописный ввод 278">
                    <a:extLst>
                      <a:ext uri="{FF2B5EF4-FFF2-40B4-BE49-F238E27FC236}">
                        <a16:creationId xmlns:a16="http://schemas.microsoft.com/office/drawing/2014/main" id="{672C95A9-10FF-4D65-BA70-2D85EF0D7B63}"/>
                      </a:ext>
                    </a:extLst>
                  </p:cNvPr>
                  <p:cNvPicPr/>
                  <p:nvPr/>
                </p:nvPicPr>
                <p:blipFill>
                  <a:blip r:embed="rId230"/>
                  <a:stretch>
                    <a:fillRect/>
                  </a:stretch>
                </p:blipFill>
                <p:spPr>
                  <a:xfrm>
                    <a:off x="4300167" y="2943811"/>
                    <a:ext cx="134255" cy="77909"/>
                  </a:xfrm>
                  <a:prstGeom prst="rect">
                    <a:avLst/>
                  </a:prstGeom>
                </p:spPr>
              </p:pic>
            </mc:Fallback>
          </mc:AlternateContent>
        </p:grpSp>
        <p:grpSp>
          <p:nvGrpSpPr>
            <p:cNvPr id="267" name="Группа 266">
              <a:extLst>
                <a:ext uri="{FF2B5EF4-FFF2-40B4-BE49-F238E27FC236}">
                  <a16:creationId xmlns:a16="http://schemas.microsoft.com/office/drawing/2014/main" id="{8F7B5187-BC8E-41C1-A8F5-791BF8EBFB72}"/>
                </a:ext>
              </a:extLst>
            </p:cNvPr>
            <p:cNvGrpSpPr/>
            <p:nvPr/>
          </p:nvGrpSpPr>
          <p:grpSpPr>
            <a:xfrm>
              <a:off x="4001244" y="2580754"/>
              <a:ext cx="208440" cy="100080"/>
              <a:chOff x="4001244" y="2580754"/>
              <a:chExt cx="208440" cy="100080"/>
            </a:xfrm>
          </p:grpSpPr>
          <mc:AlternateContent xmlns:mc="http://schemas.openxmlformats.org/markup-compatibility/2006" xmlns:p14="http://schemas.microsoft.com/office/powerpoint/2010/main">
            <mc:Choice Requires="p14">
              <p:contentPart p14:bwMode="auto" r:id="rId231">
                <p14:nvContentPartPr>
                  <p14:cNvPr id="268" name="Рукописный ввод 267">
                    <a:extLst>
                      <a:ext uri="{FF2B5EF4-FFF2-40B4-BE49-F238E27FC236}">
                        <a16:creationId xmlns:a16="http://schemas.microsoft.com/office/drawing/2014/main" id="{741ACB27-CEE3-4014-B6EC-F3C4CA2A99C5}"/>
                      </a:ext>
                    </a:extLst>
                  </p14:cNvPr>
                  <p14:cNvContentPartPr/>
                  <p14:nvPr/>
                </p14:nvContentPartPr>
                <p14:xfrm>
                  <a:off x="4001244" y="2602354"/>
                  <a:ext cx="61560" cy="70560"/>
                </p14:xfrm>
              </p:contentPart>
            </mc:Choice>
            <mc:Fallback xmlns="">
              <p:pic>
                <p:nvPicPr>
                  <p:cNvPr id="268" name="Рукописный ввод 267">
                    <a:extLst>
                      <a:ext uri="{FF2B5EF4-FFF2-40B4-BE49-F238E27FC236}">
                        <a16:creationId xmlns:a16="http://schemas.microsoft.com/office/drawing/2014/main" id="{741ACB27-CEE3-4014-B6EC-F3C4CA2A99C5}"/>
                      </a:ext>
                    </a:extLst>
                  </p:cNvPr>
                  <p:cNvPicPr/>
                  <p:nvPr/>
                </p:nvPicPr>
                <p:blipFill>
                  <a:blip r:embed="rId232"/>
                  <a:stretch>
                    <a:fillRect/>
                  </a:stretch>
                </p:blipFill>
                <p:spPr>
                  <a:xfrm>
                    <a:off x="3988732" y="2589843"/>
                    <a:ext cx="86084" cy="95081"/>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69" name="Рукописный ввод 268">
                    <a:extLst>
                      <a:ext uri="{FF2B5EF4-FFF2-40B4-BE49-F238E27FC236}">
                        <a16:creationId xmlns:a16="http://schemas.microsoft.com/office/drawing/2014/main" id="{9DC3FFE9-F925-4951-8515-64F631B24EF9}"/>
                      </a:ext>
                    </a:extLst>
                  </p14:cNvPr>
                  <p14:cNvContentPartPr/>
                  <p14:nvPr/>
                </p14:nvContentPartPr>
                <p14:xfrm>
                  <a:off x="4088004" y="2640874"/>
                  <a:ext cx="12600" cy="11160"/>
                </p14:xfrm>
              </p:contentPart>
            </mc:Choice>
            <mc:Fallback xmlns="">
              <p:pic>
                <p:nvPicPr>
                  <p:cNvPr id="269" name="Рукописный ввод 268">
                    <a:extLst>
                      <a:ext uri="{FF2B5EF4-FFF2-40B4-BE49-F238E27FC236}">
                        <a16:creationId xmlns:a16="http://schemas.microsoft.com/office/drawing/2014/main" id="{9DC3FFE9-F925-4951-8515-64F631B24EF9}"/>
                      </a:ext>
                    </a:extLst>
                  </p:cNvPr>
                  <p:cNvPicPr/>
                  <p:nvPr/>
                </p:nvPicPr>
                <p:blipFill>
                  <a:blip r:embed="rId234"/>
                  <a:stretch>
                    <a:fillRect/>
                  </a:stretch>
                </p:blipFill>
                <p:spPr>
                  <a:xfrm>
                    <a:off x="4076373" y="2628192"/>
                    <a:ext cx="36346" cy="36016"/>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70" name="Рукописный ввод 269">
                    <a:extLst>
                      <a:ext uri="{FF2B5EF4-FFF2-40B4-BE49-F238E27FC236}">
                        <a16:creationId xmlns:a16="http://schemas.microsoft.com/office/drawing/2014/main" id="{E9522694-7D99-42EC-9959-F35163663E25}"/>
                      </a:ext>
                    </a:extLst>
                  </p14:cNvPr>
                  <p14:cNvContentPartPr/>
                  <p14:nvPr/>
                </p14:nvContentPartPr>
                <p14:xfrm>
                  <a:off x="4147404" y="2580754"/>
                  <a:ext cx="62280" cy="100080"/>
                </p14:xfrm>
              </p:contentPart>
            </mc:Choice>
            <mc:Fallback xmlns="">
              <p:pic>
                <p:nvPicPr>
                  <p:cNvPr id="270" name="Рукописный ввод 269">
                    <a:extLst>
                      <a:ext uri="{FF2B5EF4-FFF2-40B4-BE49-F238E27FC236}">
                        <a16:creationId xmlns:a16="http://schemas.microsoft.com/office/drawing/2014/main" id="{E9522694-7D99-42EC-9959-F35163663E25}"/>
                      </a:ext>
                    </a:extLst>
                  </p:cNvPr>
                  <p:cNvPicPr/>
                  <p:nvPr/>
                </p:nvPicPr>
                <p:blipFill>
                  <a:blip r:embed="rId236"/>
                  <a:stretch>
                    <a:fillRect/>
                  </a:stretch>
                </p:blipFill>
                <p:spPr>
                  <a:xfrm>
                    <a:off x="4134948" y="2568244"/>
                    <a:ext cx="86694" cy="124600"/>
                  </a:xfrm>
                  <a:prstGeom prst="rect">
                    <a:avLst/>
                  </a:prstGeom>
                </p:spPr>
              </p:pic>
            </mc:Fallback>
          </mc:AlternateContent>
        </p:grpSp>
      </p:grpSp>
      <p:grpSp>
        <p:nvGrpSpPr>
          <p:cNvPr id="22" name="Группа 21">
            <a:extLst>
              <a:ext uri="{FF2B5EF4-FFF2-40B4-BE49-F238E27FC236}">
                <a16:creationId xmlns:a16="http://schemas.microsoft.com/office/drawing/2014/main" id="{45B88E38-9816-4155-9C99-3725FAB37267}"/>
              </a:ext>
            </a:extLst>
          </p:cNvPr>
          <p:cNvGrpSpPr/>
          <p:nvPr/>
        </p:nvGrpSpPr>
        <p:grpSpPr>
          <a:xfrm>
            <a:off x="7188761" y="2245694"/>
            <a:ext cx="330480" cy="224640"/>
            <a:chOff x="7188761" y="2245694"/>
            <a:chExt cx="330480" cy="224640"/>
          </a:xfrm>
        </p:grpSpPr>
        <mc:AlternateContent xmlns:mc="http://schemas.openxmlformats.org/markup-compatibility/2006" xmlns:p14="http://schemas.microsoft.com/office/powerpoint/2010/main">
          <mc:Choice Requires="p14">
            <p:contentPart p14:bwMode="auto" r:id="rId237">
              <p14:nvContentPartPr>
                <p14:cNvPr id="15" name="Рукописный ввод 14">
                  <a:extLst>
                    <a:ext uri="{FF2B5EF4-FFF2-40B4-BE49-F238E27FC236}">
                      <a16:creationId xmlns:a16="http://schemas.microsoft.com/office/drawing/2014/main" id="{0360E9F5-C0A1-4AEB-9846-07516C3028A5}"/>
                    </a:ext>
                  </a:extLst>
                </p14:cNvPr>
                <p14:cNvContentPartPr/>
                <p14:nvPr/>
              </p14:nvContentPartPr>
              <p14:xfrm>
                <a:off x="7188761" y="2311934"/>
                <a:ext cx="18000" cy="142560"/>
              </p14:xfrm>
            </p:contentPart>
          </mc:Choice>
          <mc:Fallback xmlns="">
            <p:pic>
              <p:nvPicPr>
                <p:cNvPr id="15" name="Рукописный ввод 14">
                  <a:extLst>
                    <a:ext uri="{FF2B5EF4-FFF2-40B4-BE49-F238E27FC236}">
                      <a16:creationId xmlns:a16="http://schemas.microsoft.com/office/drawing/2014/main" id="{0360E9F5-C0A1-4AEB-9846-07516C3028A5}"/>
                    </a:ext>
                  </a:extLst>
                </p:cNvPr>
                <p:cNvPicPr/>
                <p:nvPr/>
              </p:nvPicPr>
              <p:blipFill>
                <a:blip r:embed="rId238"/>
                <a:stretch>
                  <a:fillRect/>
                </a:stretch>
              </p:blipFill>
              <p:spPr>
                <a:xfrm>
                  <a:off x="7180121" y="2302934"/>
                  <a:ext cx="35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 name="Рукописный ввод 15">
                  <a:extLst>
                    <a:ext uri="{FF2B5EF4-FFF2-40B4-BE49-F238E27FC236}">
                      <a16:creationId xmlns:a16="http://schemas.microsoft.com/office/drawing/2014/main" id="{D202F861-1C0D-4606-B920-B2AA6F694368}"/>
                    </a:ext>
                  </a:extLst>
                </p14:cNvPr>
                <p14:cNvContentPartPr/>
                <p14:nvPr/>
              </p14:nvContentPartPr>
              <p14:xfrm>
                <a:off x="7191281" y="2245694"/>
                <a:ext cx="95040" cy="79560"/>
              </p14:xfrm>
            </p:contentPart>
          </mc:Choice>
          <mc:Fallback xmlns="">
            <p:pic>
              <p:nvPicPr>
                <p:cNvPr id="16" name="Рукописный ввод 15">
                  <a:extLst>
                    <a:ext uri="{FF2B5EF4-FFF2-40B4-BE49-F238E27FC236}">
                      <a16:creationId xmlns:a16="http://schemas.microsoft.com/office/drawing/2014/main" id="{D202F861-1C0D-4606-B920-B2AA6F694368}"/>
                    </a:ext>
                  </a:extLst>
                </p:cNvPr>
                <p:cNvPicPr/>
                <p:nvPr/>
              </p:nvPicPr>
              <p:blipFill>
                <a:blip r:embed="rId240"/>
                <a:stretch>
                  <a:fillRect/>
                </a:stretch>
              </p:blipFill>
              <p:spPr>
                <a:xfrm>
                  <a:off x="7182281" y="2236694"/>
                  <a:ext cx="112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7" name="Рукописный ввод 16">
                  <a:extLst>
                    <a:ext uri="{FF2B5EF4-FFF2-40B4-BE49-F238E27FC236}">
                      <a16:creationId xmlns:a16="http://schemas.microsoft.com/office/drawing/2014/main" id="{4B99505A-F73C-48B9-A94C-D124C97C148B}"/>
                    </a:ext>
                  </a:extLst>
                </p14:cNvPr>
                <p14:cNvContentPartPr/>
                <p14:nvPr/>
              </p14:nvContentPartPr>
              <p14:xfrm>
                <a:off x="7203161" y="2352254"/>
                <a:ext cx="78840" cy="44640"/>
              </p14:xfrm>
            </p:contentPart>
          </mc:Choice>
          <mc:Fallback xmlns="">
            <p:pic>
              <p:nvPicPr>
                <p:cNvPr id="17" name="Рукописный ввод 16">
                  <a:extLst>
                    <a:ext uri="{FF2B5EF4-FFF2-40B4-BE49-F238E27FC236}">
                      <a16:creationId xmlns:a16="http://schemas.microsoft.com/office/drawing/2014/main" id="{4B99505A-F73C-48B9-A94C-D124C97C148B}"/>
                    </a:ext>
                  </a:extLst>
                </p:cNvPr>
                <p:cNvPicPr/>
                <p:nvPr/>
              </p:nvPicPr>
              <p:blipFill>
                <a:blip r:embed="rId242"/>
                <a:stretch>
                  <a:fillRect/>
                </a:stretch>
              </p:blipFill>
              <p:spPr>
                <a:xfrm>
                  <a:off x="7194521" y="2343614"/>
                  <a:ext cx="96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 name="Рукописный ввод 17">
                  <a:extLst>
                    <a:ext uri="{FF2B5EF4-FFF2-40B4-BE49-F238E27FC236}">
                      <a16:creationId xmlns:a16="http://schemas.microsoft.com/office/drawing/2014/main" id="{813E2677-6A5C-444A-9101-1A4B66437005}"/>
                    </a:ext>
                  </a:extLst>
                </p14:cNvPr>
                <p14:cNvContentPartPr/>
                <p14:nvPr/>
              </p14:nvContentPartPr>
              <p14:xfrm>
                <a:off x="7321601" y="2329214"/>
                <a:ext cx="37800" cy="123480"/>
              </p14:xfrm>
            </p:contentPart>
          </mc:Choice>
          <mc:Fallback xmlns="">
            <p:pic>
              <p:nvPicPr>
                <p:cNvPr id="18" name="Рукописный ввод 17">
                  <a:extLst>
                    <a:ext uri="{FF2B5EF4-FFF2-40B4-BE49-F238E27FC236}">
                      <a16:creationId xmlns:a16="http://schemas.microsoft.com/office/drawing/2014/main" id="{813E2677-6A5C-444A-9101-1A4B66437005}"/>
                    </a:ext>
                  </a:extLst>
                </p:cNvPr>
                <p:cNvPicPr/>
                <p:nvPr/>
              </p:nvPicPr>
              <p:blipFill>
                <a:blip r:embed="rId244"/>
                <a:stretch>
                  <a:fillRect/>
                </a:stretch>
              </p:blipFill>
              <p:spPr>
                <a:xfrm>
                  <a:off x="7312601" y="2320574"/>
                  <a:ext cx="554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 name="Рукописный ввод 18">
                  <a:extLst>
                    <a:ext uri="{FF2B5EF4-FFF2-40B4-BE49-F238E27FC236}">
                      <a16:creationId xmlns:a16="http://schemas.microsoft.com/office/drawing/2014/main" id="{91B6806D-D648-44F4-9884-E730F1E8BDF4}"/>
                    </a:ext>
                  </a:extLst>
                </p14:cNvPr>
                <p14:cNvContentPartPr/>
                <p14:nvPr/>
              </p14:nvContentPartPr>
              <p14:xfrm>
                <a:off x="7386041" y="2367014"/>
                <a:ext cx="46080" cy="82800"/>
              </p14:xfrm>
            </p:contentPart>
          </mc:Choice>
          <mc:Fallback xmlns="">
            <p:pic>
              <p:nvPicPr>
                <p:cNvPr id="19" name="Рукописный ввод 18">
                  <a:extLst>
                    <a:ext uri="{FF2B5EF4-FFF2-40B4-BE49-F238E27FC236}">
                      <a16:creationId xmlns:a16="http://schemas.microsoft.com/office/drawing/2014/main" id="{91B6806D-D648-44F4-9884-E730F1E8BDF4}"/>
                    </a:ext>
                  </a:extLst>
                </p:cNvPr>
                <p:cNvPicPr/>
                <p:nvPr/>
              </p:nvPicPr>
              <p:blipFill>
                <a:blip r:embed="rId246"/>
                <a:stretch>
                  <a:fillRect/>
                </a:stretch>
              </p:blipFill>
              <p:spPr>
                <a:xfrm>
                  <a:off x="7377041" y="2358014"/>
                  <a:ext cx="6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 name="Рукописный ввод 19">
                  <a:extLst>
                    <a:ext uri="{FF2B5EF4-FFF2-40B4-BE49-F238E27FC236}">
                      <a16:creationId xmlns:a16="http://schemas.microsoft.com/office/drawing/2014/main" id="{14A68117-DB92-4F37-A249-F3F3E824017F}"/>
                    </a:ext>
                  </a:extLst>
                </p14:cNvPr>
                <p14:cNvContentPartPr/>
                <p14:nvPr/>
              </p14:nvContentPartPr>
              <p14:xfrm>
                <a:off x="7386401" y="2393294"/>
                <a:ext cx="52560" cy="39600"/>
              </p14:xfrm>
            </p:contentPart>
          </mc:Choice>
          <mc:Fallback xmlns="">
            <p:pic>
              <p:nvPicPr>
                <p:cNvPr id="20" name="Рукописный ввод 19">
                  <a:extLst>
                    <a:ext uri="{FF2B5EF4-FFF2-40B4-BE49-F238E27FC236}">
                      <a16:creationId xmlns:a16="http://schemas.microsoft.com/office/drawing/2014/main" id="{14A68117-DB92-4F37-A249-F3F3E824017F}"/>
                    </a:ext>
                  </a:extLst>
                </p:cNvPr>
                <p:cNvPicPr/>
                <p:nvPr/>
              </p:nvPicPr>
              <p:blipFill>
                <a:blip r:embed="rId248"/>
                <a:stretch>
                  <a:fillRect/>
                </a:stretch>
              </p:blipFill>
              <p:spPr>
                <a:xfrm>
                  <a:off x="7377401" y="2384654"/>
                  <a:ext cx="70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1" name="Рукописный ввод 20">
                  <a:extLst>
                    <a:ext uri="{FF2B5EF4-FFF2-40B4-BE49-F238E27FC236}">
                      <a16:creationId xmlns:a16="http://schemas.microsoft.com/office/drawing/2014/main" id="{C97433D1-1A64-445C-A220-7C8986C48B54}"/>
                    </a:ext>
                  </a:extLst>
                </p14:cNvPr>
                <p14:cNvContentPartPr/>
                <p14:nvPr/>
              </p14:nvContentPartPr>
              <p14:xfrm>
                <a:off x="7443281" y="2317334"/>
                <a:ext cx="75960" cy="153000"/>
              </p14:xfrm>
            </p:contentPart>
          </mc:Choice>
          <mc:Fallback xmlns="">
            <p:pic>
              <p:nvPicPr>
                <p:cNvPr id="21" name="Рукописный ввод 20">
                  <a:extLst>
                    <a:ext uri="{FF2B5EF4-FFF2-40B4-BE49-F238E27FC236}">
                      <a16:creationId xmlns:a16="http://schemas.microsoft.com/office/drawing/2014/main" id="{C97433D1-1A64-445C-A220-7C8986C48B54}"/>
                    </a:ext>
                  </a:extLst>
                </p:cNvPr>
                <p:cNvPicPr/>
                <p:nvPr/>
              </p:nvPicPr>
              <p:blipFill>
                <a:blip r:embed="rId250"/>
                <a:stretch>
                  <a:fillRect/>
                </a:stretch>
              </p:blipFill>
              <p:spPr>
                <a:xfrm>
                  <a:off x="7434281" y="2308334"/>
                  <a:ext cx="93600" cy="170640"/>
                </a:xfrm>
                <a:prstGeom prst="rect">
                  <a:avLst/>
                </a:prstGeom>
              </p:spPr>
            </p:pic>
          </mc:Fallback>
        </mc:AlternateContent>
      </p:grpSp>
      <p:sp>
        <p:nvSpPr>
          <p:cNvPr id="318" name="TextBox 317">
            <a:extLst>
              <a:ext uri="{FF2B5EF4-FFF2-40B4-BE49-F238E27FC236}">
                <a16:creationId xmlns:a16="http://schemas.microsoft.com/office/drawing/2014/main" id="{AFBC32A1-FF31-4CFE-993B-27BFF0CC0265}"/>
              </a:ext>
            </a:extLst>
          </p:cNvPr>
          <p:cNvSpPr txBox="1"/>
          <p:nvPr/>
        </p:nvSpPr>
        <p:spPr>
          <a:xfrm>
            <a:off x="481612" y="580606"/>
            <a:ext cx="773808" cy="369332"/>
          </a:xfrm>
          <a:prstGeom prst="rect">
            <a:avLst/>
          </a:prstGeom>
          <a:noFill/>
        </p:spPr>
        <p:txBody>
          <a:bodyPr wrap="square">
            <a:spAutoFit/>
          </a:bodyPr>
          <a:lstStyle/>
          <a:p>
            <a:r>
              <a:rPr lang="en-US" dirty="0"/>
              <a:t>PDF</a:t>
            </a:r>
            <a:endParaRPr lang="ru-RU" dirty="0"/>
          </a:p>
        </p:txBody>
      </p:sp>
      <p:sp>
        <p:nvSpPr>
          <p:cNvPr id="319" name="TextBox 318">
            <a:extLst>
              <a:ext uri="{FF2B5EF4-FFF2-40B4-BE49-F238E27FC236}">
                <a16:creationId xmlns:a16="http://schemas.microsoft.com/office/drawing/2014/main" id="{8E6291D8-D73A-4236-8003-45B30C366168}"/>
              </a:ext>
            </a:extLst>
          </p:cNvPr>
          <p:cNvSpPr txBox="1"/>
          <p:nvPr/>
        </p:nvSpPr>
        <p:spPr>
          <a:xfrm>
            <a:off x="7625225" y="580606"/>
            <a:ext cx="773808" cy="369332"/>
          </a:xfrm>
          <a:prstGeom prst="rect">
            <a:avLst/>
          </a:prstGeom>
          <a:noFill/>
        </p:spPr>
        <p:txBody>
          <a:bodyPr wrap="square">
            <a:spAutoFit/>
          </a:bodyPr>
          <a:lstStyle/>
          <a:p>
            <a:r>
              <a:rPr lang="en-US" dirty="0"/>
              <a:t>PDF</a:t>
            </a:r>
            <a:endParaRPr lang="ru-RU" dirty="0"/>
          </a:p>
        </p:txBody>
      </p:sp>
      <p:sp>
        <p:nvSpPr>
          <p:cNvPr id="320" name="TextBox 319">
            <a:extLst>
              <a:ext uri="{FF2B5EF4-FFF2-40B4-BE49-F238E27FC236}">
                <a16:creationId xmlns:a16="http://schemas.microsoft.com/office/drawing/2014/main" id="{668B465B-2069-4B57-AD8B-EAF3ABC5FC12}"/>
              </a:ext>
            </a:extLst>
          </p:cNvPr>
          <p:cNvSpPr txBox="1"/>
          <p:nvPr/>
        </p:nvSpPr>
        <p:spPr>
          <a:xfrm>
            <a:off x="481612" y="2288188"/>
            <a:ext cx="773808" cy="369332"/>
          </a:xfrm>
          <a:prstGeom prst="rect">
            <a:avLst/>
          </a:prstGeom>
          <a:noFill/>
        </p:spPr>
        <p:txBody>
          <a:bodyPr wrap="square">
            <a:spAutoFit/>
          </a:bodyPr>
          <a:lstStyle/>
          <a:p>
            <a:r>
              <a:rPr lang="en-US" dirty="0"/>
              <a:t>CDF</a:t>
            </a:r>
            <a:endParaRPr lang="ru-RU" dirty="0"/>
          </a:p>
        </p:txBody>
      </p:sp>
      <p:sp>
        <p:nvSpPr>
          <p:cNvPr id="321" name="TextBox 320">
            <a:extLst>
              <a:ext uri="{FF2B5EF4-FFF2-40B4-BE49-F238E27FC236}">
                <a16:creationId xmlns:a16="http://schemas.microsoft.com/office/drawing/2014/main" id="{E74CEF9C-8AA6-430B-9592-B299E8926DE8}"/>
              </a:ext>
            </a:extLst>
          </p:cNvPr>
          <p:cNvSpPr txBox="1"/>
          <p:nvPr/>
        </p:nvSpPr>
        <p:spPr>
          <a:xfrm>
            <a:off x="7708436" y="2288188"/>
            <a:ext cx="773808" cy="369332"/>
          </a:xfrm>
          <a:prstGeom prst="rect">
            <a:avLst/>
          </a:prstGeom>
          <a:noFill/>
        </p:spPr>
        <p:txBody>
          <a:bodyPr wrap="square">
            <a:spAutoFit/>
          </a:bodyPr>
          <a:lstStyle/>
          <a:p>
            <a:r>
              <a:rPr lang="en-US" dirty="0"/>
              <a:t>CDF</a:t>
            </a:r>
            <a:endParaRPr lang="ru-RU" dirty="0"/>
          </a:p>
        </p:txBody>
      </p:sp>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1FAC462A-E63F-4B29-9264-3F637A755B95}"/>
                  </a:ext>
                </a:extLst>
              </p:cNvPr>
              <p:cNvSpPr txBox="1"/>
              <p:nvPr/>
            </p:nvSpPr>
            <p:spPr>
              <a:xfrm>
                <a:off x="6279582" y="4135611"/>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324" name="TextBox 323">
                <a:extLst>
                  <a:ext uri="{FF2B5EF4-FFF2-40B4-BE49-F238E27FC236}">
                    <a16:creationId xmlns:a16="http://schemas.microsoft.com/office/drawing/2014/main" id="{1FAC462A-E63F-4B29-9264-3F637A755B95}"/>
                  </a:ext>
                </a:extLst>
              </p:cNvPr>
              <p:cNvSpPr txBox="1">
                <a:spLocks noRot="1" noChangeAspect="1" noMove="1" noResize="1" noEditPoints="1" noAdjustHandles="1" noChangeArrowheads="1" noChangeShapeType="1" noTextEdit="1"/>
              </p:cNvSpPr>
              <p:nvPr/>
            </p:nvSpPr>
            <p:spPr>
              <a:xfrm>
                <a:off x="6279582" y="4135611"/>
                <a:ext cx="2689511" cy="382605"/>
              </a:xfrm>
              <a:prstGeom prst="rect">
                <a:avLst/>
              </a:prstGeom>
              <a:blipFill>
                <a:blip r:embed="rId253"/>
                <a:stretch>
                  <a:fillRect b="-158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5D3C2784-1DCF-43F6-8BAB-3BBDE9C1B000}"/>
                  </a:ext>
                </a:extLst>
              </p:cNvPr>
              <p:cNvSpPr txBox="1"/>
              <p:nvPr/>
            </p:nvSpPr>
            <p:spPr>
              <a:xfrm>
                <a:off x="6391877" y="4637777"/>
                <a:ext cx="3111102" cy="382284"/>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oMath>
                </a14:m>
                <a:endParaRPr lang="ru-RU" dirty="0"/>
              </a:p>
            </p:txBody>
          </p:sp>
        </mc:Choice>
        <mc:Fallback xmlns="">
          <p:sp>
            <p:nvSpPr>
              <p:cNvPr id="325" name="TextBox 324">
                <a:extLst>
                  <a:ext uri="{FF2B5EF4-FFF2-40B4-BE49-F238E27FC236}">
                    <a16:creationId xmlns:a16="http://schemas.microsoft.com/office/drawing/2014/main" id="{5D3C2784-1DCF-43F6-8BAB-3BBDE9C1B000}"/>
                  </a:ext>
                </a:extLst>
              </p:cNvPr>
              <p:cNvSpPr txBox="1">
                <a:spLocks noRot="1" noChangeAspect="1" noMove="1" noResize="1" noEditPoints="1" noAdjustHandles="1" noChangeArrowheads="1" noChangeShapeType="1" noTextEdit="1"/>
              </p:cNvSpPr>
              <p:nvPr/>
            </p:nvSpPr>
            <p:spPr>
              <a:xfrm>
                <a:off x="6391877" y="4637777"/>
                <a:ext cx="3111102" cy="382284"/>
              </a:xfrm>
              <a:prstGeom prst="rect">
                <a:avLst/>
              </a:prstGeom>
              <a:blipFill>
                <a:blip r:embed="rId254"/>
                <a:stretch>
                  <a:fillRect t="-4762" b="-2539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6" name="TextBox 325">
                <a:extLst>
                  <a:ext uri="{FF2B5EF4-FFF2-40B4-BE49-F238E27FC236}">
                    <a16:creationId xmlns:a16="http://schemas.microsoft.com/office/drawing/2014/main" id="{D7BB5663-DFC9-45A6-93F7-C1D10E7D623A}"/>
                  </a:ext>
                </a:extLst>
              </p:cNvPr>
              <p:cNvSpPr txBox="1"/>
              <p:nvPr/>
            </p:nvSpPr>
            <p:spPr>
              <a:xfrm>
                <a:off x="1555071" y="1389493"/>
                <a:ext cx="16143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𝑈</m:t>
                          </m:r>
                        </m:e>
                      </m:d>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ru-RU" dirty="0"/>
              </a:p>
            </p:txBody>
          </p:sp>
        </mc:Choice>
        <mc:Fallback xmlns="">
          <p:sp>
            <p:nvSpPr>
              <p:cNvPr id="326" name="TextBox 325">
                <a:extLst>
                  <a:ext uri="{FF2B5EF4-FFF2-40B4-BE49-F238E27FC236}">
                    <a16:creationId xmlns:a16="http://schemas.microsoft.com/office/drawing/2014/main" id="{D7BB5663-DFC9-45A6-93F7-C1D10E7D623A}"/>
                  </a:ext>
                </a:extLst>
              </p:cNvPr>
              <p:cNvSpPr txBox="1">
                <a:spLocks noRot="1" noChangeAspect="1" noMove="1" noResize="1" noEditPoints="1" noAdjustHandles="1" noChangeArrowheads="1" noChangeShapeType="1" noTextEdit="1"/>
              </p:cNvSpPr>
              <p:nvPr/>
            </p:nvSpPr>
            <p:spPr>
              <a:xfrm>
                <a:off x="1555071" y="1389493"/>
                <a:ext cx="1614356" cy="369332"/>
              </a:xfrm>
              <a:prstGeom prst="rect">
                <a:avLst/>
              </a:prstGeom>
              <a:blipFill>
                <a:blip r:embed="rId25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9" name="TextBox 328">
                <a:extLst>
                  <a:ext uri="{FF2B5EF4-FFF2-40B4-BE49-F238E27FC236}">
                    <a16:creationId xmlns:a16="http://schemas.microsoft.com/office/drawing/2014/main" id="{4661BA67-FF64-4FA5-B501-AE0F50CCA290}"/>
                  </a:ext>
                </a:extLst>
              </p:cNvPr>
              <p:cNvSpPr txBox="1"/>
              <p:nvPr/>
            </p:nvSpPr>
            <p:spPr>
              <a:xfrm>
                <a:off x="1379851" y="655830"/>
                <a:ext cx="5341024" cy="646331"/>
              </a:xfrm>
              <a:prstGeom prst="rect">
                <a:avLst/>
              </a:prstGeom>
              <a:noFill/>
            </p:spPr>
            <p:txBody>
              <a:bodyPr wrap="square">
                <a:spAutoFit/>
              </a:bodyPr>
              <a:lstStyle/>
              <a:p>
                <a:r>
                  <a:rPr lang="en-US" dirty="0"/>
                  <a:t>We want to find transformation </a:t>
                </a:r>
                <a14:m>
                  <m:oMath xmlns:m="http://schemas.openxmlformats.org/officeDocument/2006/math">
                    <m:r>
                      <a:rPr lang="en-US" i="1" dirty="0" smtClean="0">
                        <a:latin typeface="Cambria Math" panose="02040503050406030204" pitchFamily="18" charset="0"/>
                      </a:rPr>
                      <m:t>𝑇</m:t>
                    </m:r>
                  </m:oMath>
                </a14:m>
                <a:r>
                  <a:rPr lang="en-US" dirty="0"/>
                  <a:t>, that transform uniform distribution (</a:t>
                </a:r>
                <a14:m>
                  <m:oMath xmlns:m="http://schemas.openxmlformats.org/officeDocument/2006/math">
                    <m:r>
                      <a:rPr lang="en-US" i="1" dirty="0" smtClean="0">
                        <a:latin typeface="Cambria Math" panose="02040503050406030204" pitchFamily="18" charset="0"/>
                      </a:rPr>
                      <m:t>𝑈</m:t>
                    </m:r>
                  </m:oMath>
                </a14:m>
                <a:r>
                  <a:rPr lang="en-US" dirty="0"/>
                  <a:t>) to exponential distribution (</a:t>
                </a:r>
                <a14:m>
                  <m:oMath xmlns:m="http://schemas.openxmlformats.org/officeDocument/2006/math">
                    <m:r>
                      <a:rPr lang="en-US" i="1" dirty="0" smtClean="0">
                        <a:latin typeface="Cambria Math" panose="02040503050406030204" pitchFamily="18" charset="0"/>
                      </a:rPr>
                      <m:t>𝑋</m:t>
                    </m:r>
                  </m:oMath>
                </a14:m>
                <a:r>
                  <a:rPr lang="en-US" dirty="0"/>
                  <a:t>) </a:t>
                </a:r>
                <a:endParaRPr lang="ru-RU" dirty="0"/>
              </a:p>
            </p:txBody>
          </p:sp>
        </mc:Choice>
        <mc:Fallback xmlns="">
          <p:sp>
            <p:nvSpPr>
              <p:cNvPr id="329" name="TextBox 328">
                <a:extLst>
                  <a:ext uri="{FF2B5EF4-FFF2-40B4-BE49-F238E27FC236}">
                    <a16:creationId xmlns:a16="http://schemas.microsoft.com/office/drawing/2014/main" id="{4661BA67-FF64-4FA5-B501-AE0F50CCA290}"/>
                  </a:ext>
                </a:extLst>
              </p:cNvPr>
              <p:cNvSpPr txBox="1">
                <a:spLocks noRot="1" noChangeAspect="1" noMove="1" noResize="1" noEditPoints="1" noAdjustHandles="1" noChangeArrowheads="1" noChangeShapeType="1" noTextEdit="1"/>
              </p:cNvSpPr>
              <p:nvPr/>
            </p:nvSpPr>
            <p:spPr>
              <a:xfrm>
                <a:off x="1379851" y="655830"/>
                <a:ext cx="5341024" cy="646331"/>
              </a:xfrm>
              <a:prstGeom prst="rect">
                <a:avLst/>
              </a:prstGeom>
              <a:blipFill>
                <a:blip r:embed="rId256"/>
                <a:stretch>
                  <a:fillRect l="-912" t="-5660" r="-798"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0" name="TextBox 329">
                <a:extLst>
                  <a:ext uri="{FF2B5EF4-FFF2-40B4-BE49-F238E27FC236}">
                    <a16:creationId xmlns:a16="http://schemas.microsoft.com/office/drawing/2014/main" id="{D583B7E6-4D10-47F2-8826-802C8B62AEBE}"/>
                  </a:ext>
                </a:extLst>
              </p:cNvPr>
              <p:cNvSpPr txBox="1"/>
              <p:nvPr/>
            </p:nvSpPr>
            <p:spPr>
              <a:xfrm>
                <a:off x="1727565" y="1805360"/>
                <a:ext cx="36331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P</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x</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P</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T</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U</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e>
                      </m:d>
                      <m:r>
                        <a:rPr lang="en-US" b="0" i="0" dirty="0" smtClean="0">
                          <a:latin typeface="Cambria Math" panose="02040503050406030204" pitchFamily="18" charset="0"/>
                        </a:rPr>
                        <m:t>=</m:t>
                      </m:r>
                    </m:oMath>
                  </m:oMathPara>
                </a14:m>
                <a:endParaRPr lang="ru-RU" dirty="0"/>
              </a:p>
            </p:txBody>
          </p:sp>
        </mc:Choice>
        <mc:Fallback xmlns="">
          <p:sp>
            <p:nvSpPr>
              <p:cNvPr id="330" name="TextBox 329">
                <a:extLst>
                  <a:ext uri="{FF2B5EF4-FFF2-40B4-BE49-F238E27FC236}">
                    <a16:creationId xmlns:a16="http://schemas.microsoft.com/office/drawing/2014/main" id="{D583B7E6-4D10-47F2-8826-802C8B62AEBE}"/>
                  </a:ext>
                </a:extLst>
              </p:cNvPr>
              <p:cNvSpPr txBox="1">
                <a:spLocks noRot="1" noChangeAspect="1" noMove="1" noResize="1" noEditPoints="1" noAdjustHandles="1" noChangeArrowheads="1" noChangeShapeType="1" noTextEdit="1"/>
              </p:cNvSpPr>
              <p:nvPr/>
            </p:nvSpPr>
            <p:spPr>
              <a:xfrm>
                <a:off x="1727565" y="1805360"/>
                <a:ext cx="3633128" cy="369332"/>
              </a:xfrm>
              <a:prstGeom prst="rect">
                <a:avLst/>
              </a:prstGeom>
              <a:blipFill>
                <a:blip r:embed="rId257"/>
                <a:stretch>
                  <a:fillRect/>
                </a:stretch>
              </a:blipFill>
            </p:spPr>
            <p:txBody>
              <a:bodyPr/>
              <a:lstStyle/>
              <a:p>
                <a:r>
                  <a:rPr lang="ru-RU">
                    <a:noFill/>
                  </a:rPr>
                  <a:t> </a:t>
                </a:r>
              </a:p>
            </p:txBody>
          </p:sp>
        </mc:Fallback>
      </mc:AlternateContent>
      <p:grpSp>
        <p:nvGrpSpPr>
          <p:cNvPr id="24" name="Группа 23">
            <a:extLst>
              <a:ext uri="{FF2B5EF4-FFF2-40B4-BE49-F238E27FC236}">
                <a16:creationId xmlns:a16="http://schemas.microsoft.com/office/drawing/2014/main" id="{48B0D8C1-B032-4C87-AE78-58CC4F760FAF}"/>
              </a:ext>
            </a:extLst>
          </p:cNvPr>
          <p:cNvGrpSpPr/>
          <p:nvPr/>
        </p:nvGrpSpPr>
        <p:grpSpPr>
          <a:xfrm>
            <a:off x="1700561" y="1318694"/>
            <a:ext cx="1522080" cy="515880"/>
            <a:chOff x="1700561" y="1318694"/>
            <a:chExt cx="1522080" cy="515880"/>
          </a:xfrm>
        </p:grpSpPr>
        <mc:AlternateContent xmlns:mc="http://schemas.openxmlformats.org/markup-compatibility/2006" xmlns:p14="http://schemas.microsoft.com/office/powerpoint/2010/main">
          <mc:Choice Requires="p14">
            <p:contentPart p14:bwMode="auto" r:id="rId258">
              <p14:nvContentPartPr>
                <p14:cNvPr id="6" name="Рукописный ввод 5">
                  <a:extLst>
                    <a:ext uri="{FF2B5EF4-FFF2-40B4-BE49-F238E27FC236}">
                      <a16:creationId xmlns:a16="http://schemas.microsoft.com/office/drawing/2014/main" id="{85378B7D-3CC8-4253-AC1E-550D83C6A227}"/>
                    </a:ext>
                  </a:extLst>
                </p14:cNvPr>
                <p14:cNvContentPartPr/>
                <p14:nvPr/>
              </p14:nvContentPartPr>
              <p14:xfrm>
                <a:off x="1700561" y="1318694"/>
                <a:ext cx="1522080" cy="515880"/>
              </p14:xfrm>
            </p:contentPart>
          </mc:Choice>
          <mc:Fallback xmlns="">
            <p:pic>
              <p:nvPicPr>
                <p:cNvPr id="6" name="Рукописный ввод 5">
                  <a:extLst>
                    <a:ext uri="{FF2B5EF4-FFF2-40B4-BE49-F238E27FC236}">
                      <a16:creationId xmlns:a16="http://schemas.microsoft.com/office/drawing/2014/main" id="{85378B7D-3CC8-4253-AC1E-550D83C6A227}"/>
                    </a:ext>
                  </a:extLst>
                </p:cNvPr>
                <p:cNvPicPr/>
                <p:nvPr/>
              </p:nvPicPr>
              <p:blipFill>
                <a:blip r:embed="rId259"/>
                <a:stretch>
                  <a:fillRect/>
                </a:stretch>
              </p:blipFill>
              <p:spPr>
                <a:xfrm>
                  <a:off x="1691921" y="1309694"/>
                  <a:ext cx="153972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0" name="Рукописный ввод 9">
                  <a:extLst>
                    <a:ext uri="{FF2B5EF4-FFF2-40B4-BE49-F238E27FC236}">
                      <a16:creationId xmlns:a16="http://schemas.microsoft.com/office/drawing/2014/main" id="{580FD7EC-75AA-4B0A-A46B-3F95AE4FCCF0}"/>
                    </a:ext>
                  </a:extLst>
                </p14:cNvPr>
                <p14:cNvContentPartPr/>
                <p14:nvPr/>
              </p14:nvContentPartPr>
              <p14:xfrm>
                <a:off x="2806481" y="1647374"/>
                <a:ext cx="71280" cy="136080"/>
              </p14:xfrm>
            </p:contentPart>
          </mc:Choice>
          <mc:Fallback xmlns="">
            <p:pic>
              <p:nvPicPr>
                <p:cNvPr id="10" name="Рукописный ввод 9">
                  <a:extLst>
                    <a:ext uri="{FF2B5EF4-FFF2-40B4-BE49-F238E27FC236}">
                      <a16:creationId xmlns:a16="http://schemas.microsoft.com/office/drawing/2014/main" id="{580FD7EC-75AA-4B0A-A46B-3F95AE4FCCF0}"/>
                    </a:ext>
                  </a:extLst>
                </p:cNvPr>
                <p:cNvPicPr/>
                <p:nvPr/>
              </p:nvPicPr>
              <p:blipFill>
                <a:blip r:embed="rId261"/>
                <a:stretch>
                  <a:fillRect/>
                </a:stretch>
              </p:blipFill>
              <p:spPr>
                <a:xfrm>
                  <a:off x="2797841" y="1638734"/>
                  <a:ext cx="88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 name="Рукописный ввод 22">
                  <a:extLst>
                    <a:ext uri="{FF2B5EF4-FFF2-40B4-BE49-F238E27FC236}">
                      <a16:creationId xmlns:a16="http://schemas.microsoft.com/office/drawing/2014/main" id="{9AC0D95C-339F-4651-8CA5-7CE2CFCB9B3A}"/>
                    </a:ext>
                  </a:extLst>
                </p14:cNvPr>
                <p14:cNvContentPartPr/>
                <p14:nvPr/>
              </p14:nvContentPartPr>
              <p14:xfrm>
                <a:off x="2820521" y="1740974"/>
                <a:ext cx="84240" cy="87480"/>
              </p14:xfrm>
            </p:contentPart>
          </mc:Choice>
          <mc:Fallback xmlns="">
            <p:pic>
              <p:nvPicPr>
                <p:cNvPr id="23" name="Рукописный ввод 22">
                  <a:extLst>
                    <a:ext uri="{FF2B5EF4-FFF2-40B4-BE49-F238E27FC236}">
                      <a16:creationId xmlns:a16="http://schemas.microsoft.com/office/drawing/2014/main" id="{9AC0D95C-339F-4651-8CA5-7CE2CFCB9B3A}"/>
                    </a:ext>
                  </a:extLst>
                </p:cNvPr>
                <p:cNvPicPr/>
                <p:nvPr/>
              </p:nvPicPr>
              <p:blipFill>
                <a:blip r:embed="rId263"/>
                <a:stretch>
                  <a:fillRect/>
                </a:stretch>
              </p:blipFill>
              <p:spPr>
                <a:xfrm>
                  <a:off x="2811881" y="1731974"/>
                  <a:ext cx="101880" cy="105120"/>
                </a:xfrm>
                <a:prstGeom prst="rect">
                  <a:avLst/>
                </a:prstGeom>
              </p:spPr>
            </p:pic>
          </mc:Fallback>
        </mc:AlternateContent>
      </p:gr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563088DB-D4B5-4CC1-97B9-4A73F65AF16A}"/>
                  </a:ext>
                </a:extLst>
              </p:cNvPr>
              <p:cNvSpPr txBox="1"/>
              <p:nvPr/>
            </p:nvSpPr>
            <p:spPr>
              <a:xfrm>
                <a:off x="1273451" y="2278733"/>
                <a:ext cx="53564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0" dirty="0" smtClean="0">
                          <a:latin typeface="Cambria Math" panose="02040503050406030204" pitchFamily="18" charset="0"/>
                        </a:rPr>
                        <m:t>=</m:t>
                      </m:r>
                      <m:r>
                        <m:rPr>
                          <m:sty m:val="p"/>
                        </m:rPr>
                        <a:rPr lang="en-US" b="0" i="0" dirty="0" smtClean="0">
                          <a:latin typeface="Cambria Math" panose="02040503050406030204" pitchFamily="18" charset="0"/>
                        </a:rPr>
                        <m:t>P</m:t>
                      </m:r>
                      <m:d>
                        <m:dPr>
                          <m:ctrlPr>
                            <a:rPr lang="en-US" b="0" i="1" dirty="0" smtClean="0">
                              <a:latin typeface="Cambria Math" panose="02040503050406030204" pitchFamily="18" charset="0"/>
                            </a:rPr>
                          </m:ctrlPr>
                        </m:dPr>
                        <m:e>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𝑇</m:t>
                              </m:r>
                            </m:e>
                            <m:sup>
                              <m:r>
                                <a:rPr lang="en-US" i="1" dirty="0">
                                  <a:latin typeface="Cambria Math" panose="02040503050406030204" pitchFamily="18" charset="0"/>
                                  <a:ea typeface="Cambria Math" panose="02040503050406030204" pitchFamily="18" charset="0"/>
                                </a:rPr>
                                <m:t>−1</m:t>
                              </m:r>
                            </m:sup>
                          </m:sSup>
                          <m:r>
                            <a:rPr lang="en-US" i="1"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rPr>
                            <m:t>T</m:t>
                          </m:r>
                          <m:d>
                            <m:dPr>
                              <m:ctrlPr>
                                <a:rPr lang="en-US" i="1" dirty="0">
                                  <a:latin typeface="Cambria Math" panose="02040503050406030204" pitchFamily="18" charset="0"/>
                                </a:rPr>
                              </m:ctrlPr>
                            </m:dPr>
                            <m:e>
                              <m:r>
                                <m:rPr>
                                  <m:sty m:val="p"/>
                                </m:rPr>
                                <a:rPr lang="en-US" dirty="0">
                                  <a:latin typeface="Cambria Math" panose="02040503050406030204" pitchFamily="18" charset="0"/>
                                </a:rPr>
                                <m:t>U</m:t>
                              </m:r>
                            </m:e>
                          </m:d>
                          <m:r>
                            <a:rPr lang="en-US" i="1" dirty="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𝑇</m:t>
                              </m:r>
                            </m:e>
                            <m:sup>
                              <m:r>
                                <a:rPr lang="en-US" b="0" i="1" dirty="0" smtClean="0">
                                  <a:latin typeface="Cambria Math" panose="02040503050406030204" pitchFamily="18" charset="0"/>
                                  <a:ea typeface="Cambria Math" panose="02040503050406030204" pitchFamily="18" charset="0"/>
                                </a:rPr>
                                <m:t>−1</m:t>
                              </m:r>
                            </m:sup>
                          </m:s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m:t>
                          </m:r>
                        </m:e>
                      </m:d>
                      <m:r>
                        <a:rPr lang="en-US" b="0" i="1" dirty="0" smtClean="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rPr>
                        <m:t>P</m:t>
                      </m:r>
                      <m:d>
                        <m:dPr>
                          <m:ctrlPr>
                            <a:rPr lang="en-US" i="1" dirty="0">
                              <a:latin typeface="Cambria Math" panose="02040503050406030204" pitchFamily="18" charset="0"/>
                            </a:rPr>
                          </m:ctrlPr>
                        </m:dPr>
                        <m:e>
                          <m:r>
                            <a:rPr lang="en-US" b="0" i="1" dirty="0" smtClean="0">
                              <a:latin typeface="Cambria Math" panose="02040503050406030204" pitchFamily="18" charset="0"/>
                            </a:rPr>
                            <m:t>𝑈</m:t>
                          </m:r>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𝑇</m:t>
                              </m:r>
                            </m:e>
                            <m:sup>
                              <m:r>
                                <a:rPr lang="en-US" i="1" dirty="0">
                                  <a:latin typeface="Cambria Math" panose="02040503050406030204" pitchFamily="18" charset="0"/>
                                  <a:ea typeface="Cambria Math" panose="02040503050406030204" pitchFamily="18" charset="0"/>
                                </a:rPr>
                                <m:t>−1</m:t>
                              </m:r>
                            </m:sup>
                          </m:s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m:t>
                          </m:r>
                        </m:e>
                      </m:d>
                    </m:oMath>
                  </m:oMathPara>
                </a14:m>
                <a:endParaRPr lang="ru-RU" dirty="0"/>
              </a:p>
            </p:txBody>
          </p:sp>
        </mc:Choice>
        <mc:Fallback xmlns="">
          <p:sp>
            <p:nvSpPr>
              <p:cNvPr id="206" name="TextBox 205">
                <a:extLst>
                  <a:ext uri="{FF2B5EF4-FFF2-40B4-BE49-F238E27FC236}">
                    <a16:creationId xmlns:a16="http://schemas.microsoft.com/office/drawing/2014/main" id="{563088DB-D4B5-4CC1-97B9-4A73F65AF16A}"/>
                  </a:ext>
                </a:extLst>
              </p:cNvPr>
              <p:cNvSpPr txBox="1">
                <a:spLocks noRot="1" noChangeAspect="1" noMove="1" noResize="1" noEditPoints="1" noAdjustHandles="1" noChangeArrowheads="1" noChangeShapeType="1" noTextEdit="1"/>
              </p:cNvSpPr>
              <p:nvPr/>
            </p:nvSpPr>
            <p:spPr>
              <a:xfrm>
                <a:off x="1273451" y="2278733"/>
                <a:ext cx="5356496" cy="369332"/>
              </a:xfrm>
              <a:prstGeom prst="rect">
                <a:avLst/>
              </a:prstGeom>
              <a:blipFill>
                <a:blip r:embed="rId264"/>
                <a:stretch>
                  <a:fillRect b="-13333"/>
                </a:stretch>
              </a:blipFill>
            </p:spPr>
            <p:txBody>
              <a:bodyPr/>
              <a:lstStyle/>
              <a:p>
                <a:r>
                  <a:rPr lang="ru-RU">
                    <a:noFill/>
                  </a:rPr>
                  <a:t> </a:t>
                </a:r>
              </a:p>
            </p:txBody>
          </p:sp>
        </mc:Fallback>
      </mc:AlternateContent>
      <p:grpSp>
        <p:nvGrpSpPr>
          <p:cNvPr id="79" name="Группа 78">
            <a:extLst>
              <a:ext uri="{FF2B5EF4-FFF2-40B4-BE49-F238E27FC236}">
                <a16:creationId xmlns:a16="http://schemas.microsoft.com/office/drawing/2014/main" id="{90C0498E-E803-43BE-AE6F-A70F9CABC7D5}"/>
              </a:ext>
            </a:extLst>
          </p:cNvPr>
          <p:cNvGrpSpPr/>
          <p:nvPr/>
        </p:nvGrpSpPr>
        <p:grpSpPr>
          <a:xfrm>
            <a:off x="252447" y="1435226"/>
            <a:ext cx="730080" cy="516960"/>
            <a:chOff x="252447" y="1435226"/>
            <a:chExt cx="730080" cy="516960"/>
          </a:xfrm>
        </p:grpSpPr>
        <mc:AlternateContent xmlns:mc="http://schemas.openxmlformats.org/markup-compatibility/2006" xmlns:p14="http://schemas.microsoft.com/office/powerpoint/2010/main">
          <mc:Choice Requires="p14">
            <p:contentPart p14:bwMode="auto" r:id="rId265">
              <p14:nvContentPartPr>
                <p14:cNvPr id="35" name="Рукописный ввод 34">
                  <a:extLst>
                    <a:ext uri="{FF2B5EF4-FFF2-40B4-BE49-F238E27FC236}">
                      <a16:creationId xmlns:a16="http://schemas.microsoft.com/office/drawing/2014/main" id="{CBE57B4F-6CE7-4C48-A841-52C8C38F32C4}"/>
                    </a:ext>
                  </a:extLst>
                </p14:cNvPr>
                <p14:cNvContentPartPr/>
                <p14:nvPr/>
              </p14:nvContentPartPr>
              <p14:xfrm>
                <a:off x="252447" y="1450346"/>
                <a:ext cx="66600" cy="87480"/>
              </p14:xfrm>
            </p:contentPart>
          </mc:Choice>
          <mc:Fallback xmlns="">
            <p:pic>
              <p:nvPicPr>
                <p:cNvPr id="35" name="Рукописный ввод 34">
                  <a:extLst>
                    <a:ext uri="{FF2B5EF4-FFF2-40B4-BE49-F238E27FC236}">
                      <a16:creationId xmlns:a16="http://schemas.microsoft.com/office/drawing/2014/main" id="{CBE57B4F-6CE7-4C48-A841-52C8C38F32C4}"/>
                    </a:ext>
                  </a:extLst>
                </p:cNvPr>
                <p:cNvPicPr/>
                <p:nvPr/>
              </p:nvPicPr>
              <p:blipFill>
                <a:blip r:embed="rId266"/>
                <a:stretch>
                  <a:fillRect/>
                </a:stretch>
              </p:blipFill>
              <p:spPr>
                <a:xfrm>
                  <a:off x="243807" y="1441706"/>
                  <a:ext cx="84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6" name="Рукописный ввод 35">
                  <a:extLst>
                    <a:ext uri="{FF2B5EF4-FFF2-40B4-BE49-F238E27FC236}">
                      <a16:creationId xmlns:a16="http://schemas.microsoft.com/office/drawing/2014/main" id="{03146A63-72D4-41BD-AB98-836EE3632054}"/>
                    </a:ext>
                  </a:extLst>
                </p14:cNvPr>
                <p14:cNvContentPartPr/>
                <p14:nvPr/>
              </p14:nvContentPartPr>
              <p14:xfrm>
                <a:off x="301047" y="1443146"/>
                <a:ext cx="120240" cy="160560"/>
              </p14:xfrm>
            </p:contentPart>
          </mc:Choice>
          <mc:Fallback xmlns="">
            <p:pic>
              <p:nvPicPr>
                <p:cNvPr id="36" name="Рукописный ввод 35">
                  <a:extLst>
                    <a:ext uri="{FF2B5EF4-FFF2-40B4-BE49-F238E27FC236}">
                      <a16:creationId xmlns:a16="http://schemas.microsoft.com/office/drawing/2014/main" id="{03146A63-72D4-41BD-AB98-836EE3632054}"/>
                    </a:ext>
                  </a:extLst>
                </p:cNvPr>
                <p:cNvPicPr/>
                <p:nvPr/>
              </p:nvPicPr>
              <p:blipFill>
                <a:blip r:embed="rId268"/>
                <a:stretch>
                  <a:fillRect/>
                </a:stretch>
              </p:blipFill>
              <p:spPr>
                <a:xfrm>
                  <a:off x="292047" y="1434506"/>
                  <a:ext cx="1378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7" name="Рукописный ввод 36">
                  <a:extLst>
                    <a:ext uri="{FF2B5EF4-FFF2-40B4-BE49-F238E27FC236}">
                      <a16:creationId xmlns:a16="http://schemas.microsoft.com/office/drawing/2014/main" id="{1F5A152C-2007-4866-8468-7F9082CA29C4}"/>
                    </a:ext>
                  </a:extLst>
                </p14:cNvPr>
                <p14:cNvContentPartPr/>
                <p14:nvPr/>
              </p14:nvContentPartPr>
              <p14:xfrm>
                <a:off x="278007" y="1435226"/>
                <a:ext cx="255600" cy="340200"/>
              </p14:xfrm>
            </p:contentPart>
          </mc:Choice>
          <mc:Fallback xmlns="">
            <p:pic>
              <p:nvPicPr>
                <p:cNvPr id="37" name="Рукописный ввод 36">
                  <a:extLst>
                    <a:ext uri="{FF2B5EF4-FFF2-40B4-BE49-F238E27FC236}">
                      <a16:creationId xmlns:a16="http://schemas.microsoft.com/office/drawing/2014/main" id="{1F5A152C-2007-4866-8468-7F9082CA29C4}"/>
                    </a:ext>
                  </a:extLst>
                </p:cNvPr>
                <p:cNvPicPr/>
                <p:nvPr/>
              </p:nvPicPr>
              <p:blipFill>
                <a:blip r:embed="rId270"/>
                <a:stretch>
                  <a:fillRect/>
                </a:stretch>
              </p:blipFill>
              <p:spPr>
                <a:xfrm>
                  <a:off x="269007" y="1426586"/>
                  <a:ext cx="2732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8" name="Рукописный ввод 37">
                  <a:extLst>
                    <a:ext uri="{FF2B5EF4-FFF2-40B4-BE49-F238E27FC236}">
                      <a16:creationId xmlns:a16="http://schemas.microsoft.com/office/drawing/2014/main" id="{026CD013-21AC-4612-B6CC-A080DC6D109D}"/>
                    </a:ext>
                  </a:extLst>
                </p14:cNvPr>
                <p14:cNvContentPartPr/>
                <p14:nvPr/>
              </p14:nvContentPartPr>
              <p14:xfrm>
                <a:off x="326967" y="1443146"/>
                <a:ext cx="319680" cy="480600"/>
              </p14:xfrm>
            </p:contentPart>
          </mc:Choice>
          <mc:Fallback xmlns="">
            <p:pic>
              <p:nvPicPr>
                <p:cNvPr id="38" name="Рукописный ввод 37">
                  <a:extLst>
                    <a:ext uri="{FF2B5EF4-FFF2-40B4-BE49-F238E27FC236}">
                      <a16:creationId xmlns:a16="http://schemas.microsoft.com/office/drawing/2014/main" id="{026CD013-21AC-4612-B6CC-A080DC6D109D}"/>
                    </a:ext>
                  </a:extLst>
                </p:cNvPr>
                <p:cNvPicPr/>
                <p:nvPr/>
              </p:nvPicPr>
              <p:blipFill>
                <a:blip r:embed="rId272"/>
                <a:stretch>
                  <a:fillRect/>
                </a:stretch>
              </p:blipFill>
              <p:spPr>
                <a:xfrm>
                  <a:off x="317967" y="1434506"/>
                  <a:ext cx="33732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9" name="Рукописный ввод 38">
                  <a:extLst>
                    <a:ext uri="{FF2B5EF4-FFF2-40B4-BE49-F238E27FC236}">
                      <a16:creationId xmlns:a16="http://schemas.microsoft.com/office/drawing/2014/main" id="{A479970D-51C6-477C-8951-04A1044C47CB}"/>
                    </a:ext>
                  </a:extLst>
                </p14:cNvPr>
                <p14:cNvContentPartPr/>
                <p14:nvPr/>
              </p14:nvContentPartPr>
              <p14:xfrm>
                <a:off x="420207" y="1452506"/>
                <a:ext cx="342360" cy="491040"/>
              </p14:xfrm>
            </p:contentPart>
          </mc:Choice>
          <mc:Fallback xmlns="">
            <p:pic>
              <p:nvPicPr>
                <p:cNvPr id="39" name="Рукописный ввод 38">
                  <a:extLst>
                    <a:ext uri="{FF2B5EF4-FFF2-40B4-BE49-F238E27FC236}">
                      <a16:creationId xmlns:a16="http://schemas.microsoft.com/office/drawing/2014/main" id="{A479970D-51C6-477C-8951-04A1044C47CB}"/>
                    </a:ext>
                  </a:extLst>
                </p:cNvPr>
                <p:cNvPicPr/>
                <p:nvPr/>
              </p:nvPicPr>
              <p:blipFill>
                <a:blip r:embed="rId274"/>
                <a:stretch>
                  <a:fillRect/>
                </a:stretch>
              </p:blipFill>
              <p:spPr>
                <a:xfrm>
                  <a:off x="411567" y="1443506"/>
                  <a:ext cx="36000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0" name="Рукописный ввод 39">
                  <a:extLst>
                    <a:ext uri="{FF2B5EF4-FFF2-40B4-BE49-F238E27FC236}">
                      <a16:creationId xmlns:a16="http://schemas.microsoft.com/office/drawing/2014/main" id="{FD9539C5-6EA3-4C5B-A053-A8165E78AC8D}"/>
                    </a:ext>
                  </a:extLst>
                </p14:cNvPr>
                <p14:cNvContentPartPr/>
                <p14:nvPr/>
              </p14:nvContentPartPr>
              <p14:xfrm>
                <a:off x="605247" y="1440266"/>
                <a:ext cx="282600" cy="442800"/>
              </p14:xfrm>
            </p:contentPart>
          </mc:Choice>
          <mc:Fallback xmlns="">
            <p:pic>
              <p:nvPicPr>
                <p:cNvPr id="40" name="Рукописный ввод 39">
                  <a:extLst>
                    <a:ext uri="{FF2B5EF4-FFF2-40B4-BE49-F238E27FC236}">
                      <a16:creationId xmlns:a16="http://schemas.microsoft.com/office/drawing/2014/main" id="{FD9539C5-6EA3-4C5B-A053-A8165E78AC8D}"/>
                    </a:ext>
                  </a:extLst>
                </p:cNvPr>
                <p:cNvPicPr/>
                <p:nvPr/>
              </p:nvPicPr>
              <p:blipFill>
                <a:blip r:embed="rId276"/>
                <a:stretch>
                  <a:fillRect/>
                </a:stretch>
              </p:blipFill>
              <p:spPr>
                <a:xfrm>
                  <a:off x="596607" y="1431266"/>
                  <a:ext cx="3002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2" name="Рукописный ввод 41">
                  <a:extLst>
                    <a:ext uri="{FF2B5EF4-FFF2-40B4-BE49-F238E27FC236}">
                      <a16:creationId xmlns:a16="http://schemas.microsoft.com/office/drawing/2014/main" id="{49A2FBFC-9163-4A7C-9220-AFBBA85BF663}"/>
                    </a:ext>
                  </a:extLst>
                </p14:cNvPr>
                <p14:cNvContentPartPr/>
                <p14:nvPr/>
              </p14:nvContentPartPr>
              <p14:xfrm>
                <a:off x="717927" y="1538546"/>
                <a:ext cx="256680" cy="401040"/>
              </p14:xfrm>
            </p:contentPart>
          </mc:Choice>
          <mc:Fallback xmlns="">
            <p:pic>
              <p:nvPicPr>
                <p:cNvPr id="42" name="Рукописный ввод 41">
                  <a:extLst>
                    <a:ext uri="{FF2B5EF4-FFF2-40B4-BE49-F238E27FC236}">
                      <a16:creationId xmlns:a16="http://schemas.microsoft.com/office/drawing/2014/main" id="{49A2FBFC-9163-4A7C-9220-AFBBA85BF663}"/>
                    </a:ext>
                  </a:extLst>
                </p:cNvPr>
                <p:cNvPicPr/>
                <p:nvPr/>
              </p:nvPicPr>
              <p:blipFill>
                <a:blip r:embed="rId278"/>
                <a:stretch>
                  <a:fillRect/>
                </a:stretch>
              </p:blipFill>
              <p:spPr>
                <a:xfrm>
                  <a:off x="708927" y="1529906"/>
                  <a:ext cx="27432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3" name="Рукописный ввод 42">
                  <a:extLst>
                    <a:ext uri="{FF2B5EF4-FFF2-40B4-BE49-F238E27FC236}">
                      <a16:creationId xmlns:a16="http://schemas.microsoft.com/office/drawing/2014/main" id="{0504F9D0-3604-4E4E-8800-5CABEE086214}"/>
                    </a:ext>
                  </a:extLst>
                </p14:cNvPr>
                <p14:cNvContentPartPr/>
                <p14:nvPr/>
              </p14:nvContentPartPr>
              <p14:xfrm>
                <a:off x="837087" y="1718906"/>
                <a:ext cx="137520" cy="233280"/>
              </p14:xfrm>
            </p:contentPart>
          </mc:Choice>
          <mc:Fallback xmlns="">
            <p:pic>
              <p:nvPicPr>
                <p:cNvPr id="43" name="Рукописный ввод 42">
                  <a:extLst>
                    <a:ext uri="{FF2B5EF4-FFF2-40B4-BE49-F238E27FC236}">
                      <a16:creationId xmlns:a16="http://schemas.microsoft.com/office/drawing/2014/main" id="{0504F9D0-3604-4E4E-8800-5CABEE086214}"/>
                    </a:ext>
                  </a:extLst>
                </p:cNvPr>
                <p:cNvPicPr/>
                <p:nvPr/>
              </p:nvPicPr>
              <p:blipFill>
                <a:blip r:embed="rId280"/>
                <a:stretch>
                  <a:fillRect/>
                </a:stretch>
              </p:blipFill>
              <p:spPr>
                <a:xfrm>
                  <a:off x="828087" y="1710266"/>
                  <a:ext cx="155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4" name="Рукописный ввод 43">
                  <a:extLst>
                    <a:ext uri="{FF2B5EF4-FFF2-40B4-BE49-F238E27FC236}">
                      <a16:creationId xmlns:a16="http://schemas.microsoft.com/office/drawing/2014/main" id="{1889D2C4-FB9E-4E64-89A7-35D6964E3351}"/>
                    </a:ext>
                  </a:extLst>
                </p14:cNvPr>
                <p14:cNvContentPartPr/>
                <p14:nvPr/>
              </p14:nvContentPartPr>
              <p14:xfrm>
                <a:off x="945807" y="1839506"/>
                <a:ext cx="36720" cy="93600"/>
              </p14:xfrm>
            </p:contentPart>
          </mc:Choice>
          <mc:Fallback xmlns="">
            <p:pic>
              <p:nvPicPr>
                <p:cNvPr id="44" name="Рукописный ввод 43">
                  <a:extLst>
                    <a:ext uri="{FF2B5EF4-FFF2-40B4-BE49-F238E27FC236}">
                      <a16:creationId xmlns:a16="http://schemas.microsoft.com/office/drawing/2014/main" id="{1889D2C4-FB9E-4E64-89A7-35D6964E3351}"/>
                    </a:ext>
                  </a:extLst>
                </p:cNvPr>
                <p:cNvPicPr/>
                <p:nvPr/>
              </p:nvPicPr>
              <p:blipFill>
                <a:blip r:embed="rId282"/>
                <a:stretch>
                  <a:fillRect/>
                </a:stretch>
              </p:blipFill>
              <p:spPr>
                <a:xfrm>
                  <a:off x="937167" y="1830506"/>
                  <a:ext cx="54360" cy="111240"/>
                </a:xfrm>
                <a:prstGeom prst="rect">
                  <a:avLst/>
                </a:prstGeom>
              </p:spPr>
            </p:pic>
          </mc:Fallback>
        </mc:AlternateContent>
      </p:gr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A9A16292-4BCD-48DF-9C07-BE075FED9065}"/>
                  </a:ext>
                </a:extLst>
              </p:cNvPr>
              <p:cNvSpPr txBox="1"/>
              <p:nvPr/>
            </p:nvSpPr>
            <p:spPr>
              <a:xfrm>
                <a:off x="1653736" y="2764113"/>
                <a:ext cx="12823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𝑇</m:t>
                          </m:r>
                        </m:e>
                        <m:sup>
                          <m:r>
                            <a:rPr lang="en-US" i="1" dirty="0">
                              <a:latin typeface="Cambria Math" panose="02040503050406030204" pitchFamily="18" charset="0"/>
                              <a:ea typeface="Cambria Math" panose="02040503050406030204" pitchFamily="18" charset="0"/>
                            </a:rPr>
                            <m:t>−1</m:t>
                          </m:r>
                        </m:sup>
                      </m:s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222" name="TextBox 221">
                <a:extLst>
                  <a:ext uri="{FF2B5EF4-FFF2-40B4-BE49-F238E27FC236}">
                    <a16:creationId xmlns:a16="http://schemas.microsoft.com/office/drawing/2014/main" id="{A9A16292-4BCD-48DF-9C07-BE075FED9065}"/>
                  </a:ext>
                </a:extLst>
              </p:cNvPr>
              <p:cNvSpPr txBox="1">
                <a:spLocks noRot="1" noChangeAspect="1" noMove="1" noResize="1" noEditPoints="1" noAdjustHandles="1" noChangeArrowheads="1" noChangeShapeType="1" noTextEdit="1"/>
              </p:cNvSpPr>
              <p:nvPr/>
            </p:nvSpPr>
            <p:spPr>
              <a:xfrm>
                <a:off x="1653736" y="2764113"/>
                <a:ext cx="1282387" cy="369332"/>
              </a:xfrm>
              <a:prstGeom prst="rect">
                <a:avLst/>
              </a:prstGeom>
              <a:blipFill>
                <a:blip r:embed="rId283"/>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749452FF-4E12-495A-A31E-B789007D64C8}"/>
                  </a:ext>
                </a:extLst>
              </p:cNvPr>
              <p:cNvSpPr txBox="1"/>
              <p:nvPr/>
            </p:nvSpPr>
            <p:spPr>
              <a:xfrm>
                <a:off x="4673570" y="2762514"/>
                <a:ext cx="20868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dirty="0" smtClean="0">
                          <a:solidFill>
                            <a:srgbClr val="0CAE00"/>
                          </a:solidFill>
                          <a:latin typeface="Cambria Math" panose="02040503050406030204" pitchFamily="18" charset="0"/>
                        </a:rPr>
                        <m:t>P</m:t>
                      </m:r>
                      <m:d>
                        <m:dPr>
                          <m:ctrlPr>
                            <a:rPr lang="en-US" i="1" dirty="0">
                              <a:solidFill>
                                <a:srgbClr val="0CAE00"/>
                              </a:solidFill>
                              <a:latin typeface="Cambria Math" panose="02040503050406030204" pitchFamily="18" charset="0"/>
                            </a:rPr>
                          </m:ctrlPr>
                        </m:dPr>
                        <m:e>
                          <m:r>
                            <a:rPr lang="en-US" b="0" i="1" dirty="0" smtClean="0">
                              <a:solidFill>
                                <a:srgbClr val="0CAE00"/>
                              </a:solidFill>
                              <a:latin typeface="Cambria Math" panose="02040503050406030204" pitchFamily="18" charset="0"/>
                            </a:rPr>
                            <m:t>𝑈</m:t>
                          </m:r>
                          <m:r>
                            <a:rPr lang="en-US" i="1" dirty="0">
                              <a:solidFill>
                                <a:srgbClr val="0CAE00"/>
                              </a:solidFill>
                              <a:latin typeface="Cambria Math" panose="02040503050406030204" pitchFamily="18" charset="0"/>
                              <a:ea typeface="Cambria Math" panose="02040503050406030204" pitchFamily="18" charset="0"/>
                            </a:rPr>
                            <m:t>≤</m:t>
                          </m:r>
                          <m:r>
                            <a:rPr lang="en-US" b="0" i="1" dirty="0" smtClean="0">
                              <a:solidFill>
                                <a:srgbClr val="0CAE00"/>
                              </a:solidFill>
                              <a:latin typeface="Cambria Math" panose="02040503050406030204" pitchFamily="18" charset="0"/>
                              <a:ea typeface="Cambria Math" panose="02040503050406030204" pitchFamily="18" charset="0"/>
                            </a:rPr>
                            <m:t>0.8</m:t>
                          </m:r>
                        </m:e>
                      </m:d>
                      <m:r>
                        <a:rPr lang="en-US" b="0" i="1" dirty="0" smtClean="0">
                          <a:solidFill>
                            <a:srgbClr val="0CAE00"/>
                          </a:solidFill>
                          <a:latin typeface="Cambria Math" panose="02040503050406030204" pitchFamily="18" charset="0"/>
                          <a:ea typeface="Cambria Math" panose="02040503050406030204" pitchFamily="18" charset="0"/>
                        </a:rPr>
                        <m:t>=0.8</m:t>
                      </m:r>
                    </m:oMath>
                  </m:oMathPara>
                </a14:m>
                <a:endParaRPr lang="ru-RU" dirty="0">
                  <a:solidFill>
                    <a:srgbClr val="0CAE00"/>
                  </a:solidFill>
                </a:endParaRPr>
              </a:p>
            </p:txBody>
          </p:sp>
        </mc:Choice>
        <mc:Fallback xmlns="">
          <p:sp>
            <p:nvSpPr>
              <p:cNvPr id="223" name="TextBox 222">
                <a:extLst>
                  <a:ext uri="{FF2B5EF4-FFF2-40B4-BE49-F238E27FC236}">
                    <a16:creationId xmlns:a16="http://schemas.microsoft.com/office/drawing/2014/main" id="{749452FF-4E12-495A-A31E-B789007D64C8}"/>
                  </a:ext>
                </a:extLst>
              </p:cNvPr>
              <p:cNvSpPr txBox="1">
                <a:spLocks noRot="1" noChangeAspect="1" noMove="1" noResize="1" noEditPoints="1" noAdjustHandles="1" noChangeArrowheads="1" noChangeShapeType="1" noTextEdit="1"/>
              </p:cNvSpPr>
              <p:nvPr/>
            </p:nvSpPr>
            <p:spPr>
              <a:xfrm>
                <a:off x="4673570" y="2762514"/>
                <a:ext cx="2086875" cy="369332"/>
              </a:xfrm>
              <a:prstGeom prst="rect">
                <a:avLst/>
              </a:prstGeom>
              <a:blipFill>
                <a:blip r:embed="rId28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ED35DBDF-3074-4D21-ABF8-F9450A23F5C8}"/>
                  </a:ext>
                </a:extLst>
              </p:cNvPr>
              <p:cNvSpPr txBox="1"/>
              <p:nvPr/>
            </p:nvSpPr>
            <p:spPr>
              <a:xfrm>
                <a:off x="2840824" y="3446504"/>
                <a:ext cx="325614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 </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𝑇</m:t>
                          </m:r>
                        </m:e>
                        <m:sup>
                          <m:r>
                            <a:rPr lang="en-US" i="1" dirty="0">
                              <a:latin typeface="Cambria Math" panose="02040503050406030204" pitchFamily="18" charset="0"/>
                              <a:ea typeface="Cambria Math" panose="02040503050406030204" pitchFamily="18" charset="0"/>
                            </a:rPr>
                            <m:t>−1</m:t>
                          </m:r>
                        </m:sup>
                      </m:s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𝐹</m:t>
                          </m:r>
                        </m:e>
                        <m:sup>
                          <m:r>
                            <a:rPr lang="en-US" i="1" dirty="0">
                              <a:latin typeface="Cambria Math" panose="02040503050406030204" pitchFamily="18" charset="0"/>
                              <a:ea typeface="Cambria Math" panose="02040503050406030204" pitchFamily="18" charset="0"/>
                            </a:rPr>
                            <m:t>−1</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𝑇</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1" name="TextBox 230">
                <a:extLst>
                  <a:ext uri="{FF2B5EF4-FFF2-40B4-BE49-F238E27FC236}">
                    <a16:creationId xmlns:a16="http://schemas.microsoft.com/office/drawing/2014/main" id="{ED35DBDF-3074-4D21-ABF8-F9450A23F5C8}"/>
                  </a:ext>
                </a:extLst>
              </p:cNvPr>
              <p:cNvSpPr txBox="1">
                <a:spLocks noRot="1" noChangeAspect="1" noMove="1" noResize="1" noEditPoints="1" noAdjustHandles="1" noChangeArrowheads="1" noChangeShapeType="1" noTextEdit="1"/>
              </p:cNvSpPr>
              <p:nvPr/>
            </p:nvSpPr>
            <p:spPr>
              <a:xfrm>
                <a:off x="2840824" y="3446504"/>
                <a:ext cx="3256140" cy="646331"/>
              </a:xfrm>
              <a:prstGeom prst="rect">
                <a:avLst/>
              </a:prstGeom>
              <a:blipFill>
                <a:blip r:embed="rId447"/>
                <a:stretch>
                  <a:fillRect b="-754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0980CDA4-37C4-4D8C-8DCF-AF325D213C44}"/>
                  </a:ext>
                </a:extLst>
              </p:cNvPr>
              <p:cNvSpPr txBox="1"/>
              <p:nvPr/>
            </p:nvSpPr>
            <p:spPr>
              <a:xfrm>
                <a:off x="2041940" y="4317695"/>
                <a:ext cx="4796970"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ea typeface="Cambria Math" panose="02040503050406030204" pitchFamily="18" charset="0"/>
                        </a:rPr>
                        <m:t>𝑻</m:t>
                      </m:r>
                      <m:d>
                        <m:dPr>
                          <m:ctrlPr>
                            <a:rPr lang="en-US" b="1" i="1" dirty="0" smtClean="0">
                              <a:solidFill>
                                <a:srgbClr val="FF0000"/>
                              </a:solidFill>
                              <a:latin typeface="Cambria Math" panose="02040503050406030204" pitchFamily="18" charset="0"/>
                              <a:ea typeface="Cambria Math" panose="02040503050406030204" pitchFamily="18" charset="0"/>
                            </a:rPr>
                          </m:ctrlPr>
                        </m:dPr>
                        <m:e>
                          <m:r>
                            <a:rPr lang="en-US" b="1" i="1" dirty="0" smtClean="0">
                              <a:solidFill>
                                <a:srgbClr val="FF0000"/>
                              </a:solidFill>
                              <a:latin typeface="Cambria Math" panose="02040503050406030204" pitchFamily="18" charset="0"/>
                              <a:ea typeface="Cambria Math" panose="02040503050406030204" pitchFamily="18" charset="0"/>
                            </a:rPr>
                            <m:t>𝒙</m:t>
                          </m:r>
                        </m:e>
                      </m:d>
                      <m:r>
                        <a:rPr lang="en-US" b="1" i="1" dirty="0" smtClean="0">
                          <a:solidFill>
                            <a:srgbClr val="FF0000"/>
                          </a:solidFill>
                          <a:latin typeface="Cambria Math" panose="02040503050406030204" pitchFamily="18" charset="0"/>
                          <a:ea typeface="Cambria Math" panose="02040503050406030204" pitchFamily="18" charset="0"/>
                        </a:rPr>
                        <m:t>=</m:t>
                      </m:r>
                      <m:sSup>
                        <m:sSupPr>
                          <m:ctrlPr>
                            <a:rPr lang="en-US" b="1" i="1" dirty="0" smtClean="0">
                              <a:solidFill>
                                <a:srgbClr val="FF0000"/>
                              </a:solidFill>
                              <a:latin typeface="Cambria Math" panose="02040503050406030204" pitchFamily="18" charset="0"/>
                              <a:ea typeface="Cambria Math" panose="02040503050406030204" pitchFamily="18" charset="0"/>
                            </a:rPr>
                          </m:ctrlPr>
                        </m:sSupPr>
                        <m:e>
                          <m:r>
                            <a:rPr lang="en-US" b="1" i="1" dirty="0" smtClean="0">
                              <a:solidFill>
                                <a:srgbClr val="FF0000"/>
                              </a:solidFill>
                              <a:latin typeface="Cambria Math" panose="02040503050406030204" pitchFamily="18" charset="0"/>
                              <a:ea typeface="Cambria Math" panose="02040503050406030204" pitchFamily="18" charset="0"/>
                            </a:rPr>
                            <m:t>𝑭</m:t>
                          </m:r>
                        </m:e>
                        <m:sup>
                          <m:r>
                            <a:rPr lang="en-US" b="1" i="1" dirty="0">
                              <a:solidFill>
                                <a:srgbClr val="FF0000"/>
                              </a:solidFill>
                              <a:latin typeface="Cambria Math" panose="02040503050406030204" pitchFamily="18" charset="0"/>
                              <a:ea typeface="Cambria Math" panose="02040503050406030204" pitchFamily="18" charset="0"/>
                            </a:rPr>
                            <m:t>−</m:t>
                          </m:r>
                          <m:r>
                            <a:rPr lang="en-US" b="1" i="1" dirty="0">
                              <a:solidFill>
                                <a:srgbClr val="FF0000"/>
                              </a:solidFill>
                              <a:latin typeface="Cambria Math" panose="02040503050406030204" pitchFamily="18" charset="0"/>
                              <a:ea typeface="Cambria Math" panose="02040503050406030204" pitchFamily="18" charset="0"/>
                            </a:rPr>
                            <m:t>𝟏</m:t>
                          </m:r>
                        </m:sup>
                      </m:sSup>
                      <m:d>
                        <m:dPr>
                          <m:ctrlPr>
                            <a:rPr lang="en-US" b="1" i="1" dirty="0">
                              <a:solidFill>
                                <a:srgbClr val="FF0000"/>
                              </a:solidFill>
                              <a:latin typeface="Cambria Math" panose="02040503050406030204" pitchFamily="18" charset="0"/>
                            </a:rPr>
                          </m:ctrlPr>
                        </m:dPr>
                        <m:e>
                          <m:r>
                            <a:rPr lang="en-US" b="1" i="1" dirty="0">
                              <a:solidFill>
                                <a:srgbClr val="FF0000"/>
                              </a:solidFill>
                              <a:latin typeface="Cambria Math" panose="02040503050406030204" pitchFamily="18" charset="0"/>
                            </a:rPr>
                            <m:t>𝒙</m:t>
                          </m:r>
                        </m:e>
                      </m:d>
                    </m:oMath>
                  </m:oMathPara>
                </a14:m>
                <a:endParaRPr lang="ru-RU" b="1" dirty="0">
                  <a:solidFill>
                    <a:srgbClr val="FF0000"/>
                  </a:solidFill>
                </a:endParaRPr>
              </a:p>
            </p:txBody>
          </p:sp>
        </mc:Choice>
        <mc:Fallback xmlns="">
          <p:sp>
            <p:nvSpPr>
              <p:cNvPr id="233" name="TextBox 232">
                <a:extLst>
                  <a:ext uri="{FF2B5EF4-FFF2-40B4-BE49-F238E27FC236}">
                    <a16:creationId xmlns:a16="http://schemas.microsoft.com/office/drawing/2014/main" id="{0980CDA4-37C4-4D8C-8DCF-AF325D213C44}"/>
                  </a:ext>
                </a:extLst>
              </p:cNvPr>
              <p:cNvSpPr txBox="1">
                <a:spLocks noRot="1" noChangeAspect="1" noMove="1" noResize="1" noEditPoints="1" noAdjustHandles="1" noChangeArrowheads="1" noChangeShapeType="1" noTextEdit="1"/>
              </p:cNvSpPr>
              <p:nvPr/>
            </p:nvSpPr>
            <p:spPr>
              <a:xfrm>
                <a:off x="2041940" y="4317695"/>
                <a:ext cx="4796970" cy="375552"/>
              </a:xfrm>
              <a:prstGeom prst="rect">
                <a:avLst/>
              </a:prstGeom>
              <a:blipFill>
                <a:blip r:embed="rId448"/>
                <a:stretch>
                  <a:fillRect/>
                </a:stretch>
              </a:blipFill>
            </p:spPr>
            <p:txBody>
              <a:bodyPr/>
              <a:lstStyle/>
              <a:p>
                <a:r>
                  <a:rPr lang="ru-RU">
                    <a:noFill/>
                  </a:rPr>
                  <a:t> </a:t>
                </a:r>
              </a:p>
            </p:txBody>
          </p:sp>
        </mc:Fallback>
      </mc:AlternateContent>
      <p:sp>
        <p:nvSpPr>
          <p:cNvPr id="234" name="Прямоугольник 233">
            <a:extLst>
              <a:ext uri="{FF2B5EF4-FFF2-40B4-BE49-F238E27FC236}">
                <a16:creationId xmlns:a16="http://schemas.microsoft.com/office/drawing/2014/main" id="{29BBCE75-BEC2-4854-8A14-344F21F32286}"/>
              </a:ext>
            </a:extLst>
          </p:cNvPr>
          <p:cNvSpPr/>
          <p:nvPr/>
        </p:nvSpPr>
        <p:spPr>
          <a:xfrm>
            <a:off x="3178124" y="4218888"/>
            <a:ext cx="2538883"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F554B4B3-86EA-4295-892D-BCA514389F06}"/>
                  </a:ext>
                </a:extLst>
              </p:cNvPr>
              <p:cNvSpPr txBox="1"/>
              <p:nvPr/>
            </p:nvSpPr>
            <p:spPr>
              <a:xfrm>
                <a:off x="39736" y="4504733"/>
                <a:ext cx="2538883" cy="566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𝑎</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225" name="TextBox 224">
                <a:extLst>
                  <a:ext uri="{FF2B5EF4-FFF2-40B4-BE49-F238E27FC236}">
                    <a16:creationId xmlns:a16="http://schemas.microsoft.com/office/drawing/2014/main" id="{F554B4B3-86EA-4295-892D-BCA514389F06}"/>
                  </a:ext>
                </a:extLst>
              </p:cNvPr>
              <p:cNvSpPr txBox="1">
                <a:spLocks noRot="1" noChangeAspect="1" noMove="1" noResize="1" noEditPoints="1" noAdjustHandles="1" noChangeArrowheads="1" noChangeShapeType="1" noTextEdit="1"/>
              </p:cNvSpPr>
              <p:nvPr/>
            </p:nvSpPr>
            <p:spPr>
              <a:xfrm>
                <a:off x="39736" y="4504733"/>
                <a:ext cx="2538883" cy="566694"/>
              </a:xfrm>
              <a:prstGeom prst="rect">
                <a:avLst/>
              </a:prstGeom>
              <a:blipFill>
                <a:blip r:embed="rId44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860F1C97-0BC2-4576-A1C3-1F025B5300FD}"/>
                  </a:ext>
                </a:extLst>
              </p:cNvPr>
              <p:cNvSpPr txBox="1"/>
              <p:nvPr/>
            </p:nvSpPr>
            <p:spPr>
              <a:xfrm>
                <a:off x="105879" y="4008870"/>
                <a:ext cx="3854956" cy="484941"/>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𝑢</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𝑎</m:t>
                        </m:r>
                      </m:den>
                    </m:f>
                    <m:r>
                      <a:rPr lang="en-US" i="1" dirty="0">
                        <a:latin typeface="Cambria Math" panose="02040503050406030204" pitchFamily="18" charset="0"/>
                      </a:rPr>
                      <m:t>, </m:t>
                    </m:r>
                    <m:r>
                      <a:rPr lang="en-US" i="1" dirty="0">
                        <a:latin typeface="Cambria Math" panose="02040503050406030204" pitchFamily="18" charset="0"/>
                      </a:rPr>
                      <m:t>𝑓𝑜𝑟</m:t>
                    </m:r>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oMath>
                </a14:m>
                <a:endParaRPr lang="ru-RU" dirty="0"/>
              </a:p>
            </p:txBody>
          </p:sp>
        </mc:Choice>
        <mc:Fallback xmlns="">
          <p:sp>
            <p:nvSpPr>
              <p:cNvPr id="235" name="TextBox 234">
                <a:extLst>
                  <a:ext uri="{FF2B5EF4-FFF2-40B4-BE49-F238E27FC236}">
                    <a16:creationId xmlns:a16="http://schemas.microsoft.com/office/drawing/2014/main" id="{860F1C97-0BC2-4576-A1C3-1F025B5300FD}"/>
                  </a:ext>
                </a:extLst>
              </p:cNvPr>
              <p:cNvSpPr txBox="1">
                <a:spLocks noRot="1" noChangeAspect="1" noMove="1" noResize="1" noEditPoints="1" noAdjustHandles="1" noChangeArrowheads="1" noChangeShapeType="1" noTextEdit="1"/>
              </p:cNvSpPr>
              <p:nvPr/>
            </p:nvSpPr>
            <p:spPr>
              <a:xfrm>
                <a:off x="105879" y="4008870"/>
                <a:ext cx="3854956" cy="484941"/>
              </a:xfrm>
              <a:prstGeom prst="rect">
                <a:avLst/>
              </a:prstGeom>
              <a:blipFill>
                <a:blip r:embed="rId450"/>
                <a:stretch>
                  <a:fillRect b="-2532"/>
                </a:stretch>
              </a:blipFill>
            </p:spPr>
            <p:txBody>
              <a:bodyPr/>
              <a:lstStyle/>
              <a:p>
                <a:r>
                  <a:rPr lang="ru-RU">
                    <a:noFill/>
                  </a:rPr>
                  <a:t> </a:t>
                </a:r>
              </a:p>
            </p:txBody>
          </p:sp>
        </mc:Fallback>
      </mc:AlternateContent>
    </p:spTree>
    <p:extLst>
      <p:ext uri="{BB962C8B-B14F-4D97-AF65-F5344CB8AC3E}">
        <p14:creationId xmlns:p14="http://schemas.microsoft.com/office/powerpoint/2010/main" val="5825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1FAC462A-E63F-4B29-9264-3F637A755B95}"/>
                  </a:ext>
                </a:extLst>
              </p:cNvPr>
              <p:cNvSpPr txBox="1"/>
              <p:nvPr/>
            </p:nvSpPr>
            <p:spPr>
              <a:xfrm>
                <a:off x="6279582" y="4135611"/>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324" name="TextBox 323">
                <a:extLst>
                  <a:ext uri="{FF2B5EF4-FFF2-40B4-BE49-F238E27FC236}">
                    <a16:creationId xmlns:a16="http://schemas.microsoft.com/office/drawing/2014/main" id="{1FAC462A-E63F-4B29-9264-3F637A755B95}"/>
                  </a:ext>
                </a:extLst>
              </p:cNvPr>
              <p:cNvSpPr txBox="1">
                <a:spLocks noRot="1" noChangeAspect="1" noMove="1" noResize="1" noEditPoints="1" noAdjustHandles="1" noChangeArrowheads="1" noChangeShapeType="1" noTextEdit="1"/>
              </p:cNvSpPr>
              <p:nvPr/>
            </p:nvSpPr>
            <p:spPr>
              <a:xfrm>
                <a:off x="6279582" y="4135611"/>
                <a:ext cx="2689511" cy="382605"/>
              </a:xfrm>
              <a:prstGeom prst="rect">
                <a:avLst/>
              </a:prstGeom>
              <a:blipFill>
                <a:blip r:embed="rId3"/>
                <a:stretch>
                  <a:fillRect b="-158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5D3C2784-1DCF-43F6-8BAB-3BBDE9C1B000}"/>
                  </a:ext>
                </a:extLst>
              </p:cNvPr>
              <p:cNvSpPr txBox="1"/>
              <p:nvPr/>
            </p:nvSpPr>
            <p:spPr>
              <a:xfrm>
                <a:off x="6391877" y="4637777"/>
                <a:ext cx="3111102" cy="382284"/>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oMath>
                </a14:m>
                <a:endParaRPr lang="ru-RU" dirty="0"/>
              </a:p>
            </p:txBody>
          </p:sp>
        </mc:Choice>
        <mc:Fallback xmlns="">
          <p:sp>
            <p:nvSpPr>
              <p:cNvPr id="325" name="TextBox 324">
                <a:extLst>
                  <a:ext uri="{FF2B5EF4-FFF2-40B4-BE49-F238E27FC236}">
                    <a16:creationId xmlns:a16="http://schemas.microsoft.com/office/drawing/2014/main" id="{5D3C2784-1DCF-43F6-8BAB-3BBDE9C1B000}"/>
                  </a:ext>
                </a:extLst>
              </p:cNvPr>
              <p:cNvSpPr txBox="1">
                <a:spLocks noRot="1" noChangeAspect="1" noMove="1" noResize="1" noEditPoints="1" noAdjustHandles="1" noChangeArrowheads="1" noChangeShapeType="1" noTextEdit="1"/>
              </p:cNvSpPr>
              <p:nvPr/>
            </p:nvSpPr>
            <p:spPr>
              <a:xfrm>
                <a:off x="6391877" y="4637777"/>
                <a:ext cx="3111102" cy="382284"/>
              </a:xfrm>
              <a:prstGeom prst="rect">
                <a:avLst/>
              </a:prstGeom>
              <a:blipFill>
                <a:blip r:embed="rId4"/>
                <a:stretch>
                  <a:fillRect t="-4762" b="-2539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0980CDA4-37C4-4D8C-8DCF-AF325D213C44}"/>
                  </a:ext>
                </a:extLst>
              </p:cNvPr>
              <p:cNvSpPr txBox="1"/>
              <p:nvPr/>
            </p:nvSpPr>
            <p:spPr>
              <a:xfrm>
                <a:off x="-1012022" y="731945"/>
                <a:ext cx="4796970"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ea typeface="Cambria Math" panose="02040503050406030204" pitchFamily="18" charset="0"/>
                        </a:rPr>
                        <m:t>𝑻</m:t>
                      </m:r>
                      <m:d>
                        <m:dPr>
                          <m:ctrlPr>
                            <a:rPr lang="en-US" b="1" i="1" dirty="0" smtClean="0">
                              <a:solidFill>
                                <a:srgbClr val="FF0000"/>
                              </a:solidFill>
                              <a:latin typeface="Cambria Math" panose="02040503050406030204" pitchFamily="18" charset="0"/>
                              <a:ea typeface="Cambria Math" panose="02040503050406030204" pitchFamily="18" charset="0"/>
                            </a:rPr>
                          </m:ctrlPr>
                        </m:dPr>
                        <m:e>
                          <m:r>
                            <a:rPr lang="en-US" b="1" i="1" dirty="0" smtClean="0">
                              <a:solidFill>
                                <a:srgbClr val="FF0000"/>
                              </a:solidFill>
                              <a:latin typeface="Cambria Math" panose="02040503050406030204" pitchFamily="18" charset="0"/>
                              <a:ea typeface="Cambria Math" panose="02040503050406030204" pitchFamily="18" charset="0"/>
                            </a:rPr>
                            <m:t>𝒙</m:t>
                          </m:r>
                        </m:e>
                      </m:d>
                      <m:r>
                        <a:rPr lang="en-US" b="1" i="1" dirty="0" smtClean="0">
                          <a:solidFill>
                            <a:srgbClr val="FF0000"/>
                          </a:solidFill>
                          <a:latin typeface="Cambria Math" panose="02040503050406030204" pitchFamily="18" charset="0"/>
                          <a:ea typeface="Cambria Math" panose="02040503050406030204" pitchFamily="18" charset="0"/>
                        </a:rPr>
                        <m:t>=</m:t>
                      </m:r>
                      <m:sSup>
                        <m:sSupPr>
                          <m:ctrlPr>
                            <a:rPr lang="en-US" b="1" i="1" dirty="0" smtClean="0">
                              <a:solidFill>
                                <a:srgbClr val="FF0000"/>
                              </a:solidFill>
                              <a:latin typeface="Cambria Math" panose="02040503050406030204" pitchFamily="18" charset="0"/>
                              <a:ea typeface="Cambria Math" panose="02040503050406030204" pitchFamily="18" charset="0"/>
                            </a:rPr>
                          </m:ctrlPr>
                        </m:sSupPr>
                        <m:e>
                          <m:r>
                            <a:rPr lang="en-US" b="1" i="1" dirty="0" smtClean="0">
                              <a:solidFill>
                                <a:srgbClr val="FF0000"/>
                              </a:solidFill>
                              <a:latin typeface="Cambria Math" panose="02040503050406030204" pitchFamily="18" charset="0"/>
                              <a:ea typeface="Cambria Math" panose="02040503050406030204" pitchFamily="18" charset="0"/>
                            </a:rPr>
                            <m:t>𝑭</m:t>
                          </m:r>
                        </m:e>
                        <m:sup>
                          <m:r>
                            <a:rPr lang="en-US" b="1" i="1" dirty="0">
                              <a:solidFill>
                                <a:srgbClr val="FF0000"/>
                              </a:solidFill>
                              <a:latin typeface="Cambria Math" panose="02040503050406030204" pitchFamily="18" charset="0"/>
                              <a:ea typeface="Cambria Math" panose="02040503050406030204" pitchFamily="18" charset="0"/>
                            </a:rPr>
                            <m:t>−</m:t>
                          </m:r>
                          <m:r>
                            <a:rPr lang="en-US" b="1" i="1" dirty="0">
                              <a:solidFill>
                                <a:srgbClr val="FF0000"/>
                              </a:solidFill>
                              <a:latin typeface="Cambria Math" panose="02040503050406030204" pitchFamily="18" charset="0"/>
                              <a:ea typeface="Cambria Math" panose="02040503050406030204" pitchFamily="18" charset="0"/>
                            </a:rPr>
                            <m:t>𝟏</m:t>
                          </m:r>
                        </m:sup>
                      </m:sSup>
                      <m:d>
                        <m:dPr>
                          <m:ctrlPr>
                            <a:rPr lang="en-US" b="1" i="1" dirty="0">
                              <a:solidFill>
                                <a:srgbClr val="FF0000"/>
                              </a:solidFill>
                              <a:latin typeface="Cambria Math" panose="02040503050406030204" pitchFamily="18" charset="0"/>
                            </a:rPr>
                          </m:ctrlPr>
                        </m:dPr>
                        <m:e>
                          <m:r>
                            <a:rPr lang="en-US" b="1" i="1" dirty="0">
                              <a:solidFill>
                                <a:srgbClr val="FF0000"/>
                              </a:solidFill>
                              <a:latin typeface="Cambria Math" panose="02040503050406030204" pitchFamily="18" charset="0"/>
                            </a:rPr>
                            <m:t>𝒙</m:t>
                          </m:r>
                        </m:e>
                      </m:d>
                    </m:oMath>
                  </m:oMathPara>
                </a14:m>
                <a:endParaRPr lang="ru-RU" b="1" dirty="0">
                  <a:solidFill>
                    <a:srgbClr val="FF0000"/>
                  </a:solidFill>
                </a:endParaRPr>
              </a:p>
            </p:txBody>
          </p:sp>
        </mc:Choice>
        <mc:Fallback xmlns="">
          <p:sp>
            <p:nvSpPr>
              <p:cNvPr id="233" name="TextBox 232">
                <a:extLst>
                  <a:ext uri="{FF2B5EF4-FFF2-40B4-BE49-F238E27FC236}">
                    <a16:creationId xmlns:a16="http://schemas.microsoft.com/office/drawing/2014/main" id="{0980CDA4-37C4-4D8C-8DCF-AF325D213C44}"/>
                  </a:ext>
                </a:extLst>
              </p:cNvPr>
              <p:cNvSpPr txBox="1">
                <a:spLocks noRot="1" noChangeAspect="1" noMove="1" noResize="1" noEditPoints="1" noAdjustHandles="1" noChangeArrowheads="1" noChangeShapeType="1" noTextEdit="1"/>
              </p:cNvSpPr>
              <p:nvPr/>
            </p:nvSpPr>
            <p:spPr>
              <a:xfrm>
                <a:off x="-1012022" y="731945"/>
                <a:ext cx="4796970" cy="375552"/>
              </a:xfrm>
              <a:prstGeom prst="rect">
                <a:avLst/>
              </a:prstGeom>
              <a:blipFill>
                <a:blip r:embed="rId5"/>
                <a:stretch>
                  <a:fillRect/>
                </a:stretch>
              </a:blipFill>
            </p:spPr>
            <p:txBody>
              <a:bodyPr/>
              <a:lstStyle/>
              <a:p>
                <a:r>
                  <a:rPr lang="ru-RU">
                    <a:noFill/>
                  </a:rPr>
                  <a:t> </a:t>
                </a:r>
              </a:p>
            </p:txBody>
          </p:sp>
        </mc:Fallback>
      </mc:AlternateContent>
      <p:sp>
        <p:nvSpPr>
          <p:cNvPr id="234" name="Прямоугольник 233">
            <a:extLst>
              <a:ext uri="{FF2B5EF4-FFF2-40B4-BE49-F238E27FC236}">
                <a16:creationId xmlns:a16="http://schemas.microsoft.com/office/drawing/2014/main" id="{29BBCE75-BEC2-4854-8A14-344F21F32286}"/>
              </a:ext>
            </a:extLst>
          </p:cNvPr>
          <p:cNvSpPr/>
          <p:nvPr/>
        </p:nvSpPr>
        <p:spPr>
          <a:xfrm>
            <a:off x="124162" y="633138"/>
            <a:ext cx="2538883"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5224132D-6A00-4867-9302-C10BBF385365}"/>
                  </a:ext>
                </a:extLst>
              </p:cNvPr>
              <p:cNvSpPr txBox="1"/>
              <p:nvPr/>
            </p:nvSpPr>
            <p:spPr>
              <a:xfrm>
                <a:off x="124162" y="1267039"/>
                <a:ext cx="2146465"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m:oMathPara>
                </a14:m>
                <a:endParaRPr lang="ru-RU" dirty="0"/>
              </a:p>
            </p:txBody>
          </p:sp>
        </mc:Choice>
        <mc:Fallback xmlns="">
          <p:sp>
            <p:nvSpPr>
              <p:cNvPr id="225" name="TextBox 224">
                <a:extLst>
                  <a:ext uri="{FF2B5EF4-FFF2-40B4-BE49-F238E27FC236}">
                    <a16:creationId xmlns:a16="http://schemas.microsoft.com/office/drawing/2014/main" id="{5224132D-6A00-4867-9302-C10BBF385365}"/>
                  </a:ext>
                </a:extLst>
              </p:cNvPr>
              <p:cNvSpPr txBox="1">
                <a:spLocks noRot="1" noChangeAspect="1" noMove="1" noResize="1" noEditPoints="1" noAdjustHandles="1" noChangeArrowheads="1" noChangeShapeType="1" noTextEdit="1"/>
              </p:cNvSpPr>
              <p:nvPr/>
            </p:nvSpPr>
            <p:spPr>
              <a:xfrm>
                <a:off x="124162" y="1267039"/>
                <a:ext cx="2146465" cy="38228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2C509087-A911-41A9-84D3-E186F5E9A97C}"/>
                  </a:ext>
                </a:extLst>
              </p:cNvPr>
              <p:cNvSpPr txBox="1"/>
              <p:nvPr/>
            </p:nvSpPr>
            <p:spPr>
              <a:xfrm>
                <a:off x="124161" y="1732082"/>
                <a:ext cx="2146465" cy="2040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dirty="0" smtClean="0">
                          <a:latin typeface="Cambria Math" panose="02040503050406030204" pitchFamily="18" charset="0"/>
                        </a:rPr>
                        <m:t>y</m:t>
                      </m:r>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dirty="0" smtClean="0">
                          <a:latin typeface="Cambria Math" panose="02040503050406030204" pitchFamily="18" charset="0"/>
                        </a:rPr>
                        <m:t>1−</m:t>
                      </m:r>
                      <m:r>
                        <m:rPr>
                          <m:sty m:val="p"/>
                        </m:rPr>
                        <a:rPr lang="en-US" dirty="0" smtClean="0">
                          <a:latin typeface="Cambria Math" panose="02040503050406030204" pitchFamily="18" charset="0"/>
                        </a:rPr>
                        <m:t>y</m:t>
                      </m:r>
                      <m:r>
                        <a:rPr lang="en-US" b="0" i="0" dirty="0" smtClean="0">
                          <a:latin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𝑦</m:t>
                              </m:r>
                            </m:e>
                          </m:d>
                        </m:e>
                      </m:func>
                      <m:r>
                        <a:rPr lang="en-US" b="0" i="1"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𝑙𝑛</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𝑦</m:t>
                              </m:r>
                            </m:e>
                          </m:d>
                        </m:num>
                        <m:den>
                          <m:r>
                            <a:rPr lang="en-US" i="1" dirty="0">
                              <a:latin typeface="Cambria Math" panose="02040503050406030204" pitchFamily="18" charset="0"/>
                              <a:ea typeface="Cambria Math" panose="02040503050406030204" pitchFamily="18" charset="0"/>
                            </a:rPr>
                            <m:t>𝜆</m:t>
                          </m:r>
                        </m:den>
                      </m:f>
                    </m:oMath>
                  </m:oMathPara>
                </a14:m>
                <a:endParaRPr lang="en-US" dirty="0">
                  <a:ea typeface="Cambria Math" panose="02040503050406030204" pitchFamily="18" charset="0"/>
                </a:endParaRPr>
              </a:p>
              <a:p>
                <a:endParaRPr lang="en-US" dirty="0">
                  <a:ea typeface="Cambria Math" panose="02040503050406030204" pitchFamily="18" charset="0"/>
                </a:endParaRPr>
              </a:p>
              <a:p>
                <a:endParaRPr lang="ru-RU" dirty="0"/>
              </a:p>
            </p:txBody>
          </p:sp>
        </mc:Choice>
        <mc:Fallback xmlns="">
          <p:sp>
            <p:nvSpPr>
              <p:cNvPr id="235" name="TextBox 234">
                <a:extLst>
                  <a:ext uri="{FF2B5EF4-FFF2-40B4-BE49-F238E27FC236}">
                    <a16:creationId xmlns:a16="http://schemas.microsoft.com/office/drawing/2014/main" id="{2C509087-A911-41A9-84D3-E186F5E9A97C}"/>
                  </a:ext>
                </a:extLst>
              </p:cNvPr>
              <p:cNvSpPr txBox="1">
                <a:spLocks noRot="1" noChangeAspect="1" noMove="1" noResize="1" noEditPoints="1" noAdjustHandles="1" noChangeArrowheads="1" noChangeShapeType="1" noTextEdit="1"/>
              </p:cNvSpPr>
              <p:nvPr/>
            </p:nvSpPr>
            <p:spPr>
              <a:xfrm>
                <a:off x="124161" y="1732082"/>
                <a:ext cx="2146465" cy="2040815"/>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527984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1FAC462A-E63F-4B29-9264-3F637A755B95}"/>
                  </a:ext>
                </a:extLst>
              </p:cNvPr>
              <p:cNvSpPr txBox="1"/>
              <p:nvPr/>
            </p:nvSpPr>
            <p:spPr>
              <a:xfrm>
                <a:off x="6279582" y="4135611"/>
                <a:ext cx="2689511" cy="382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𝑥</m:t>
                          </m:r>
                        </m:sup>
                      </m:sSup>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324" name="TextBox 323">
                <a:extLst>
                  <a:ext uri="{FF2B5EF4-FFF2-40B4-BE49-F238E27FC236}">
                    <a16:creationId xmlns:a16="http://schemas.microsoft.com/office/drawing/2014/main" id="{1FAC462A-E63F-4B29-9264-3F637A755B95}"/>
                  </a:ext>
                </a:extLst>
              </p:cNvPr>
              <p:cNvSpPr txBox="1">
                <a:spLocks noRot="1" noChangeAspect="1" noMove="1" noResize="1" noEditPoints="1" noAdjustHandles="1" noChangeArrowheads="1" noChangeShapeType="1" noTextEdit="1"/>
              </p:cNvSpPr>
              <p:nvPr/>
            </p:nvSpPr>
            <p:spPr>
              <a:xfrm>
                <a:off x="6279582" y="4135611"/>
                <a:ext cx="2689511" cy="382605"/>
              </a:xfrm>
              <a:prstGeom prst="rect">
                <a:avLst/>
              </a:prstGeom>
              <a:blipFill>
                <a:blip r:embed="rId3"/>
                <a:stretch>
                  <a:fillRect b="-1587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5" name="TextBox 324">
                <a:extLst>
                  <a:ext uri="{FF2B5EF4-FFF2-40B4-BE49-F238E27FC236}">
                    <a16:creationId xmlns:a16="http://schemas.microsoft.com/office/drawing/2014/main" id="{5D3C2784-1DCF-43F6-8BAB-3BBDE9C1B000}"/>
                  </a:ext>
                </a:extLst>
              </p:cNvPr>
              <p:cNvSpPr txBox="1"/>
              <p:nvPr/>
            </p:nvSpPr>
            <p:spPr>
              <a:xfrm>
                <a:off x="6391877" y="4637777"/>
                <a:ext cx="3111102" cy="382284"/>
              </a:xfrm>
              <a:prstGeom prst="rect">
                <a:avLst/>
              </a:prstGeom>
              <a:noFill/>
            </p:spPr>
            <p:txBody>
              <a:bodyPr wrap="square">
                <a:spAutoFit/>
              </a:bodyPr>
              <a:lstStyle/>
              <a:p>
                <a14:m>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oMath>
                </a14:m>
                <a:endParaRPr lang="ru-RU" dirty="0"/>
              </a:p>
            </p:txBody>
          </p:sp>
        </mc:Choice>
        <mc:Fallback xmlns="">
          <p:sp>
            <p:nvSpPr>
              <p:cNvPr id="325" name="TextBox 324">
                <a:extLst>
                  <a:ext uri="{FF2B5EF4-FFF2-40B4-BE49-F238E27FC236}">
                    <a16:creationId xmlns:a16="http://schemas.microsoft.com/office/drawing/2014/main" id="{5D3C2784-1DCF-43F6-8BAB-3BBDE9C1B000}"/>
                  </a:ext>
                </a:extLst>
              </p:cNvPr>
              <p:cNvSpPr txBox="1">
                <a:spLocks noRot="1" noChangeAspect="1" noMove="1" noResize="1" noEditPoints="1" noAdjustHandles="1" noChangeArrowheads="1" noChangeShapeType="1" noTextEdit="1"/>
              </p:cNvSpPr>
              <p:nvPr/>
            </p:nvSpPr>
            <p:spPr>
              <a:xfrm>
                <a:off x="6391877" y="4637777"/>
                <a:ext cx="3111102" cy="382284"/>
              </a:xfrm>
              <a:prstGeom prst="rect">
                <a:avLst/>
              </a:prstGeom>
              <a:blipFill>
                <a:blip r:embed="rId4"/>
                <a:stretch>
                  <a:fillRect t="-4762" b="-2539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0980CDA4-37C4-4D8C-8DCF-AF325D213C44}"/>
                  </a:ext>
                </a:extLst>
              </p:cNvPr>
              <p:cNvSpPr txBox="1"/>
              <p:nvPr/>
            </p:nvSpPr>
            <p:spPr>
              <a:xfrm>
                <a:off x="-1012022" y="731945"/>
                <a:ext cx="4796970"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FF0000"/>
                          </a:solidFill>
                          <a:latin typeface="Cambria Math" panose="02040503050406030204" pitchFamily="18" charset="0"/>
                          <a:ea typeface="Cambria Math" panose="02040503050406030204" pitchFamily="18" charset="0"/>
                        </a:rPr>
                        <m:t>𝑻</m:t>
                      </m:r>
                      <m:d>
                        <m:dPr>
                          <m:ctrlPr>
                            <a:rPr lang="en-US" b="1" i="1" dirty="0" smtClean="0">
                              <a:solidFill>
                                <a:srgbClr val="FF0000"/>
                              </a:solidFill>
                              <a:latin typeface="Cambria Math" panose="02040503050406030204" pitchFamily="18" charset="0"/>
                              <a:ea typeface="Cambria Math" panose="02040503050406030204" pitchFamily="18" charset="0"/>
                            </a:rPr>
                          </m:ctrlPr>
                        </m:dPr>
                        <m:e>
                          <m:r>
                            <a:rPr lang="en-US" b="1" i="1" dirty="0" smtClean="0">
                              <a:solidFill>
                                <a:srgbClr val="FF0000"/>
                              </a:solidFill>
                              <a:latin typeface="Cambria Math" panose="02040503050406030204" pitchFamily="18" charset="0"/>
                              <a:ea typeface="Cambria Math" panose="02040503050406030204" pitchFamily="18" charset="0"/>
                            </a:rPr>
                            <m:t>𝒙</m:t>
                          </m:r>
                        </m:e>
                      </m:d>
                      <m:r>
                        <a:rPr lang="en-US" b="1" i="1" dirty="0" smtClean="0">
                          <a:solidFill>
                            <a:srgbClr val="FF0000"/>
                          </a:solidFill>
                          <a:latin typeface="Cambria Math" panose="02040503050406030204" pitchFamily="18" charset="0"/>
                          <a:ea typeface="Cambria Math" panose="02040503050406030204" pitchFamily="18" charset="0"/>
                        </a:rPr>
                        <m:t>=</m:t>
                      </m:r>
                      <m:sSup>
                        <m:sSupPr>
                          <m:ctrlPr>
                            <a:rPr lang="en-US" b="1" i="1" dirty="0" smtClean="0">
                              <a:solidFill>
                                <a:srgbClr val="FF0000"/>
                              </a:solidFill>
                              <a:latin typeface="Cambria Math" panose="02040503050406030204" pitchFamily="18" charset="0"/>
                              <a:ea typeface="Cambria Math" panose="02040503050406030204" pitchFamily="18" charset="0"/>
                            </a:rPr>
                          </m:ctrlPr>
                        </m:sSupPr>
                        <m:e>
                          <m:r>
                            <a:rPr lang="en-US" b="1" i="1" dirty="0" smtClean="0">
                              <a:solidFill>
                                <a:srgbClr val="FF0000"/>
                              </a:solidFill>
                              <a:latin typeface="Cambria Math" panose="02040503050406030204" pitchFamily="18" charset="0"/>
                              <a:ea typeface="Cambria Math" panose="02040503050406030204" pitchFamily="18" charset="0"/>
                            </a:rPr>
                            <m:t>𝑭</m:t>
                          </m:r>
                        </m:e>
                        <m:sup>
                          <m:r>
                            <a:rPr lang="en-US" b="1" i="1" dirty="0">
                              <a:solidFill>
                                <a:srgbClr val="FF0000"/>
                              </a:solidFill>
                              <a:latin typeface="Cambria Math" panose="02040503050406030204" pitchFamily="18" charset="0"/>
                              <a:ea typeface="Cambria Math" panose="02040503050406030204" pitchFamily="18" charset="0"/>
                            </a:rPr>
                            <m:t>−</m:t>
                          </m:r>
                          <m:r>
                            <a:rPr lang="en-US" b="1" i="1" dirty="0">
                              <a:solidFill>
                                <a:srgbClr val="FF0000"/>
                              </a:solidFill>
                              <a:latin typeface="Cambria Math" panose="02040503050406030204" pitchFamily="18" charset="0"/>
                              <a:ea typeface="Cambria Math" panose="02040503050406030204" pitchFamily="18" charset="0"/>
                            </a:rPr>
                            <m:t>𝟏</m:t>
                          </m:r>
                        </m:sup>
                      </m:sSup>
                      <m:d>
                        <m:dPr>
                          <m:ctrlPr>
                            <a:rPr lang="en-US" b="1" i="1" dirty="0">
                              <a:solidFill>
                                <a:srgbClr val="FF0000"/>
                              </a:solidFill>
                              <a:latin typeface="Cambria Math" panose="02040503050406030204" pitchFamily="18" charset="0"/>
                            </a:rPr>
                          </m:ctrlPr>
                        </m:dPr>
                        <m:e>
                          <m:r>
                            <a:rPr lang="en-US" b="1" i="1" dirty="0">
                              <a:solidFill>
                                <a:srgbClr val="FF0000"/>
                              </a:solidFill>
                              <a:latin typeface="Cambria Math" panose="02040503050406030204" pitchFamily="18" charset="0"/>
                            </a:rPr>
                            <m:t>𝒙</m:t>
                          </m:r>
                        </m:e>
                      </m:d>
                    </m:oMath>
                  </m:oMathPara>
                </a14:m>
                <a:endParaRPr lang="ru-RU" b="1" dirty="0">
                  <a:solidFill>
                    <a:srgbClr val="FF0000"/>
                  </a:solidFill>
                </a:endParaRPr>
              </a:p>
            </p:txBody>
          </p:sp>
        </mc:Choice>
        <mc:Fallback xmlns="">
          <p:sp>
            <p:nvSpPr>
              <p:cNvPr id="233" name="TextBox 232">
                <a:extLst>
                  <a:ext uri="{FF2B5EF4-FFF2-40B4-BE49-F238E27FC236}">
                    <a16:creationId xmlns:a16="http://schemas.microsoft.com/office/drawing/2014/main" id="{0980CDA4-37C4-4D8C-8DCF-AF325D213C44}"/>
                  </a:ext>
                </a:extLst>
              </p:cNvPr>
              <p:cNvSpPr txBox="1">
                <a:spLocks noRot="1" noChangeAspect="1" noMove="1" noResize="1" noEditPoints="1" noAdjustHandles="1" noChangeArrowheads="1" noChangeShapeType="1" noTextEdit="1"/>
              </p:cNvSpPr>
              <p:nvPr/>
            </p:nvSpPr>
            <p:spPr>
              <a:xfrm>
                <a:off x="-1012022" y="731945"/>
                <a:ext cx="4796970" cy="375552"/>
              </a:xfrm>
              <a:prstGeom prst="rect">
                <a:avLst/>
              </a:prstGeom>
              <a:blipFill>
                <a:blip r:embed="rId5"/>
                <a:stretch>
                  <a:fillRect/>
                </a:stretch>
              </a:blipFill>
            </p:spPr>
            <p:txBody>
              <a:bodyPr/>
              <a:lstStyle/>
              <a:p>
                <a:r>
                  <a:rPr lang="ru-RU">
                    <a:noFill/>
                  </a:rPr>
                  <a:t> </a:t>
                </a:r>
              </a:p>
            </p:txBody>
          </p:sp>
        </mc:Fallback>
      </mc:AlternateContent>
      <p:sp>
        <p:nvSpPr>
          <p:cNvPr id="234" name="Прямоугольник 233">
            <a:extLst>
              <a:ext uri="{FF2B5EF4-FFF2-40B4-BE49-F238E27FC236}">
                <a16:creationId xmlns:a16="http://schemas.microsoft.com/office/drawing/2014/main" id="{29BBCE75-BEC2-4854-8A14-344F21F32286}"/>
              </a:ext>
            </a:extLst>
          </p:cNvPr>
          <p:cNvSpPr/>
          <p:nvPr/>
        </p:nvSpPr>
        <p:spPr>
          <a:xfrm>
            <a:off x="124162" y="633138"/>
            <a:ext cx="2538883"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5224132D-6A00-4867-9302-C10BBF385365}"/>
                  </a:ext>
                </a:extLst>
              </p:cNvPr>
              <p:cNvSpPr txBox="1"/>
              <p:nvPr/>
            </p:nvSpPr>
            <p:spPr>
              <a:xfrm>
                <a:off x="124162" y="1267039"/>
                <a:ext cx="2146465"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m:oMathPara>
                </a14:m>
                <a:endParaRPr lang="ru-RU" dirty="0"/>
              </a:p>
            </p:txBody>
          </p:sp>
        </mc:Choice>
        <mc:Fallback xmlns="">
          <p:sp>
            <p:nvSpPr>
              <p:cNvPr id="225" name="TextBox 224">
                <a:extLst>
                  <a:ext uri="{FF2B5EF4-FFF2-40B4-BE49-F238E27FC236}">
                    <a16:creationId xmlns:a16="http://schemas.microsoft.com/office/drawing/2014/main" id="{5224132D-6A00-4867-9302-C10BBF385365}"/>
                  </a:ext>
                </a:extLst>
              </p:cNvPr>
              <p:cNvSpPr txBox="1">
                <a:spLocks noRot="1" noChangeAspect="1" noMove="1" noResize="1" noEditPoints="1" noAdjustHandles="1" noChangeArrowheads="1" noChangeShapeType="1" noTextEdit="1"/>
              </p:cNvSpPr>
              <p:nvPr/>
            </p:nvSpPr>
            <p:spPr>
              <a:xfrm>
                <a:off x="124162" y="1267039"/>
                <a:ext cx="2146465" cy="38228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2C509087-A911-41A9-84D3-E186F5E9A97C}"/>
                  </a:ext>
                </a:extLst>
              </p:cNvPr>
              <p:cNvSpPr txBox="1"/>
              <p:nvPr/>
            </p:nvSpPr>
            <p:spPr>
              <a:xfrm>
                <a:off x="124161" y="1732082"/>
                <a:ext cx="2146465" cy="2040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dirty="0" smtClean="0">
                          <a:latin typeface="Cambria Math" panose="02040503050406030204" pitchFamily="18" charset="0"/>
                        </a:rPr>
                        <m:t>y</m:t>
                      </m:r>
                      <m:r>
                        <a:rPr lang="en-US" b="0" i="0"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1−</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dirty="0" smtClean="0">
                          <a:latin typeface="Cambria Math" panose="02040503050406030204" pitchFamily="18" charset="0"/>
                        </a:rPr>
                        <m:t>1−</m:t>
                      </m:r>
                      <m:r>
                        <m:rPr>
                          <m:sty m:val="p"/>
                        </m:rPr>
                        <a:rPr lang="en-US" dirty="0" smtClean="0">
                          <a:latin typeface="Cambria Math" panose="02040503050406030204" pitchFamily="18" charset="0"/>
                        </a:rPr>
                        <m:t>y</m:t>
                      </m:r>
                      <m:r>
                        <a:rPr lang="en-US" b="0" i="0" dirty="0" smtClean="0">
                          <a:latin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sup>
                      </m:sSup>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𝑦</m:t>
                              </m:r>
                            </m:e>
                          </m:d>
                        </m:e>
                      </m:func>
                      <m:r>
                        <a:rPr lang="en-US" b="0" i="1"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𝜆</m:t>
                      </m:r>
                      <m:r>
                        <a:rPr lang="en-US" i="1" dirty="0">
                          <a:latin typeface="Cambria Math" panose="02040503050406030204" pitchFamily="18" charset="0"/>
                          <a:ea typeface="Cambria Math" panose="02040503050406030204" pitchFamily="18" charset="0"/>
                        </a:rPr>
                        <m:t>𝑥</m:t>
                      </m:r>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𝑙𝑛</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𝑦</m:t>
                              </m:r>
                            </m:e>
                          </m:d>
                        </m:num>
                        <m:den>
                          <m:r>
                            <a:rPr lang="en-US" i="1" dirty="0">
                              <a:latin typeface="Cambria Math" panose="02040503050406030204" pitchFamily="18" charset="0"/>
                              <a:ea typeface="Cambria Math" panose="02040503050406030204" pitchFamily="18" charset="0"/>
                            </a:rPr>
                            <m:t>𝜆</m:t>
                          </m:r>
                        </m:den>
                      </m:f>
                    </m:oMath>
                  </m:oMathPara>
                </a14:m>
                <a:endParaRPr lang="en-US" dirty="0">
                  <a:ea typeface="Cambria Math" panose="02040503050406030204" pitchFamily="18" charset="0"/>
                </a:endParaRPr>
              </a:p>
              <a:p>
                <a:endParaRPr lang="en-US" dirty="0">
                  <a:ea typeface="Cambria Math" panose="02040503050406030204" pitchFamily="18" charset="0"/>
                </a:endParaRPr>
              </a:p>
              <a:p>
                <a:endParaRPr lang="ru-RU" dirty="0"/>
              </a:p>
            </p:txBody>
          </p:sp>
        </mc:Choice>
        <mc:Fallback xmlns="">
          <p:sp>
            <p:nvSpPr>
              <p:cNvPr id="235" name="TextBox 234">
                <a:extLst>
                  <a:ext uri="{FF2B5EF4-FFF2-40B4-BE49-F238E27FC236}">
                    <a16:creationId xmlns:a16="http://schemas.microsoft.com/office/drawing/2014/main" id="{2C509087-A911-41A9-84D3-E186F5E9A97C}"/>
                  </a:ext>
                </a:extLst>
              </p:cNvPr>
              <p:cNvSpPr txBox="1">
                <a:spLocks noRot="1" noChangeAspect="1" noMove="1" noResize="1" noEditPoints="1" noAdjustHandles="1" noChangeArrowheads="1" noChangeShapeType="1" noTextEdit="1"/>
              </p:cNvSpPr>
              <p:nvPr/>
            </p:nvSpPr>
            <p:spPr>
              <a:xfrm>
                <a:off x="124161" y="1732082"/>
                <a:ext cx="2146465" cy="2040815"/>
              </a:xfrm>
              <a:prstGeom prst="rect">
                <a:avLst/>
              </a:prstGeom>
              <a:blipFill>
                <a:blip r:embed="rId7"/>
                <a:stretch>
                  <a:fillRect/>
                </a:stretch>
              </a:blipFill>
            </p:spPr>
            <p:txBody>
              <a:bodyPr/>
              <a:lstStyle/>
              <a:p>
                <a:r>
                  <a:rPr lang="ru-RU">
                    <a:noFill/>
                  </a:rPr>
                  <a:t> </a:t>
                </a:r>
              </a:p>
            </p:txBody>
          </p:sp>
        </mc:Fallback>
      </mc:AlternateContent>
      <p:grpSp>
        <p:nvGrpSpPr>
          <p:cNvPr id="112" name="Группа 111">
            <a:extLst>
              <a:ext uri="{FF2B5EF4-FFF2-40B4-BE49-F238E27FC236}">
                <a16:creationId xmlns:a16="http://schemas.microsoft.com/office/drawing/2014/main" id="{71B091FE-7B64-4ADA-9671-25A8B0F0B790}"/>
              </a:ext>
            </a:extLst>
          </p:cNvPr>
          <p:cNvGrpSpPr/>
          <p:nvPr/>
        </p:nvGrpSpPr>
        <p:grpSpPr>
          <a:xfrm>
            <a:off x="2934565" y="785275"/>
            <a:ext cx="3685081" cy="3350335"/>
            <a:chOff x="3689309" y="1060989"/>
            <a:chExt cx="3082320" cy="2802328"/>
          </a:xfrm>
        </p:grpSpPr>
        <p:grpSp>
          <p:nvGrpSpPr>
            <p:cNvPr id="14" name="Группа 13">
              <a:extLst>
                <a:ext uri="{FF2B5EF4-FFF2-40B4-BE49-F238E27FC236}">
                  <a16:creationId xmlns:a16="http://schemas.microsoft.com/office/drawing/2014/main" id="{79D05F92-1962-4D76-BF7A-B895174400FE}"/>
                </a:ext>
              </a:extLst>
            </p:cNvPr>
            <p:cNvGrpSpPr/>
            <p:nvPr/>
          </p:nvGrpSpPr>
          <p:grpSpPr>
            <a:xfrm>
              <a:off x="3721727" y="1710618"/>
              <a:ext cx="2759230" cy="2152699"/>
              <a:chOff x="3197801" y="2464348"/>
              <a:chExt cx="2640527" cy="2060090"/>
            </a:xfrm>
          </p:grpSpPr>
          <p:grpSp>
            <p:nvGrpSpPr>
              <p:cNvPr id="232" name="Группа 231">
                <a:extLst>
                  <a:ext uri="{FF2B5EF4-FFF2-40B4-BE49-F238E27FC236}">
                    <a16:creationId xmlns:a16="http://schemas.microsoft.com/office/drawing/2014/main" id="{99F4AF48-4D35-4092-BC51-F2F461ADF3F8}"/>
                  </a:ext>
                </a:extLst>
              </p:cNvPr>
              <p:cNvGrpSpPr/>
              <p:nvPr/>
            </p:nvGrpSpPr>
            <p:grpSpPr>
              <a:xfrm>
                <a:off x="3386439" y="2464348"/>
                <a:ext cx="2451889" cy="2060090"/>
                <a:chOff x="238241" y="1299254"/>
                <a:chExt cx="2793600" cy="2347200"/>
              </a:xfrm>
            </p:grpSpPr>
            <mc:AlternateContent xmlns:mc="http://schemas.openxmlformats.org/markup-compatibility/2006" xmlns:p14="http://schemas.microsoft.com/office/powerpoint/2010/main">
              <mc:Choice Requires="p14">
                <p:contentPart p14:bwMode="auto" r:id="rId8">
                  <p14:nvContentPartPr>
                    <p14:cNvPr id="239" name="Рукописный ввод 238">
                      <a:extLst>
                        <a:ext uri="{FF2B5EF4-FFF2-40B4-BE49-F238E27FC236}">
                          <a16:creationId xmlns:a16="http://schemas.microsoft.com/office/drawing/2014/main" id="{30FB626A-37D7-4A02-8449-35B3A3DEC912}"/>
                        </a:ext>
                      </a:extLst>
                    </p14:cNvPr>
                    <p14:cNvContentPartPr/>
                    <p14:nvPr/>
                  </p14:nvContentPartPr>
                  <p14:xfrm>
                    <a:off x="289721" y="1370894"/>
                    <a:ext cx="37080" cy="1925280"/>
                  </p14:xfrm>
                </p:contentPart>
              </mc:Choice>
              <mc:Fallback xmlns="">
                <p:pic>
                  <p:nvPicPr>
                    <p:cNvPr id="239" name="Рукописный ввод 238">
                      <a:extLst>
                        <a:ext uri="{FF2B5EF4-FFF2-40B4-BE49-F238E27FC236}">
                          <a16:creationId xmlns:a16="http://schemas.microsoft.com/office/drawing/2014/main" id="{30FB626A-37D7-4A02-8449-35B3A3DEC912}"/>
                        </a:ext>
                      </a:extLst>
                    </p:cNvPr>
                    <p:cNvPicPr/>
                    <p:nvPr/>
                  </p:nvPicPr>
                  <p:blipFill>
                    <a:blip r:embed="rId9"/>
                    <a:stretch>
                      <a:fillRect/>
                    </a:stretch>
                  </p:blipFill>
                  <p:spPr>
                    <a:xfrm>
                      <a:off x="281846" y="1362685"/>
                      <a:ext cx="53159" cy="194137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0" name="Рукописный ввод 239">
                      <a:extLst>
                        <a:ext uri="{FF2B5EF4-FFF2-40B4-BE49-F238E27FC236}">
                          <a16:creationId xmlns:a16="http://schemas.microsoft.com/office/drawing/2014/main" id="{9CF5B41B-A8A5-49A2-8C59-B14476811CFA}"/>
                        </a:ext>
                      </a:extLst>
                    </p14:cNvPr>
                    <p14:cNvContentPartPr/>
                    <p14:nvPr/>
                  </p14:nvContentPartPr>
                  <p14:xfrm>
                    <a:off x="238241" y="1299254"/>
                    <a:ext cx="113040" cy="222120"/>
                  </p14:xfrm>
                </p:contentPart>
              </mc:Choice>
              <mc:Fallback xmlns="">
                <p:pic>
                  <p:nvPicPr>
                    <p:cNvPr id="240" name="Рукописный ввод 239">
                      <a:extLst>
                        <a:ext uri="{FF2B5EF4-FFF2-40B4-BE49-F238E27FC236}">
                          <a16:creationId xmlns:a16="http://schemas.microsoft.com/office/drawing/2014/main" id="{9CF5B41B-A8A5-49A2-8C59-B14476811CFA}"/>
                        </a:ext>
                      </a:extLst>
                    </p:cNvPr>
                    <p:cNvPicPr/>
                    <p:nvPr/>
                  </p:nvPicPr>
                  <p:blipFill>
                    <a:blip r:embed="rId11"/>
                    <a:stretch>
                      <a:fillRect/>
                    </a:stretch>
                  </p:blipFill>
                  <p:spPr>
                    <a:xfrm>
                      <a:off x="230354" y="1291040"/>
                      <a:ext cx="129142" cy="2382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1" name="Рукописный ввод 240">
                      <a:extLst>
                        <a:ext uri="{FF2B5EF4-FFF2-40B4-BE49-F238E27FC236}">
                          <a16:creationId xmlns:a16="http://schemas.microsoft.com/office/drawing/2014/main" id="{F6774ECE-7ABD-4272-AB0D-DDDB437DA0FA}"/>
                        </a:ext>
                      </a:extLst>
                    </p14:cNvPr>
                    <p14:cNvContentPartPr/>
                    <p14:nvPr/>
                  </p14:nvContentPartPr>
                  <p14:xfrm>
                    <a:off x="302681" y="3292934"/>
                    <a:ext cx="2408040" cy="32760"/>
                  </p14:xfrm>
                </p:contentPart>
              </mc:Choice>
              <mc:Fallback xmlns="">
                <p:pic>
                  <p:nvPicPr>
                    <p:cNvPr id="241" name="Рукописный ввод 240">
                      <a:extLst>
                        <a:ext uri="{FF2B5EF4-FFF2-40B4-BE49-F238E27FC236}">
                          <a16:creationId xmlns:a16="http://schemas.microsoft.com/office/drawing/2014/main" id="{F6774ECE-7ABD-4272-AB0D-DDDB437DA0FA}"/>
                        </a:ext>
                      </a:extLst>
                    </p:cNvPr>
                    <p:cNvPicPr/>
                    <p:nvPr/>
                  </p:nvPicPr>
                  <p:blipFill>
                    <a:blip r:embed="rId13"/>
                    <a:stretch>
                      <a:fillRect/>
                    </a:stretch>
                  </p:blipFill>
                  <p:spPr>
                    <a:xfrm>
                      <a:off x="294802" y="3285072"/>
                      <a:ext cx="2424126" cy="4881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2" name="Рукописный ввод 241">
                      <a:extLst>
                        <a:ext uri="{FF2B5EF4-FFF2-40B4-BE49-F238E27FC236}">
                          <a16:creationId xmlns:a16="http://schemas.microsoft.com/office/drawing/2014/main" id="{8E90788D-C428-4D19-B155-37DB048684D9}"/>
                        </a:ext>
                      </a:extLst>
                    </p14:cNvPr>
                    <p14:cNvContentPartPr/>
                    <p14:nvPr/>
                  </p14:nvContentPartPr>
                  <p14:xfrm>
                    <a:off x="2631881" y="3241814"/>
                    <a:ext cx="185760" cy="115200"/>
                  </p14:xfrm>
                </p:contentPart>
              </mc:Choice>
              <mc:Fallback xmlns="">
                <p:pic>
                  <p:nvPicPr>
                    <p:cNvPr id="242" name="Рукописный ввод 241">
                      <a:extLst>
                        <a:ext uri="{FF2B5EF4-FFF2-40B4-BE49-F238E27FC236}">
                          <a16:creationId xmlns:a16="http://schemas.microsoft.com/office/drawing/2014/main" id="{8E90788D-C428-4D19-B155-37DB048684D9}"/>
                        </a:ext>
                      </a:extLst>
                    </p:cNvPr>
                    <p:cNvPicPr/>
                    <p:nvPr/>
                  </p:nvPicPr>
                  <p:blipFill>
                    <a:blip r:embed="rId15"/>
                    <a:stretch>
                      <a:fillRect/>
                    </a:stretch>
                  </p:blipFill>
                  <p:spPr>
                    <a:xfrm>
                      <a:off x="2623676" y="3233585"/>
                      <a:ext cx="201842" cy="1313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3" name="Рукописный ввод 242">
                      <a:extLst>
                        <a:ext uri="{FF2B5EF4-FFF2-40B4-BE49-F238E27FC236}">
                          <a16:creationId xmlns:a16="http://schemas.microsoft.com/office/drawing/2014/main" id="{C6415762-200B-4985-A62D-E8E6B6FCF446}"/>
                        </a:ext>
                      </a:extLst>
                    </p14:cNvPr>
                    <p14:cNvContentPartPr/>
                    <p14:nvPr/>
                  </p14:nvContentPartPr>
                  <p14:xfrm>
                    <a:off x="269201" y="3459614"/>
                    <a:ext cx="186840" cy="186840"/>
                  </p14:xfrm>
                </p:contentPart>
              </mc:Choice>
              <mc:Fallback xmlns="">
                <p:pic>
                  <p:nvPicPr>
                    <p:cNvPr id="243" name="Рукописный ввод 242">
                      <a:extLst>
                        <a:ext uri="{FF2B5EF4-FFF2-40B4-BE49-F238E27FC236}">
                          <a16:creationId xmlns:a16="http://schemas.microsoft.com/office/drawing/2014/main" id="{C6415762-200B-4985-A62D-E8E6B6FCF446}"/>
                        </a:ext>
                      </a:extLst>
                    </p:cNvPr>
                    <p:cNvPicPr/>
                    <p:nvPr/>
                  </p:nvPicPr>
                  <p:blipFill>
                    <a:blip r:embed="rId17"/>
                    <a:stretch>
                      <a:fillRect/>
                    </a:stretch>
                  </p:blipFill>
                  <p:spPr>
                    <a:xfrm>
                      <a:off x="260992" y="3451405"/>
                      <a:ext cx="202930" cy="20293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4" name="Рукописный ввод 243">
                      <a:extLst>
                        <a:ext uri="{FF2B5EF4-FFF2-40B4-BE49-F238E27FC236}">
                          <a16:creationId xmlns:a16="http://schemas.microsoft.com/office/drawing/2014/main" id="{C80C7CF6-88B0-4122-9125-C31B6F391CBD}"/>
                        </a:ext>
                      </a:extLst>
                    </p14:cNvPr>
                    <p14:cNvContentPartPr/>
                    <p14:nvPr/>
                  </p14:nvContentPartPr>
                  <p14:xfrm>
                    <a:off x="2186021" y="3376814"/>
                    <a:ext cx="228600" cy="262440"/>
                  </p14:xfrm>
                </p:contentPart>
              </mc:Choice>
              <mc:Fallback xmlns="">
                <p:pic>
                  <p:nvPicPr>
                    <p:cNvPr id="244" name="Рукописный ввод 243">
                      <a:extLst>
                        <a:ext uri="{FF2B5EF4-FFF2-40B4-BE49-F238E27FC236}">
                          <a16:creationId xmlns:a16="http://schemas.microsoft.com/office/drawing/2014/main" id="{C80C7CF6-88B0-4122-9125-C31B6F391CBD}"/>
                        </a:ext>
                      </a:extLst>
                    </p:cNvPr>
                    <p:cNvPicPr/>
                    <p:nvPr/>
                  </p:nvPicPr>
                  <p:blipFill>
                    <a:blip r:embed="rId19"/>
                    <a:stretch>
                      <a:fillRect/>
                    </a:stretch>
                  </p:blipFill>
                  <p:spPr>
                    <a:xfrm>
                      <a:off x="2177822" y="3368931"/>
                      <a:ext cx="244671" cy="27853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5" name="Рукописный ввод 244">
                      <a:extLst>
                        <a:ext uri="{FF2B5EF4-FFF2-40B4-BE49-F238E27FC236}">
                          <a16:creationId xmlns:a16="http://schemas.microsoft.com/office/drawing/2014/main" id="{7E32B7DB-7204-4962-87CA-AA53F8EEFF29}"/>
                        </a:ext>
                      </a:extLst>
                    </p14:cNvPr>
                    <p14:cNvContentPartPr/>
                    <p14:nvPr/>
                  </p14:nvContentPartPr>
                  <p14:xfrm>
                    <a:off x="2868761" y="3399134"/>
                    <a:ext cx="138600" cy="222120"/>
                  </p14:xfrm>
                </p:contentPart>
              </mc:Choice>
              <mc:Fallback xmlns="">
                <p:pic>
                  <p:nvPicPr>
                    <p:cNvPr id="245" name="Рукописный ввод 244">
                      <a:extLst>
                        <a:ext uri="{FF2B5EF4-FFF2-40B4-BE49-F238E27FC236}">
                          <a16:creationId xmlns:a16="http://schemas.microsoft.com/office/drawing/2014/main" id="{7E32B7DB-7204-4962-87CA-AA53F8EEFF29}"/>
                        </a:ext>
                      </a:extLst>
                    </p:cNvPr>
                    <p:cNvPicPr/>
                    <p:nvPr/>
                  </p:nvPicPr>
                  <p:blipFill>
                    <a:blip r:embed="rId21"/>
                    <a:stretch>
                      <a:fillRect/>
                    </a:stretch>
                  </p:blipFill>
                  <p:spPr>
                    <a:xfrm>
                      <a:off x="2860879" y="3390920"/>
                      <a:ext cx="154693" cy="2382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6" name="Рукописный ввод 245">
                      <a:extLst>
                        <a:ext uri="{FF2B5EF4-FFF2-40B4-BE49-F238E27FC236}">
                          <a16:creationId xmlns:a16="http://schemas.microsoft.com/office/drawing/2014/main" id="{3F3834B8-DB79-4CB2-A3C8-93D947074B73}"/>
                        </a:ext>
                      </a:extLst>
                    </p14:cNvPr>
                    <p14:cNvContentPartPr/>
                    <p14:nvPr/>
                  </p14:nvContentPartPr>
                  <p14:xfrm>
                    <a:off x="2900441" y="3456014"/>
                    <a:ext cx="131400" cy="157320"/>
                  </p14:xfrm>
                </p:contentPart>
              </mc:Choice>
              <mc:Fallback xmlns="">
                <p:pic>
                  <p:nvPicPr>
                    <p:cNvPr id="246" name="Рукописный ввод 245">
                      <a:extLst>
                        <a:ext uri="{FF2B5EF4-FFF2-40B4-BE49-F238E27FC236}">
                          <a16:creationId xmlns:a16="http://schemas.microsoft.com/office/drawing/2014/main" id="{3F3834B8-DB79-4CB2-A3C8-93D947074B73}"/>
                        </a:ext>
                      </a:extLst>
                    </p:cNvPr>
                    <p:cNvPicPr/>
                    <p:nvPr/>
                  </p:nvPicPr>
                  <p:blipFill>
                    <a:blip r:embed="rId23"/>
                    <a:stretch>
                      <a:fillRect/>
                    </a:stretch>
                  </p:blipFill>
                  <p:spPr>
                    <a:xfrm>
                      <a:off x="2892228" y="3448132"/>
                      <a:ext cx="147497" cy="173413"/>
                    </a:xfrm>
                    <a:prstGeom prst="rect">
                      <a:avLst/>
                    </a:prstGeom>
                  </p:spPr>
                </p:pic>
              </mc:Fallback>
            </mc:AlternateContent>
          </p:grpSp>
          <p:grpSp>
            <p:nvGrpSpPr>
              <p:cNvPr id="9" name="Группа 8">
                <a:extLst>
                  <a:ext uri="{FF2B5EF4-FFF2-40B4-BE49-F238E27FC236}">
                    <a16:creationId xmlns:a16="http://schemas.microsoft.com/office/drawing/2014/main" id="{68AD7784-4FA0-4619-B7A0-AC05D03A70D3}"/>
                  </a:ext>
                </a:extLst>
              </p:cNvPr>
              <p:cNvGrpSpPr/>
              <p:nvPr/>
            </p:nvGrpSpPr>
            <p:grpSpPr>
              <a:xfrm>
                <a:off x="3475001" y="2485094"/>
                <a:ext cx="1977120" cy="1733040"/>
                <a:chOff x="3475001" y="2485094"/>
                <a:chExt cx="1977120" cy="1733040"/>
              </a:xfrm>
            </p:grpSpPr>
            <mc:AlternateContent xmlns:mc="http://schemas.openxmlformats.org/markup-compatibility/2006" xmlns:p14="http://schemas.microsoft.com/office/powerpoint/2010/main">
              <mc:Choice Requires="p14">
                <p:contentPart p14:bwMode="auto" r:id="rId24">
                  <p14:nvContentPartPr>
                    <p14:cNvPr id="7" name="Рукописный ввод 6">
                      <a:extLst>
                        <a:ext uri="{FF2B5EF4-FFF2-40B4-BE49-F238E27FC236}">
                          <a16:creationId xmlns:a16="http://schemas.microsoft.com/office/drawing/2014/main" id="{6EE34788-FE16-4EA4-A353-FCA72968506D}"/>
                        </a:ext>
                      </a:extLst>
                    </p14:cNvPr>
                    <p14:cNvContentPartPr/>
                    <p14:nvPr/>
                  </p14:nvContentPartPr>
                  <p14:xfrm>
                    <a:off x="3491921" y="4210934"/>
                    <a:ext cx="1440" cy="7200"/>
                  </p14:xfrm>
                </p:contentPart>
              </mc:Choice>
              <mc:Fallback xmlns="">
                <p:pic>
                  <p:nvPicPr>
                    <p:cNvPr id="7" name="Рукописный ввод 6">
                      <a:extLst>
                        <a:ext uri="{FF2B5EF4-FFF2-40B4-BE49-F238E27FC236}">
                          <a16:creationId xmlns:a16="http://schemas.microsoft.com/office/drawing/2014/main" id="{6EE34788-FE16-4EA4-A353-FCA72968506D}"/>
                        </a:ext>
                      </a:extLst>
                    </p:cNvPr>
                    <p:cNvPicPr/>
                    <p:nvPr/>
                  </p:nvPicPr>
                  <p:blipFill>
                    <a:blip r:embed="rId25"/>
                    <a:stretch>
                      <a:fillRect/>
                    </a:stretch>
                  </p:blipFill>
                  <p:spPr>
                    <a:xfrm>
                      <a:off x="3482921" y="4204022"/>
                      <a:ext cx="19080" cy="2131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 name="Рукописный ввод 7">
                      <a:extLst>
                        <a:ext uri="{FF2B5EF4-FFF2-40B4-BE49-F238E27FC236}">
                          <a16:creationId xmlns:a16="http://schemas.microsoft.com/office/drawing/2014/main" id="{2DD237F0-3847-4D71-BB35-F1F3E38903CB}"/>
                        </a:ext>
                      </a:extLst>
                    </p14:cNvPr>
                    <p14:cNvContentPartPr/>
                    <p14:nvPr/>
                  </p14:nvContentPartPr>
                  <p14:xfrm>
                    <a:off x="3475001" y="2485094"/>
                    <a:ext cx="1977120" cy="1727640"/>
                  </p14:xfrm>
                </p:contentPart>
              </mc:Choice>
              <mc:Fallback xmlns="">
                <p:pic>
                  <p:nvPicPr>
                    <p:cNvPr id="8" name="Рукописный ввод 7">
                      <a:extLst>
                        <a:ext uri="{FF2B5EF4-FFF2-40B4-BE49-F238E27FC236}">
                          <a16:creationId xmlns:a16="http://schemas.microsoft.com/office/drawing/2014/main" id="{2DD237F0-3847-4D71-BB35-F1F3E38903CB}"/>
                        </a:ext>
                      </a:extLst>
                    </p:cNvPr>
                    <p:cNvPicPr/>
                    <p:nvPr/>
                  </p:nvPicPr>
                  <p:blipFill>
                    <a:blip r:embed="rId27"/>
                    <a:stretch>
                      <a:fillRect/>
                    </a:stretch>
                  </p:blipFill>
                  <p:spPr>
                    <a:xfrm>
                      <a:off x="3468085" y="2477889"/>
                      <a:ext cx="1991240" cy="1741761"/>
                    </a:xfrm>
                    <a:prstGeom prst="rect">
                      <a:avLst/>
                    </a:prstGeom>
                  </p:spPr>
                </p:pic>
              </mc:Fallback>
            </mc:AlternateContent>
          </p:grpSp>
          <p:grpSp>
            <p:nvGrpSpPr>
              <p:cNvPr id="13" name="Группа 12">
                <a:extLst>
                  <a:ext uri="{FF2B5EF4-FFF2-40B4-BE49-F238E27FC236}">
                    <a16:creationId xmlns:a16="http://schemas.microsoft.com/office/drawing/2014/main" id="{EAB199DD-3B7F-4DB7-8874-46248C300136}"/>
                  </a:ext>
                </a:extLst>
              </p:cNvPr>
              <p:cNvGrpSpPr/>
              <p:nvPr/>
            </p:nvGrpSpPr>
            <p:grpSpPr>
              <a:xfrm>
                <a:off x="3197801" y="2541614"/>
                <a:ext cx="252360" cy="226800"/>
                <a:chOff x="3197801" y="2541614"/>
                <a:chExt cx="252360" cy="226800"/>
              </a:xfrm>
            </p:grpSpPr>
            <mc:AlternateContent xmlns:mc="http://schemas.openxmlformats.org/markup-compatibility/2006" xmlns:p14="http://schemas.microsoft.com/office/powerpoint/2010/main">
              <mc:Choice Requires="p14">
                <p:contentPart p14:bwMode="auto" r:id="rId28">
                  <p14:nvContentPartPr>
                    <p14:cNvPr id="11" name="Рукописный ввод 10">
                      <a:extLst>
                        <a:ext uri="{FF2B5EF4-FFF2-40B4-BE49-F238E27FC236}">
                          <a16:creationId xmlns:a16="http://schemas.microsoft.com/office/drawing/2014/main" id="{919397F9-CBFD-440D-986E-2A6F11398B53}"/>
                        </a:ext>
                      </a:extLst>
                    </p14:cNvPr>
                    <p14:cNvContentPartPr/>
                    <p14:nvPr/>
                  </p14:nvContentPartPr>
                  <p14:xfrm>
                    <a:off x="3385001" y="2612894"/>
                    <a:ext cx="65160" cy="5760"/>
                  </p14:xfrm>
                </p:contentPart>
              </mc:Choice>
              <mc:Fallback xmlns="">
                <p:pic>
                  <p:nvPicPr>
                    <p:cNvPr id="11" name="Рукописный ввод 10">
                      <a:extLst>
                        <a:ext uri="{FF2B5EF4-FFF2-40B4-BE49-F238E27FC236}">
                          <a16:creationId xmlns:a16="http://schemas.microsoft.com/office/drawing/2014/main" id="{919397F9-CBFD-440D-986E-2A6F11398B53}"/>
                        </a:ext>
                      </a:extLst>
                    </p:cNvPr>
                    <p:cNvPicPr/>
                    <p:nvPr/>
                  </p:nvPicPr>
                  <p:blipFill>
                    <a:blip r:embed="rId29"/>
                    <a:stretch>
                      <a:fillRect/>
                    </a:stretch>
                  </p:blipFill>
                  <p:spPr>
                    <a:xfrm>
                      <a:off x="3377793" y="2605982"/>
                      <a:ext cx="79288" cy="1987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Рукописный ввод 11">
                      <a:extLst>
                        <a:ext uri="{FF2B5EF4-FFF2-40B4-BE49-F238E27FC236}">
                          <a16:creationId xmlns:a16="http://schemas.microsoft.com/office/drawing/2014/main" id="{62BDC620-3109-4D66-BB2E-200132D046C2}"/>
                        </a:ext>
                      </a:extLst>
                    </p14:cNvPr>
                    <p14:cNvContentPartPr/>
                    <p14:nvPr/>
                  </p14:nvContentPartPr>
                  <p14:xfrm>
                    <a:off x="3197801" y="2541614"/>
                    <a:ext cx="105840" cy="226800"/>
                  </p14:xfrm>
                </p:contentPart>
              </mc:Choice>
              <mc:Fallback xmlns="">
                <p:pic>
                  <p:nvPicPr>
                    <p:cNvPr id="12" name="Рукописный ввод 11">
                      <a:extLst>
                        <a:ext uri="{FF2B5EF4-FFF2-40B4-BE49-F238E27FC236}">
                          <a16:creationId xmlns:a16="http://schemas.microsoft.com/office/drawing/2014/main" id="{62BDC620-3109-4D66-BB2E-200132D046C2}"/>
                        </a:ext>
                      </a:extLst>
                    </p:cNvPr>
                    <p:cNvPicPr/>
                    <p:nvPr/>
                  </p:nvPicPr>
                  <p:blipFill>
                    <a:blip r:embed="rId31"/>
                    <a:stretch>
                      <a:fillRect/>
                    </a:stretch>
                  </p:blipFill>
                  <p:spPr>
                    <a:xfrm>
                      <a:off x="3190591" y="2534400"/>
                      <a:ext cx="119971" cy="240939"/>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32">
              <p14:nvContentPartPr>
                <p14:cNvPr id="28" name="Рукописный ввод 27">
                  <a:extLst>
                    <a:ext uri="{FF2B5EF4-FFF2-40B4-BE49-F238E27FC236}">
                      <a16:creationId xmlns:a16="http://schemas.microsoft.com/office/drawing/2014/main" id="{F3BD2C7F-0750-4843-AE35-A16FC75589C7}"/>
                    </a:ext>
                  </a:extLst>
                </p14:cNvPr>
                <p14:cNvContentPartPr/>
                <p14:nvPr/>
              </p14:nvContentPartPr>
              <p14:xfrm>
                <a:off x="3689309" y="1060989"/>
                <a:ext cx="2967120" cy="2776680"/>
              </p14:xfrm>
            </p:contentPart>
          </mc:Choice>
          <mc:Fallback xmlns="">
            <p:pic>
              <p:nvPicPr>
                <p:cNvPr id="28" name="Рукописный ввод 27">
                  <a:extLst>
                    <a:ext uri="{FF2B5EF4-FFF2-40B4-BE49-F238E27FC236}">
                      <a16:creationId xmlns:a16="http://schemas.microsoft.com/office/drawing/2014/main" id="{F3BD2C7F-0750-4843-AE35-A16FC75589C7}"/>
                    </a:ext>
                  </a:extLst>
                </p:cNvPr>
                <p:cNvPicPr/>
                <p:nvPr/>
              </p:nvPicPr>
              <p:blipFill>
                <a:blip r:embed="rId33"/>
                <a:stretch>
                  <a:fillRect/>
                </a:stretch>
              </p:blipFill>
              <p:spPr>
                <a:xfrm>
                  <a:off x="3682082" y="1053763"/>
                  <a:ext cx="2981876" cy="279143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Рукописный ввод 30">
                  <a:extLst>
                    <a:ext uri="{FF2B5EF4-FFF2-40B4-BE49-F238E27FC236}">
                      <a16:creationId xmlns:a16="http://schemas.microsoft.com/office/drawing/2014/main" id="{66092277-927E-48D2-B1EB-5072CD3185FE}"/>
                    </a:ext>
                  </a:extLst>
                </p14:cNvPr>
                <p14:cNvContentPartPr/>
                <p14:nvPr/>
              </p14:nvContentPartPr>
              <p14:xfrm>
                <a:off x="4021229" y="1549509"/>
                <a:ext cx="1883880" cy="2010240"/>
              </p14:xfrm>
            </p:contentPart>
          </mc:Choice>
          <mc:Fallback xmlns="">
            <p:pic>
              <p:nvPicPr>
                <p:cNvPr id="31" name="Рукописный ввод 30">
                  <a:extLst>
                    <a:ext uri="{FF2B5EF4-FFF2-40B4-BE49-F238E27FC236}">
                      <a16:creationId xmlns:a16="http://schemas.microsoft.com/office/drawing/2014/main" id="{66092277-927E-48D2-B1EB-5072CD3185FE}"/>
                    </a:ext>
                  </a:extLst>
                </p:cNvPr>
                <p:cNvPicPr/>
                <p:nvPr/>
              </p:nvPicPr>
              <p:blipFill>
                <a:blip r:embed="rId35"/>
                <a:stretch>
                  <a:fillRect/>
                </a:stretch>
              </p:blipFill>
              <p:spPr>
                <a:xfrm>
                  <a:off x="4014002" y="1542282"/>
                  <a:ext cx="1898635" cy="2024995"/>
                </a:xfrm>
                <a:prstGeom prst="rect">
                  <a:avLst/>
                </a:prstGeom>
              </p:spPr>
            </p:pic>
          </mc:Fallback>
        </mc:AlternateContent>
        <p:grpSp>
          <p:nvGrpSpPr>
            <p:cNvPr id="105" name="Группа 104">
              <a:extLst>
                <a:ext uri="{FF2B5EF4-FFF2-40B4-BE49-F238E27FC236}">
                  <a16:creationId xmlns:a16="http://schemas.microsoft.com/office/drawing/2014/main" id="{F8E22669-C5C5-4032-AF8C-B745DC4DF3AE}"/>
                </a:ext>
              </a:extLst>
            </p:cNvPr>
            <p:cNvGrpSpPr/>
            <p:nvPr/>
          </p:nvGrpSpPr>
          <p:grpSpPr>
            <a:xfrm>
              <a:off x="5835629" y="2233509"/>
              <a:ext cx="936000" cy="437400"/>
              <a:chOff x="5835629" y="2233509"/>
              <a:chExt cx="936000" cy="437400"/>
            </a:xfrm>
          </p:grpSpPr>
          <mc:AlternateContent xmlns:mc="http://schemas.openxmlformats.org/markup-compatibility/2006" xmlns:p14="http://schemas.microsoft.com/office/powerpoint/2010/main">
            <mc:Choice Requires="p14">
              <p:contentPart p14:bwMode="auto" r:id="rId36">
                <p14:nvContentPartPr>
                  <p14:cNvPr id="32" name="Рукописный ввод 31">
                    <a:extLst>
                      <a:ext uri="{FF2B5EF4-FFF2-40B4-BE49-F238E27FC236}">
                        <a16:creationId xmlns:a16="http://schemas.microsoft.com/office/drawing/2014/main" id="{09625737-BA9A-4C71-AB61-38C969B41C0F}"/>
                      </a:ext>
                    </a:extLst>
                  </p14:cNvPr>
                  <p14:cNvContentPartPr/>
                  <p14:nvPr/>
                </p14:nvContentPartPr>
                <p14:xfrm>
                  <a:off x="5911229" y="2381829"/>
                  <a:ext cx="50400" cy="216000"/>
                </p14:xfrm>
              </p:contentPart>
            </mc:Choice>
            <mc:Fallback xmlns="">
              <p:pic>
                <p:nvPicPr>
                  <p:cNvPr id="32" name="Рукописный ввод 31">
                    <a:extLst>
                      <a:ext uri="{FF2B5EF4-FFF2-40B4-BE49-F238E27FC236}">
                        <a16:creationId xmlns:a16="http://schemas.microsoft.com/office/drawing/2014/main" id="{09625737-BA9A-4C71-AB61-38C969B41C0F}"/>
                      </a:ext>
                    </a:extLst>
                  </p:cNvPr>
                  <p:cNvPicPr/>
                  <p:nvPr/>
                </p:nvPicPr>
                <p:blipFill>
                  <a:blip r:embed="rId37"/>
                  <a:stretch>
                    <a:fillRect/>
                  </a:stretch>
                </p:blipFill>
                <p:spPr>
                  <a:xfrm>
                    <a:off x="5903684" y="2374599"/>
                    <a:ext cx="65188" cy="23076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Рукописный ввод 32">
                    <a:extLst>
                      <a:ext uri="{FF2B5EF4-FFF2-40B4-BE49-F238E27FC236}">
                        <a16:creationId xmlns:a16="http://schemas.microsoft.com/office/drawing/2014/main" id="{14498FDC-81D5-4299-AB1E-A94B9CDA5E2F}"/>
                      </a:ext>
                    </a:extLst>
                  </p14:cNvPr>
                  <p14:cNvContentPartPr/>
                  <p14:nvPr/>
                </p14:nvContentPartPr>
                <p14:xfrm>
                  <a:off x="5905469" y="2645349"/>
                  <a:ext cx="142920" cy="25560"/>
                </p14:xfrm>
              </p:contentPart>
            </mc:Choice>
            <mc:Fallback xmlns="">
              <p:pic>
                <p:nvPicPr>
                  <p:cNvPr id="33" name="Рукописный ввод 32">
                    <a:extLst>
                      <a:ext uri="{FF2B5EF4-FFF2-40B4-BE49-F238E27FC236}">
                        <a16:creationId xmlns:a16="http://schemas.microsoft.com/office/drawing/2014/main" id="{14498FDC-81D5-4299-AB1E-A94B9CDA5E2F}"/>
                      </a:ext>
                    </a:extLst>
                  </p:cNvPr>
                  <p:cNvPicPr/>
                  <p:nvPr/>
                </p:nvPicPr>
                <p:blipFill>
                  <a:blip r:embed="rId39"/>
                  <a:stretch>
                    <a:fillRect/>
                  </a:stretch>
                </p:blipFill>
                <p:spPr>
                  <a:xfrm>
                    <a:off x="5897947" y="2637831"/>
                    <a:ext cx="157663" cy="4029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Рукописный ввод 80">
                    <a:extLst>
                      <a:ext uri="{FF2B5EF4-FFF2-40B4-BE49-F238E27FC236}">
                        <a16:creationId xmlns:a16="http://schemas.microsoft.com/office/drawing/2014/main" id="{A5C95CD9-55C7-4161-B981-E74EBA435B18}"/>
                      </a:ext>
                    </a:extLst>
                  </p14:cNvPr>
                  <p14:cNvContentPartPr/>
                  <p14:nvPr/>
                </p14:nvContentPartPr>
                <p14:xfrm>
                  <a:off x="5835629" y="2344029"/>
                  <a:ext cx="162000" cy="59040"/>
                </p14:xfrm>
              </p:contentPart>
            </mc:Choice>
            <mc:Fallback xmlns="">
              <p:pic>
                <p:nvPicPr>
                  <p:cNvPr id="81" name="Рукописный ввод 80">
                    <a:extLst>
                      <a:ext uri="{FF2B5EF4-FFF2-40B4-BE49-F238E27FC236}">
                        <a16:creationId xmlns:a16="http://schemas.microsoft.com/office/drawing/2014/main" id="{A5C95CD9-55C7-4161-B981-E74EBA435B18}"/>
                      </a:ext>
                    </a:extLst>
                  </p:cNvPr>
                  <p:cNvPicPr/>
                  <p:nvPr/>
                </p:nvPicPr>
                <p:blipFill>
                  <a:blip r:embed="rId41"/>
                  <a:stretch>
                    <a:fillRect/>
                  </a:stretch>
                </p:blipFill>
                <p:spPr>
                  <a:xfrm>
                    <a:off x="5828402" y="2336498"/>
                    <a:ext cx="176755"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9" name="Рукописный ввод 98">
                    <a:extLst>
                      <a:ext uri="{FF2B5EF4-FFF2-40B4-BE49-F238E27FC236}">
                        <a16:creationId xmlns:a16="http://schemas.microsoft.com/office/drawing/2014/main" id="{C7F3EEB5-206D-492F-AC74-B5CD73027BE6}"/>
                      </a:ext>
                    </a:extLst>
                  </p14:cNvPr>
                  <p14:cNvContentPartPr/>
                  <p14:nvPr/>
                </p14:nvContentPartPr>
                <p14:xfrm>
                  <a:off x="6036509" y="2381109"/>
                  <a:ext cx="231120" cy="201960"/>
                </p14:xfrm>
              </p:contentPart>
            </mc:Choice>
            <mc:Fallback xmlns="">
              <p:pic>
                <p:nvPicPr>
                  <p:cNvPr id="99" name="Рукописный ввод 98">
                    <a:extLst>
                      <a:ext uri="{FF2B5EF4-FFF2-40B4-BE49-F238E27FC236}">
                        <a16:creationId xmlns:a16="http://schemas.microsoft.com/office/drawing/2014/main" id="{C7F3EEB5-206D-492F-AC74-B5CD73027BE6}"/>
                      </a:ext>
                    </a:extLst>
                  </p:cNvPr>
                  <p:cNvPicPr/>
                  <p:nvPr/>
                </p:nvPicPr>
                <p:blipFill>
                  <a:blip r:embed="rId43"/>
                  <a:stretch>
                    <a:fillRect/>
                  </a:stretch>
                </p:blipFill>
                <p:spPr>
                  <a:xfrm>
                    <a:off x="6029277" y="2373573"/>
                    <a:ext cx="245885" cy="21673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0" name="Рукописный ввод 99">
                    <a:extLst>
                      <a:ext uri="{FF2B5EF4-FFF2-40B4-BE49-F238E27FC236}">
                        <a16:creationId xmlns:a16="http://schemas.microsoft.com/office/drawing/2014/main" id="{B4D79016-CE66-48CD-AEC2-891B0C508190}"/>
                      </a:ext>
                    </a:extLst>
                  </p14:cNvPr>
                  <p14:cNvContentPartPr/>
                  <p14:nvPr/>
                </p14:nvContentPartPr>
                <p14:xfrm>
                  <a:off x="6312629" y="2359149"/>
                  <a:ext cx="201960" cy="249480"/>
                </p14:xfrm>
              </p:contentPart>
            </mc:Choice>
            <mc:Fallback xmlns="">
              <p:pic>
                <p:nvPicPr>
                  <p:cNvPr id="100" name="Рукописный ввод 99">
                    <a:extLst>
                      <a:ext uri="{FF2B5EF4-FFF2-40B4-BE49-F238E27FC236}">
                        <a16:creationId xmlns:a16="http://schemas.microsoft.com/office/drawing/2014/main" id="{B4D79016-CE66-48CD-AEC2-891B0C508190}"/>
                      </a:ext>
                    </a:extLst>
                  </p:cNvPr>
                  <p:cNvPicPr/>
                  <p:nvPr/>
                </p:nvPicPr>
                <p:blipFill>
                  <a:blip r:embed="rId45"/>
                  <a:stretch>
                    <a:fillRect/>
                  </a:stretch>
                </p:blipFill>
                <p:spPr>
                  <a:xfrm>
                    <a:off x="6305093" y="2351926"/>
                    <a:ext cx="216730" cy="26422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2" name="Рукописный ввод 101">
                    <a:extLst>
                      <a:ext uri="{FF2B5EF4-FFF2-40B4-BE49-F238E27FC236}">
                        <a16:creationId xmlns:a16="http://schemas.microsoft.com/office/drawing/2014/main" id="{A4D9D617-7D54-4635-B772-30CD843C5B9B}"/>
                      </a:ext>
                    </a:extLst>
                  </p14:cNvPr>
                  <p14:cNvContentPartPr/>
                  <p14:nvPr/>
                </p14:nvContentPartPr>
                <p14:xfrm>
                  <a:off x="6526469" y="2233509"/>
                  <a:ext cx="212040" cy="298440"/>
                </p14:xfrm>
              </p:contentPart>
            </mc:Choice>
            <mc:Fallback xmlns="">
              <p:pic>
                <p:nvPicPr>
                  <p:cNvPr id="102" name="Рукописный ввод 101">
                    <a:extLst>
                      <a:ext uri="{FF2B5EF4-FFF2-40B4-BE49-F238E27FC236}">
                        <a16:creationId xmlns:a16="http://schemas.microsoft.com/office/drawing/2014/main" id="{A4D9D617-7D54-4635-B772-30CD843C5B9B}"/>
                      </a:ext>
                    </a:extLst>
                  </p:cNvPr>
                  <p:cNvPicPr/>
                  <p:nvPr/>
                </p:nvPicPr>
                <p:blipFill>
                  <a:blip r:embed="rId47"/>
                  <a:stretch>
                    <a:fillRect/>
                  </a:stretch>
                </p:blipFill>
                <p:spPr>
                  <a:xfrm>
                    <a:off x="6518939" y="2226281"/>
                    <a:ext cx="226798" cy="31319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Рукописный ввод 103">
                    <a:extLst>
                      <a:ext uri="{FF2B5EF4-FFF2-40B4-BE49-F238E27FC236}">
                        <a16:creationId xmlns:a16="http://schemas.microsoft.com/office/drawing/2014/main" id="{7995BC87-E672-43FC-8975-5A42E81E3302}"/>
                      </a:ext>
                    </a:extLst>
                  </p14:cNvPr>
                  <p14:cNvContentPartPr/>
                  <p14:nvPr/>
                </p14:nvContentPartPr>
                <p14:xfrm>
                  <a:off x="6634109" y="2389749"/>
                  <a:ext cx="137520" cy="36360"/>
                </p14:xfrm>
              </p:contentPart>
            </mc:Choice>
            <mc:Fallback xmlns="">
              <p:pic>
                <p:nvPicPr>
                  <p:cNvPr id="104" name="Рукописный ввод 103">
                    <a:extLst>
                      <a:ext uri="{FF2B5EF4-FFF2-40B4-BE49-F238E27FC236}">
                        <a16:creationId xmlns:a16="http://schemas.microsoft.com/office/drawing/2014/main" id="{7995BC87-E672-43FC-8975-5A42E81E3302}"/>
                      </a:ext>
                    </a:extLst>
                  </p:cNvPr>
                  <p:cNvPicPr/>
                  <p:nvPr/>
                </p:nvPicPr>
                <p:blipFill>
                  <a:blip r:embed="rId49"/>
                  <a:stretch>
                    <a:fillRect/>
                  </a:stretch>
                </p:blipFill>
                <p:spPr>
                  <a:xfrm>
                    <a:off x="6626887" y="2382237"/>
                    <a:ext cx="152265" cy="51084"/>
                  </a:xfrm>
                  <a:prstGeom prst="rect">
                    <a:avLst/>
                  </a:prstGeom>
                </p:spPr>
              </p:pic>
            </mc:Fallback>
          </mc:AlternateContent>
        </p:grpSp>
        <p:grpSp>
          <p:nvGrpSpPr>
            <p:cNvPr id="111" name="Группа 110">
              <a:extLst>
                <a:ext uri="{FF2B5EF4-FFF2-40B4-BE49-F238E27FC236}">
                  <a16:creationId xmlns:a16="http://schemas.microsoft.com/office/drawing/2014/main" id="{76AD087D-4CCB-40B1-9642-8E052581F385}"/>
                </a:ext>
              </a:extLst>
            </p:cNvPr>
            <p:cNvGrpSpPr/>
            <p:nvPr/>
          </p:nvGrpSpPr>
          <p:grpSpPr>
            <a:xfrm>
              <a:off x="4584629" y="1459869"/>
              <a:ext cx="645120" cy="358920"/>
              <a:chOff x="4584629" y="1459869"/>
              <a:chExt cx="645120" cy="358920"/>
            </a:xfrm>
          </p:grpSpPr>
          <mc:AlternateContent xmlns:mc="http://schemas.openxmlformats.org/markup-compatibility/2006" xmlns:p14="http://schemas.microsoft.com/office/powerpoint/2010/main">
            <mc:Choice Requires="p14">
              <p:contentPart p14:bwMode="auto" r:id="rId50">
                <p14:nvContentPartPr>
                  <p14:cNvPr id="107" name="Рукописный ввод 106">
                    <a:extLst>
                      <a:ext uri="{FF2B5EF4-FFF2-40B4-BE49-F238E27FC236}">
                        <a16:creationId xmlns:a16="http://schemas.microsoft.com/office/drawing/2014/main" id="{94142069-2363-4534-8FF6-64D634E2655A}"/>
                      </a:ext>
                    </a:extLst>
                  </p14:cNvPr>
                  <p14:cNvContentPartPr/>
                  <p14:nvPr/>
                </p14:nvContentPartPr>
                <p14:xfrm>
                  <a:off x="4584629" y="1459869"/>
                  <a:ext cx="158400" cy="358920"/>
                </p14:xfrm>
              </p:contentPart>
            </mc:Choice>
            <mc:Fallback xmlns="">
              <p:pic>
                <p:nvPicPr>
                  <p:cNvPr id="107" name="Рукописный ввод 106">
                    <a:extLst>
                      <a:ext uri="{FF2B5EF4-FFF2-40B4-BE49-F238E27FC236}">
                        <a16:creationId xmlns:a16="http://schemas.microsoft.com/office/drawing/2014/main" id="{94142069-2363-4534-8FF6-64D634E2655A}"/>
                      </a:ext>
                    </a:extLst>
                  </p:cNvPr>
                  <p:cNvPicPr/>
                  <p:nvPr/>
                </p:nvPicPr>
                <p:blipFill>
                  <a:blip r:embed="rId51"/>
                  <a:stretch>
                    <a:fillRect/>
                  </a:stretch>
                </p:blipFill>
                <p:spPr>
                  <a:xfrm>
                    <a:off x="4577402" y="1452636"/>
                    <a:ext cx="173156" cy="37368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Рукописный ввод 107">
                    <a:extLst>
                      <a:ext uri="{FF2B5EF4-FFF2-40B4-BE49-F238E27FC236}">
                        <a16:creationId xmlns:a16="http://schemas.microsoft.com/office/drawing/2014/main" id="{0F9B1203-B9A3-4806-9BD6-5D0B8CD51FA4}"/>
                      </a:ext>
                    </a:extLst>
                  </p14:cNvPr>
                  <p14:cNvContentPartPr/>
                  <p14:nvPr/>
                </p14:nvContentPartPr>
                <p14:xfrm>
                  <a:off x="4796309" y="1515309"/>
                  <a:ext cx="174960" cy="245880"/>
                </p14:xfrm>
              </p:contentPart>
            </mc:Choice>
            <mc:Fallback xmlns="">
              <p:pic>
                <p:nvPicPr>
                  <p:cNvPr id="108" name="Рукописный ввод 107">
                    <a:extLst>
                      <a:ext uri="{FF2B5EF4-FFF2-40B4-BE49-F238E27FC236}">
                        <a16:creationId xmlns:a16="http://schemas.microsoft.com/office/drawing/2014/main" id="{0F9B1203-B9A3-4806-9BD6-5D0B8CD51FA4}"/>
                      </a:ext>
                    </a:extLst>
                  </p:cNvPr>
                  <p:cNvPicPr/>
                  <p:nvPr/>
                </p:nvPicPr>
                <p:blipFill>
                  <a:blip r:embed="rId53"/>
                  <a:stretch>
                    <a:fillRect/>
                  </a:stretch>
                </p:blipFill>
                <p:spPr>
                  <a:xfrm>
                    <a:off x="4788768" y="1508077"/>
                    <a:ext cx="189741" cy="26064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9" name="Рукописный ввод 108">
                    <a:extLst>
                      <a:ext uri="{FF2B5EF4-FFF2-40B4-BE49-F238E27FC236}">
                        <a16:creationId xmlns:a16="http://schemas.microsoft.com/office/drawing/2014/main" id="{8C7E0727-7D9F-4983-B68D-08591CD92EAC}"/>
                      </a:ext>
                    </a:extLst>
                  </p14:cNvPr>
                  <p14:cNvContentPartPr/>
                  <p14:nvPr/>
                </p14:nvContentPartPr>
                <p14:xfrm>
                  <a:off x="4960469" y="1465629"/>
                  <a:ext cx="226080" cy="228600"/>
                </p14:xfrm>
              </p:contentPart>
            </mc:Choice>
            <mc:Fallback xmlns="">
              <p:pic>
                <p:nvPicPr>
                  <p:cNvPr id="109" name="Рукописный ввод 108">
                    <a:extLst>
                      <a:ext uri="{FF2B5EF4-FFF2-40B4-BE49-F238E27FC236}">
                        <a16:creationId xmlns:a16="http://schemas.microsoft.com/office/drawing/2014/main" id="{8C7E0727-7D9F-4983-B68D-08591CD92EAC}"/>
                      </a:ext>
                    </a:extLst>
                  </p:cNvPr>
                  <p:cNvPicPr/>
                  <p:nvPr/>
                </p:nvPicPr>
                <p:blipFill>
                  <a:blip r:embed="rId55"/>
                  <a:stretch>
                    <a:fillRect/>
                  </a:stretch>
                </p:blipFill>
                <p:spPr>
                  <a:xfrm>
                    <a:off x="4952933" y="1458099"/>
                    <a:ext cx="240851" cy="24335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0" name="Рукописный ввод 109">
                    <a:extLst>
                      <a:ext uri="{FF2B5EF4-FFF2-40B4-BE49-F238E27FC236}">
                        <a16:creationId xmlns:a16="http://schemas.microsoft.com/office/drawing/2014/main" id="{2AA0E118-E839-483E-AF1E-2B77A2737754}"/>
                      </a:ext>
                    </a:extLst>
                  </p14:cNvPr>
                  <p14:cNvContentPartPr/>
                  <p14:nvPr/>
                </p14:nvContentPartPr>
                <p14:xfrm>
                  <a:off x="5072429" y="1539429"/>
                  <a:ext cx="157320" cy="80640"/>
                </p14:xfrm>
              </p:contentPart>
            </mc:Choice>
            <mc:Fallback xmlns="">
              <p:pic>
                <p:nvPicPr>
                  <p:cNvPr id="110" name="Рукописный ввод 109">
                    <a:extLst>
                      <a:ext uri="{FF2B5EF4-FFF2-40B4-BE49-F238E27FC236}">
                        <a16:creationId xmlns:a16="http://schemas.microsoft.com/office/drawing/2014/main" id="{2AA0E118-E839-483E-AF1E-2B77A2737754}"/>
                      </a:ext>
                    </a:extLst>
                  </p:cNvPr>
                  <p:cNvPicPr/>
                  <p:nvPr/>
                </p:nvPicPr>
                <p:blipFill>
                  <a:blip r:embed="rId57"/>
                  <a:stretch>
                    <a:fillRect/>
                  </a:stretch>
                </p:blipFill>
                <p:spPr>
                  <a:xfrm>
                    <a:off x="5065196" y="1532180"/>
                    <a:ext cx="172088" cy="95439"/>
                  </a:xfrm>
                  <a:prstGeom prst="rect">
                    <a:avLst/>
                  </a:prstGeom>
                </p:spPr>
              </p:pic>
            </mc:Fallback>
          </mc:AlternateContent>
        </p:grpSp>
      </p:gr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CF0DA257-4652-46E4-89D9-6C3043C2621D}"/>
                  </a:ext>
                </a:extLst>
              </p:cNvPr>
              <p:cNvSpPr txBox="1"/>
              <p:nvPr/>
            </p:nvSpPr>
            <p:spPr>
              <a:xfrm flipH="1">
                <a:off x="507645" y="3476978"/>
                <a:ext cx="2166957" cy="497700"/>
              </a:xfrm>
              <a:prstGeom prst="rect">
                <a:avLst/>
              </a:prstGeom>
              <a:noFill/>
            </p:spPr>
            <p:txBody>
              <a:bodyPr wrap="square">
                <a:spAutoFit/>
              </a:bodyPr>
              <a:lstStyle/>
              <a:p>
                <a:r>
                  <a:rPr lang="en-US" b="1" dirty="0">
                    <a:solidFill>
                      <a:srgbClr val="FF0000"/>
                    </a:solidFill>
                    <a:ea typeface="Cambria Math" panose="02040503050406030204" pitchFamily="18" charset="0"/>
                  </a:rPr>
                  <a:t>X</a:t>
                </a:r>
                <a14:m>
                  <m:oMath xmlns:m="http://schemas.openxmlformats.org/officeDocument/2006/math">
                    <m:r>
                      <a:rPr lang="en-US" b="1" i="1" dirty="0" smtClean="0">
                        <a:solidFill>
                          <a:srgbClr val="FF0000"/>
                        </a:solidFill>
                        <a:latin typeface="Cambria Math" panose="02040503050406030204" pitchFamily="18" charset="0"/>
                        <a:ea typeface="Cambria Math" panose="02040503050406030204" pitchFamily="18" charset="0"/>
                      </a:rPr>
                      <m:t>=−</m:t>
                    </m:r>
                    <m:f>
                      <m:fPr>
                        <m:ctrlPr>
                          <a:rPr lang="en-US" b="1" i="1" dirty="0" smtClean="0">
                            <a:solidFill>
                              <a:srgbClr val="FF0000"/>
                            </a:solidFill>
                            <a:latin typeface="Cambria Math" panose="02040503050406030204" pitchFamily="18" charset="0"/>
                            <a:ea typeface="Cambria Math" panose="02040503050406030204" pitchFamily="18" charset="0"/>
                          </a:rPr>
                        </m:ctrlPr>
                      </m:fPr>
                      <m:num>
                        <m:r>
                          <a:rPr lang="en-US" b="1" i="1" dirty="0" smtClean="0">
                            <a:solidFill>
                              <a:srgbClr val="FF0000"/>
                            </a:solidFill>
                            <a:latin typeface="Cambria Math" panose="02040503050406030204" pitchFamily="18" charset="0"/>
                            <a:ea typeface="Cambria Math" panose="02040503050406030204" pitchFamily="18" charset="0"/>
                          </a:rPr>
                          <m:t>𝒍𝒏</m:t>
                        </m:r>
                        <m:r>
                          <a:rPr lang="en-US" b="1" i="1" dirty="0" smtClean="0">
                            <a:solidFill>
                              <a:srgbClr val="FF0000"/>
                            </a:solidFill>
                            <a:latin typeface="Cambria Math" panose="02040503050406030204" pitchFamily="18" charset="0"/>
                            <a:ea typeface="Cambria Math" panose="02040503050406030204" pitchFamily="18" charset="0"/>
                          </a:rPr>
                          <m:t>(</m:t>
                        </m:r>
                        <m:r>
                          <a:rPr lang="en-US" b="1" i="1" dirty="0" smtClean="0">
                            <a:solidFill>
                              <a:srgbClr val="FF0000"/>
                            </a:solidFill>
                            <a:latin typeface="Cambria Math" panose="02040503050406030204" pitchFamily="18" charset="0"/>
                            <a:ea typeface="Cambria Math" panose="02040503050406030204" pitchFamily="18" charset="0"/>
                          </a:rPr>
                          <m:t>𝟏</m:t>
                        </m:r>
                        <m:r>
                          <a:rPr lang="en-US" b="1" i="1" dirty="0" smtClean="0">
                            <a:solidFill>
                              <a:srgbClr val="FF0000"/>
                            </a:solidFill>
                            <a:latin typeface="Cambria Math" panose="02040503050406030204" pitchFamily="18" charset="0"/>
                            <a:ea typeface="Cambria Math" panose="02040503050406030204" pitchFamily="18" charset="0"/>
                          </a:rPr>
                          <m:t>−</m:t>
                        </m:r>
                        <m:r>
                          <a:rPr lang="en-US" b="1" i="1" dirty="0" smtClean="0">
                            <a:solidFill>
                              <a:srgbClr val="FF0000"/>
                            </a:solidFill>
                            <a:latin typeface="Cambria Math" panose="02040503050406030204" pitchFamily="18" charset="0"/>
                            <a:ea typeface="Cambria Math" panose="02040503050406030204" pitchFamily="18" charset="0"/>
                          </a:rPr>
                          <m:t>𝑼</m:t>
                        </m:r>
                        <m:r>
                          <a:rPr lang="en-US" b="1" i="1" dirty="0" smtClean="0">
                            <a:solidFill>
                              <a:srgbClr val="FF0000"/>
                            </a:solidFill>
                            <a:latin typeface="Cambria Math" panose="02040503050406030204" pitchFamily="18" charset="0"/>
                            <a:ea typeface="Cambria Math" panose="02040503050406030204" pitchFamily="18" charset="0"/>
                          </a:rPr>
                          <m:t>)</m:t>
                        </m:r>
                      </m:num>
                      <m:den>
                        <m:r>
                          <a:rPr lang="en-US" b="1" i="1" dirty="0" smtClean="0">
                            <a:solidFill>
                              <a:srgbClr val="FF0000"/>
                            </a:solidFill>
                            <a:latin typeface="Cambria Math" panose="02040503050406030204" pitchFamily="18" charset="0"/>
                            <a:ea typeface="Cambria Math" panose="02040503050406030204" pitchFamily="18" charset="0"/>
                          </a:rPr>
                          <m:t>𝝀</m:t>
                        </m:r>
                      </m:den>
                    </m:f>
                  </m:oMath>
                </a14:m>
                <a:endParaRPr lang="ru-RU" b="1" dirty="0">
                  <a:solidFill>
                    <a:srgbClr val="FF0000"/>
                  </a:solidFill>
                </a:endParaRPr>
              </a:p>
            </p:txBody>
          </p:sp>
        </mc:Choice>
        <mc:Fallback xmlns="">
          <p:sp>
            <p:nvSpPr>
              <p:cNvPr id="327" name="TextBox 326">
                <a:extLst>
                  <a:ext uri="{FF2B5EF4-FFF2-40B4-BE49-F238E27FC236}">
                    <a16:creationId xmlns:a16="http://schemas.microsoft.com/office/drawing/2014/main" id="{CF0DA257-4652-46E4-89D9-6C3043C2621D}"/>
                  </a:ext>
                </a:extLst>
              </p:cNvPr>
              <p:cNvSpPr txBox="1">
                <a:spLocks noRot="1" noChangeAspect="1" noMove="1" noResize="1" noEditPoints="1" noAdjustHandles="1" noChangeArrowheads="1" noChangeShapeType="1" noTextEdit="1"/>
              </p:cNvSpPr>
              <p:nvPr/>
            </p:nvSpPr>
            <p:spPr>
              <a:xfrm flipH="1">
                <a:off x="507645" y="3476978"/>
                <a:ext cx="2166957" cy="497700"/>
              </a:xfrm>
              <a:prstGeom prst="rect">
                <a:avLst/>
              </a:prstGeom>
              <a:blipFill>
                <a:blip r:embed="rId84"/>
                <a:stretch>
                  <a:fillRect l="-2247" b="-7317"/>
                </a:stretch>
              </a:blipFill>
            </p:spPr>
            <p:txBody>
              <a:bodyPr/>
              <a:lstStyle/>
              <a:p>
                <a:r>
                  <a:rPr lang="ru-RU">
                    <a:noFill/>
                  </a:rPr>
                  <a:t> </a:t>
                </a:r>
              </a:p>
            </p:txBody>
          </p:sp>
        </mc:Fallback>
      </mc:AlternateContent>
      <p:sp>
        <p:nvSpPr>
          <p:cNvPr id="328" name="Прямоугольник 327">
            <a:extLst>
              <a:ext uri="{FF2B5EF4-FFF2-40B4-BE49-F238E27FC236}">
                <a16:creationId xmlns:a16="http://schemas.microsoft.com/office/drawing/2014/main" id="{AB5EBE99-5357-4AAA-BCEE-45D17FA74C8B}"/>
              </a:ext>
            </a:extLst>
          </p:cNvPr>
          <p:cNvSpPr/>
          <p:nvPr/>
        </p:nvSpPr>
        <p:spPr>
          <a:xfrm>
            <a:off x="124162" y="3450257"/>
            <a:ext cx="2538883" cy="55114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8874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2648802" cy="461665"/>
          </a:xfrm>
          <a:prstGeom prst="rect">
            <a:avLst/>
          </a:prstGeom>
        </p:spPr>
        <p:txBody>
          <a:bodyPr wrap="none">
            <a:spAutoFit/>
          </a:bodyPr>
          <a:lstStyle/>
          <a:p>
            <a:r>
              <a:rPr lang="en-US" sz="2400" b="1" dirty="0"/>
              <a:t>Learning objectives</a:t>
            </a:r>
          </a:p>
        </p:txBody>
      </p:sp>
      <p:sp>
        <p:nvSpPr>
          <p:cNvPr id="6" name="TextBox 5">
            <a:extLst>
              <a:ext uri="{FF2B5EF4-FFF2-40B4-BE49-F238E27FC236}">
                <a16:creationId xmlns:a16="http://schemas.microsoft.com/office/drawing/2014/main" id="{6CD7D522-550A-47A3-8025-38DABECFF170}"/>
              </a:ext>
            </a:extLst>
          </p:cNvPr>
          <p:cNvSpPr txBox="1"/>
          <p:nvPr/>
        </p:nvSpPr>
        <p:spPr>
          <a:xfrm>
            <a:off x="191375" y="874240"/>
            <a:ext cx="8253377" cy="2862322"/>
          </a:xfrm>
          <a:prstGeom prst="rect">
            <a:avLst/>
          </a:prstGeom>
          <a:noFill/>
        </p:spPr>
        <p:txBody>
          <a:bodyPr wrap="square">
            <a:spAutoFit/>
          </a:bodyPr>
          <a:lstStyle/>
          <a:p>
            <a:pPr marL="342900" indent="-342900">
              <a:buAutoNum type="arabicPeriod"/>
            </a:pPr>
            <a:r>
              <a:rPr lang="en-US" dirty="0">
                <a:ea typeface="+mn-lt"/>
                <a:cs typeface="+mn-lt"/>
              </a:rPr>
              <a:t>The student will be able </a:t>
            </a:r>
            <a:r>
              <a:rPr lang="en-US" dirty="0">
                <a:solidFill>
                  <a:srgbClr val="FF0000"/>
                </a:solidFill>
                <a:ea typeface="+mn-lt"/>
                <a:cs typeface="+mn-lt"/>
              </a:rPr>
              <a:t>to distinguish between the types of sampling</a:t>
            </a:r>
            <a:endParaRPr lang="ru-RU" dirty="0">
              <a:solidFill>
                <a:srgbClr val="FF0000"/>
              </a:solidFill>
              <a:ea typeface="+mn-lt"/>
              <a:cs typeface="+mn-lt"/>
            </a:endParaRPr>
          </a:p>
          <a:p>
            <a:endParaRPr lang="en-US" dirty="0">
              <a:solidFill>
                <a:srgbClr val="FF0000"/>
              </a:solidFill>
              <a:ea typeface="+mn-lt"/>
              <a:cs typeface="+mn-lt"/>
            </a:endParaRPr>
          </a:p>
          <a:p>
            <a:r>
              <a:rPr lang="en-US" dirty="0">
                <a:ea typeface="+mn-lt"/>
                <a:cs typeface="+mn-lt"/>
              </a:rPr>
              <a:t>2. The student will know </a:t>
            </a:r>
            <a:r>
              <a:rPr lang="en-US" dirty="0">
                <a:solidFill>
                  <a:srgbClr val="FF0000"/>
                </a:solidFill>
                <a:ea typeface="+mn-lt"/>
                <a:cs typeface="+mn-lt"/>
              </a:rPr>
              <a:t>what oriented probabilistic models are</a:t>
            </a:r>
            <a:endParaRPr lang="ru-RU" dirty="0">
              <a:solidFill>
                <a:srgbClr val="FF0000"/>
              </a:solidFill>
              <a:ea typeface="+mn-lt"/>
              <a:cs typeface="+mn-lt"/>
            </a:endParaRPr>
          </a:p>
          <a:p>
            <a:endParaRPr lang="en-US" dirty="0">
              <a:ea typeface="+mn-lt"/>
              <a:cs typeface="+mn-lt"/>
            </a:endParaRPr>
          </a:p>
          <a:p>
            <a:r>
              <a:rPr lang="en-US" dirty="0">
                <a:ea typeface="+mn-lt"/>
                <a:cs typeface="+mn-lt"/>
              </a:rPr>
              <a:t>3. The student will be able </a:t>
            </a:r>
            <a:r>
              <a:rPr lang="en-US" dirty="0">
                <a:solidFill>
                  <a:srgbClr val="FF0000"/>
                </a:solidFill>
                <a:ea typeface="+mn-lt"/>
                <a:cs typeface="+mn-lt"/>
              </a:rPr>
              <a:t>to train the structure and parameters of a Bayesian network on data of any type</a:t>
            </a:r>
            <a:endParaRPr lang="ru-RU" dirty="0">
              <a:solidFill>
                <a:srgbClr val="FF0000"/>
              </a:solidFill>
              <a:ea typeface="+mn-lt"/>
              <a:cs typeface="+mn-lt"/>
            </a:endParaRPr>
          </a:p>
          <a:p>
            <a:endParaRPr lang="en-US" dirty="0">
              <a:ea typeface="+mn-lt"/>
              <a:cs typeface="+mn-lt"/>
            </a:endParaRPr>
          </a:p>
          <a:p>
            <a:r>
              <a:rPr lang="en-US" dirty="0">
                <a:ea typeface="+mn-lt"/>
                <a:cs typeface="+mn-lt"/>
              </a:rPr>
              <a:t>4. The student will be able </a:t>
            </a:r>
            <a:r>
              <a:rPr lang="en-US" dirty="0">
                <a:solidFill>
                  <a:srgbClr val="FF0000"/>
                </a:solidFill>
                <a:ea typeface="+mn-lt"/>
                <a:cs typeface="+mn-lt"/>
              </a:rPr>
              <a:t>to write Python code for learning and sampling from Bayesian networks</a:t>
            </a:r>
            <a:endParaRPr lang="ru-RU" altLang="ru-RU" dirty="0">
              <a:solidFill>
                <a:srgbClr val="FF0000"/>
              </a:solidFill>
              <a:latin typeface="Calibri"/>
              <a:cs typeface="Calibri"/>
            </a:endParaRPr>
          </a:p>
          <a:p>
            <a:endParaRPr lang="ru-RU" dirty="0"/>
          </a:p>
        </p:txBody>
      </p:sp>
    </p:spTree>
    <p:extLst>
      <p:ext uri="{BB962C8B-B14F-4D97-AF65-F5344CB8AC3E}">
        <p14:creationId xmlns:p14="http://schemas.microsoft.com/office/powerpoint/2010/main" val="1467149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grpSp>
        <p:nvGrpSpPr>
          <p:cNvPr id="364" name="Группа 363">
            <a:extLst>
              <a:ext uri="{FF2B5EF4-FFF2-40B4-BE49-F238E27FC236}">
                <a16:creationId xmlns:a16="http://schemas.microsoft.com/office/drawing/2014/main" id="{C6F7089F-1DBB-43FE-B26E-2AC3BB099C1F}"/>
              </a:ext>
            </a:extLst>
          </p:cNvPr>
          <p:cNvGrpSpPr/>
          <p:nvPr/>
        </p:nvGrpSpPr>
        <p:grpSpPr>
          <a:xfrm>
            <a:off x="2217370" y="741848"/>
            <a:ext cx="4976715" cy="3992115"/>
            <a:chOff x="2155373" y="1480378"/>
            <a:chExt cx="4065232" cy="3260961"/>
          </a:xfrm>
        </p:grpSpPr>
        <p:grpSp>
          <p:nvGrpSpPr>
            <p:cNvPr id="112" name="Группа 111">
              <a:extLst>
                <a:ext uri="{FF2B5EF4-FFF2-40B4-BE49-F238E27FC236}">
                  <a16:creationId xmlns:a16="http://schemas.microsoft.com/office/drawing/2014/main" id="{71B091FE-7B64-4ADA-9671-25A8B0F0B790}"/>
                </a:ext>
              </a:extLst>
            </p:cNvPr>
            <p:cNvGrpSpPr/>
            <p:nvPr/>
          </p:nvGrpSpPr>
          <p:grpSpPr>
            <a:xfrm>
              <a:off x="2157335" y="1480378"/>
              <a:ext cx="4063270" cy="3260961"/>
              <a:chOff x="3917343" y="1549509"/>
              <a:chExt cx="2854286" cy="2290696"/>
            </a:xfrm>
          </p:grpSpPr>
          <p:grpSp>
            <p:nvGrpSpPr>
              <p:cNvPr id="14" name="Группа 13">
                <a:extLst>
                  <a:ext uri="{FF2B5EF4-FFF2-40B4-BE49-F238E27FC236}">
                    <a16:creationId xmlns:a16="http://schemas.microsoft.com/office/drawing/2014/main" id="{79D05F92-1962-4D76-BF7A-B895174400FE}"/>
                  </a:ext>
                </a:extLst>
              </p:cNvPr>
              <p:cNvGrpSpPr/>
              <p:nvPr/>
            </p:nvGrpSpPr>
            <p:grpSpPr>
              <a:xfrm>
                <a:off x="3917343" y="1710618"/>
                <a:ext cx="2563615" cy="2129587"/>
                <a:chOff x="3385001" y="2464348"/>
                <a:chExt cx="2453327" cy="2037972"/>
              </a:xfrm>
            </p:grpSpPr>
            <p:grpSp>
              <p:nvGrpSpPr>
                <p:cNvPr id="232" name="Группа 231">
                  <a:extLst>
                    <a:ext uri="{FF2B5EF4-FFF2-40B4-BE49-F238E27FC236}">
                      <a16:creationId xmlns:a16="http://schemas.microsoft.com/office/drawing/2014/main" id="{99F4AF48-4D35-4092-BC51-F2F461ADF3F8}"/>
                    </a:ext>
                  </a:extLst>
                </p:cNvPr>
                <p:cNvGrpSpPr/>
                <p:nvPr/>
              </p:nvGrpSpPr>
              <p:grpSpPr>
                <a:xfrm>
                  <a:off x="3386439" y="2464348"/>
                  <a:ext cx="2451889" cy="2037972"/>
                  <a:chOff x="238241" y="1299254"/>
                  <a:chExt cx="2793600" cy="2322000"/>
                </a:xfrm>
              </p:grpSpPr>
              <mc:AlternateContent xmlns:mc="http://schemas.openxmlformats.org/markup-compatibility/2006" xmlns:p14="http://schemas.microsoft.com/office/powerpoint/2010/main">
                <mc:Choice Requires="p14">
                  <p:contentPart p14:bwMode="auto" r:id="rId3">
                    <p14:nvContentPartPr>
                      <p14:cNvPr id="239" name="Рукописный ввод 238">
                        <a:extLst>
                          <a:ext uri="{FF2B5EF4-FFF2-40B4-BE49-F238E27FC236}">
                            <a16:creationId xmlns:a16="http://schemas.microsoft.com/office/drawing/2014/main" id="{30FB626A-37D7-4A02-8449-35B3A3DEC912}"/>
                          </a:ext>
                        </a:extLst>
                      </p14:cNvPr>
                      <p14:cNvContentPartPr/>
                      <p14:nvPr/>
                    </p14:nvContentPartPr>
                    <p14:xfrm>
                      <a:off x="289721" y="1370894"/>
                      <a:ext cx="37080" cy="1925280"/>
                    </p14:xfrm>
                  </p:contentPart>
                </mc:Choice>
                <mc:Fallback xmlns="">
                  <p:pic>
                    <p:nvPicPr>
                      <p:cNvPr id="239" name="Рукописный ввод 238">
                        <a:extLst>
                          <a:ext uri="{FF2B5EF4-FFF2-40B4-BE49-F238E27FC236}">
                            <a16:creationId xmlns:a16="http://schemas.microsoft.com/office/drawing/2014/main" id="{30FB626A-37D7-4A02-8449-35B3A3DEC912}"/>
                          </a:ext>
                        </a:extLst>
                      </p:cNvPr>
                      <p:cNvPicPr/>
                      <p:nvPr/>
                    </p:nvPicPr>
                    <p:blipFill>
                      <a:blip r:embed="rId4"/>
                      <a:stretch>
                        <a:fillRect/>
                      </a:stretch>
                    </p:blipFill>
                    <p:spPr>
                      <a:xfrm>
                        <a:off x="284069" y="1365263"/>
                        <a:ext cx="48159" cy="19363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0" name="Рукописный ввод 239">
                        <a:extLst>
                          <a:ext uri="{FF2B5EF4-FFF2-40B4-BE49-F238E27FC236}">
                            <a16:creationId xmlns:a16="http://schemas.microsoft.com/office/drawing/2014/main" id="{9CF5B41B-A8A5-49A2-8C59-B14476811CFA}"/>
                          </a:ext>
                        </a:extLst>
                      </p14:cNvPr>
                      <p14:cNvContentPartPr/>
                      <p14:nvPr/>
                    </p14:nvContentPartPr>
                    <p14:xfrm>
                      <a:off x="238241" y="1299254"/>
                      <a:ext cx="113040" cy="222120"/>
                    </p14:xfrm>
                  </p:contentPart>
                </mc:Choice>
                <mc:Fallback xmlns="">
                  <p:pic>
                    <p:nvPicPr>
                      <p:cNvPr id="240" name="Рукописный ввод 239">
                        <a:extLst>
                          <a:ext uri="{FF2B5EF4-FFF2-40B4-BE49-F238E27FC236}">
                            <a16:creationId xmlns:a16="http://schemas.microsoft.com/office/drawing/2014/main" id="{9CF5B41B-A8A5-49A2-8C59-B14476811CFA}"/>
                          </a:ext>
                        </a:extLst>
                      </p:cNvPr>
                      <p:cNvPicPr/>
                      <p:nvPr/>
                    </p:nvPicPr>
                    <p:blipFill>
                      <a:blip r:embed="rId6"/>
                      <a:stretch>
                        <a:fillRect/>
                      </a:stretch>
                    </p:blipFill>
                    <p:spPr>
                      <a:xfrm>
                        <a:off x="232600" y="1293842"/>
                        <a:ext cx="124096" cy="23317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1" name="Рукописный ввод 240">
                        <a:extLst>
                          <a:ext uri="{FF2B5EF4-FFF2-40B4-BE49-F238E27FC236}">
                            <a16:creationId xmlns:a16="http://schemas.microsoft.com/office/drawing/2014/main" id="{F6774ECE-7ABD-4272-AB0D-DDDB437DA0FA}"/>
                          </a:ext>
                        </a:extLst>
                      </p14:cNvPr>
                      <p14:cNvContentPartPr/>
                      <p14:nvPr/>
                    </p14:nvContentPartPr>
                    <p14:xfrm>
                      <a:off x="302681" y="3292934"/>
                      <a:ext cx="2408040" cy="32760"/>
                    </p14:xfrm>
                  </p:contentPart>
                </mc:Choice>
                <mc:Fallback xmlns="">
                  <p:pic>
                    <p:nvPicPr>
                      <p:cNvPr id="241" name="Рукописный ввод 240">
                        <a:extLst>
                          <a:ext uri="{FF2B5EF4-FFF2-40B4-BE49-F238E27FC236}">
                            <a16:creationId xmlns:a16="http://schemas.microsoft.com/office/drawing/2014/main" id="{F6774ECE-7ABD-4272-AB0D-DDDB437DA0FA}"/>
                          </a:ext>
                        </a:extLst>
                      </p:cNvPr>
                      <p:cNvPicPr/>
                      <p:nvPr/>
                    </p:nvPicPr>
                    <p:blipFill>
                      <a:blip r:embed="rId8"/>
                      <a:stretch>
                        <a:fillRect/>
                      </a:stretch>
                    </p:blipFill>
                    <p:spPr>
                      <a:xfrm>
                        <a:off x="297275" y="3287512"/>
                        <a:ext cx="2419077" cy="4383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2" name="Рукописный ввод 241">
                        <a:extLst>
                          <a:ext uri="{FF2B5EF4-FFF2-40B4-BE49-F238E27FC236}">
                            <a16:creationId xmlns:a16="http://schemas.microsoft.com/office/drawing/2014/main" id="{8E90788D-C428-4D19-B155-37DB048684D9}"/>
                          </a:ext>
                        </a:extLst>
                      </p14:cNvPr>
                      <p14:cNvContentPartPr/>
                      <p14:nvPr/>
                    </p14:nvContentPartPr>
                    <p14:xfrm>
                      <a:off x="2631881" y="3241814"/>
                      <a:ext cx="185760" cy="115200"/>
                    </p14:xfrm>
                  </p:contentPart>
                </mc:Choice>
                <mc:Fallback xmlns="">
                  <p:pic>
                    <p:nvPicPr>
                      <p:cNvPr id="242" name="Рукописный ввод 241">
                        <a:extLst>
                          <a:ext uri="{FF2B5EF4-FFF2-40B4-BE49-F238E27FC236}">
                            <a16:creationId xmlns:a16="http://schemas.microsoft.com/office/drawing/2014/main" id="{8E90788D-C428-4D19-B155-37DB048684D9}"/>
                          </a:ext>
                        </a:extLst>
                      </p:cNvPr>
                      <p:cNvPicPr/>
                      <p:nvPr/>
                    </p:nvPicPr>
                    <p:blipFill>
                      <a:blip r:embed="rId10"/>
                      <a:stretch>
                        <a:fillRect/>
                      </a:stretch>
                    </p:blipFill>
                    <p:spPr>
                      <a:xfrm>
                        <a:off x="2626245" y="3236393"/>
                        <a:ext cx="196806" cy="12626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5" name="Рукописный ввод 244">
                        <a:extLst>
                          <a:ext uri="{FF2B5EF4-FFF2-40B4-BE49-F238E27FC236}">
                            <a16:creationId xmlns:a16="http://schemas.microsoft.com/office/drawing/2014/main" id="{7E32B7DB-7204-4962-87CA-AA53F8EEFF29}"/>
                          </a:ext>
                        </a:extLst>
                      </p14:cNvPr>
                      <p14:cNvContentPartPr/>
                      <p14:nvPr/>
                    </p14:nvContentPartPr>
                    <p14:xfrm>
                      <a:off x="2868761" y="3399134"/>
                      <a:ext cx="138600" cy="222120"/>
                    </p14:xfrm>
                  </p:contentPart>
                </mc:Choice>
                <mc:Fallback xmlns="">
                  <p:pic>
                    <p:nvPicPr>
                      <p:cNvPr id="245" name="Рукописный ввод 244">
                        <a:extLst>
                          <a:ext uri="{FF2B5EF4-FFF2-40B4-BE49-F238E27FC236}">
                            <a16:creationId xmlns:a16="http://schemas.microsoft.com/office/drawing/2014/main" id="{7E32B7DB-7204-4962-87CA-AA53F8EEFF29}"/>
                          </a:ext>
                        </a:extLst>
                      </p:cNvPr>
                      <p:cNvPicPr/>
                      <p:nvPr/>
                    </p:nvPicPr>
                    <p:blipFill>
                      <a:blip r:embed="rId12"/>
                      <a:stretch>
                        <a:fillRect/>
                      </a:stretch>
                    </p:blipFill>
                    <p:spPr>
                      <a:xfrm>
                        <a:off x="2863352" y="3393722"/>
                        <a:ext cx="149643" cy="23317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6" name="Рукописный ввод 245">
                        <a:extLst>
                          <a:ext uri="{FF2B5EF4-FFF2-40B4-BE49-F238E27FC236}">
                            <a16:creationId xmlns:a16="http://schemas.microsoft.com/office/drawing/2014/main" id="{3F3834B8-DB79-4CB2-A3C8-93D947074B73}"/>
                          </a:ext>
                        </a:extLst>
                      </p14:cNvPr>
                      <p14:cNvContentPartPr/>
                      <p14:nvPr/>
                    </p14:nvContentPartPr>
                    <p14:xfrm>
                      <a:off x="2900441" y="3456014"/>
                      <a:ext cx="131400" cy="157320"/>
                    </p14:xfrm>
                  </p:contentPart>
                </mc:Choice>
                <mc:Fallback xmlns="">
                  <p:pic>
                    <p:nvPicPr>
                      <p:cNvPr id="246" name="Рукописный ввод 245">
                        <a:extLst>
                          <a:ext uri="{FF2B5EF4-FFF2-40B4-BE49-F238E27FC236}">
                            <a16:creationId xmlns:a16="http://schemas.microsoft.com/office/drawing/2014/main" id="{3F3834B8-DB79-4CB2-A3C8-93D947074B73}"/>
                          </a:ext>
                        </a:extLst>
                      </p:cNvPr>
                      <p:cNvPicPr/>
                      <p:nvPr/>
                    </p:nvPicPr>
                    <p:blipFill>
                      <a:blip r:embed="rId14"/>
                      <a:stretch>
                        <a:fillRect/>
                      </a:stretch>
                    </p:blipFill>
                    <p:spPr>
                      <a:xfrm>
                        <a:off x="2895032" y="3450379"/>
                        <a:ext cx="142444" cy="1683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7" name="Рукописный ввод 6">
                      <a:extLst>
                        <a:ext uri="{FF2B5EF4-FFF2-40B4-BE49-F238E27FC236}">
                          <a16:creationId xmlns:a16="http://schemas.microsoft.com/office/drawing/2014/main" id="{6EE34788-FE16-4EA4-A353-FCA72968506D}"/>
                        </a:ext>
                      </a:extLst>
                    </p14:cNvPr>
                    <p14:cNvContentPartPr/>
                    <p14:nvPr/>
                  </p14:nvContentPartPr>
                  <p14:xfrm>
                    <a:off x="3491921" y="4210934"/>
                    <a:ext cx="1440" cy="7200"/>
                  </p14:xfrm>
                </p:contentPart>
              </mc:Choice>
              <mc:Fallback xmlns="">
                <p:pic>
                  <p:nvPicPr>
                    <p:cNvPr id="7" name="Рукописный ввод 6">
                      <a:extLst>
                        <a:ext uri="{FF2B5EF4-FFF2-40B4-BE49-F238E27FC236}">
                          <a16:creationId xmlns:a16="http://schemas.microsoft.com/office/drawing/2014/main" id="{6EE34788-FE16-4EA4-A353-FCA72968506D}"/>
                        </a:ext>
                      </a:extLst>
                    </p:cNvPr>
                    <p:cNvPicPr/>
                    <p:nvPr/>
                  </p:nvPicPr>
                  <p:blipFill>
                    <a:blip r:embed="rId16"/>
                    <a:stretch>
                      <a:fillRect/>
                    </a:stretch>
                  </p:blipFill>
                  <p:spPr>
                    <a:xfrm>
                      <a:off x="3486161" y="4205934"/>
                      <a:ext cx="13200" cy="1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Рукописный ввод 10">
                      <a:extLst>
                        <a:ext uri="{FF2B5EF4-FFF2-40B4-BE49-F238E27FC236}">
                          <a16:creationId xmlns:a16="http://schemas.microsoft.com/office/drawing/2014/main" id="{919397F9-CBFD-440D-986E-2A6F11398B53}"/>
                        </a:ext>
                      </a:extLst>
                    </p14:cNvPr>
                    <p14:cNvContentPartPr/>
                    <p14:nvPr/>
                  </p14:nvContentPartPr>
                  <p14:xfrm>
                    <a:off x="3385001" y="2612894"/>
                    <a:ext cx="65160" cy="5760"/>
                  </p14:xfrm>
                </p:contentPart>
              </mc:Choice>
              <mc:Fallback xmlns="">
                <p:pic>
                  <p:nvPicPr>
                    <p:cNvPr id="11" name="Рукописный ввод 10">
                      <a:extLst>
                        <a:ext uri="{FF2B5EF4-FFF2-40B4-BE49-F238E27FC236}">
                          <a16:creationId xmlns:a16="http://schemas.microsoft.com/office/drawing/2014/main" id="{919397F9-CBFD-440D-986E-2A6F11398B53}"/>
                        </a:ext>
                      </a:extLst>
                    </p:cNvPr>
                    <p:cNvPicPr/>
                    <p:nvPr/>
                  </p:nvPicPr>
                  <p:blipFill>
                    <a:blip r:embed="rId18"/>
                    <a:stretch>
                      <a:fillRect/>
                    </a:stretch>
                  </p:blipFill>
                  <p:spPr>
                    <a:xfrm>
                      <a:off x="3380248" y="2607751"/>
                      <a:ext cx="74865" cy="1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1" name="Рукописный ввод 30">
                    <a:extLst>
                      <a:ext uri="{FF2B5EF4-FFF2-40B4-BE49-F238E27FC236}">
                        <a16:creationId xmlns:a16="http://schemas.microsoft.com/office/drawing/2014/main" id="{66092277-927E-48D2-B1EB-5072CD3185FE}"/>
                      </a:ext>
                    </a:extLst>
                  </p14:cNvPr>
                  <p14:cNvContentPartPr/>
                  <p14:nvPr/>
                </p14:nvContentPartPr>
                <p14:xfrm>
                  <a:off x="4021229" y="1549509"/>
                  <a:ext cx="1883880" cy="2010240"/>
                </p14:xfrm>
              </p:contentPart>
            </mc:Choice>
            <mc:Fallback xmlns="">
              <p:pic>
                <p:nvPicPr>
                  <p:cNvPr id="31" name="Рукописный ввод 30">
                    <a:extLst>
                      <a:ext uri="{FF2B5EF4-FFF2-40B4-BE49-F238E27FC236}">
                        <a16:creationId xmlns:a16="http://schemas.microsoft.com/office/drawing/2014/main" id="{66092277-927E-48D2-B1EB-5072CD3185FE}"/>
                      </a:ext>
                    </a:extLst>
                  </p:cNvPr>
                  <p:cNvPicPr/>
                  <p:nvPr/>
                </p:nvPicPr>
                <p:blipFill>
                  <a:blip r:embed="rId20"/>
                  <a:stretch>
                    <a:fillRect/>
                  </a:stretch>
                </p:blipFill>
                <p:spPr>
                  <a:xfrm>
                    <a:off x="4016064" y="1544551"/>
                    <a:ext cx="1894003" cy="2020362"/>
                  </a:xfrm>
                  <a:prstGeom prst="rect">
                    <a:avLst/>
                  </a:prstGeom>
                </p:spPr>
              </p:pic>
            </mc:Fallback>
          </mc:AlternateContent>
          <p:grpSp>
            <p:nvGrpSpPr>
              <p:cNvPr id="105" name="Группа 104">
                <a:extLst>
                  <a:ext uri="{FF2B5EF4-FFF2-40B4-BE49-F238E27FC236}">
                    <a16:creationId xmlns:a16="http://schemas.microsoft.com/office/drawing/2014/main" id="{F8E22669-C5C5-4032-AF8C-B745DC4DF3AE}"/>
                  </a:ext>
                </a:extLst>
              </p:cNvPr>
              <p:cNvGrpSpPr/>
              <p:nvPr/>
            </p:nvGrpSpPr>
            <p:grpSpPr>
              <a:xfrm>
                <a:off x="5835629" y="2233509"/>
                <a:ext cx="936000" cy="375120"/>
                <a:chOff x="5835629" y="2233509"/>
                <a:chExt cx="936000" cy="375120"/>
              </a:xfrm>
            </p:grpSpPr>
            <mc:AlternateContent xmlns:mc="http://schemas.openxmlformats.org/markup-compatibility/2006" xmlns:p14="http://schemas.microsoft.com/office/powerpoint/2010/main">
              <mc:Choice Requires="p14">
                <p:contentPart p14:bwMode="auto" r:id="rId21">
                  <p14:nvContentPartPr>
                    <p14:cNvPr id="32" name="Рукописный ввод 31">
                      <a:extLst>
                        <a:ext uri="{FF2B5EF4-FFF2-40B4-BE49-F238E27FC236}">
                          <a16:creationId xmlns:a16="http://schemas.microsoft.com/office/drawing/2014/main" id="{09625737-BA9A-4C71-AB61-38C969B41C0F}"/>
                        </a:ext>
                      </a:extLst>
                    </p14:cNvPr>
                    <p14:cNvContentPartPr/>
                    <p14:nvPr/>
                  </p14:nvContentPartPr>
                  <p14:xfrm>
                    <a:off x="5911229" y="2381829"/>
                    <a:ext cx="50400" cy="216000"/>
                  </p14:xfrm>
                </p:contentPart>
              </mc:Choice>
              <mc:Fallback xmlns="">
                <p:pic>
                  <p:nvPicPr>
                    <p:cNvPr id="32" name="Рукописный ввод 31">
                      <a:extLst>
                        <a:ext uri="{FF2B5EF4-FFF2-40B4-BE49-F238E27FC236}">
                          <a16:creationId xmlns:a16="http://schemas.microsoft.com/office/drawing/2014/main" id="{09625737-BA9A-4C71-AB61-38C969B41C0F}"/>
                        </a:ext>
                      </a:extLst>
                    </p:cNvPr>
                    <p:cNvPicPr/>
                    <p:nvPr/>
                  </p:nvPicPr>
                  <p:blipFill>
                    <a:blip r:embed="rId22"/>
                    <a:stretch>
                      <a:fillRect/>
                    </a:stretch>
                  </p:blipFill>
                  <p:spPr>
                    <a:xfrm>
                      <a:off x="5906272" y="2376662"/>
                      <a:ext cx="60521" cy="22612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1" name="Рукописный ввод 80">
                      <a:extLst>
                        <a:ext uri="{FF2B5EF4-FFF2-40B4-BE49-F238E27FC236}">
                          <a16:creationId xmlns:a16="http://schemas.microsoft.com/office/drawing/2014/main" id="{A5C95CD9-55C7-4161-B981-E74EBA435B18}"/>
                        </a:ext>
                      </a:extLst>
                    </p14:cNvPr>
                    <p14:cNvContentPartPr/>
                    <p14:nvPr/>
                  </p14:nvContentPartPr>
                  <p14:xfrm>
                    <a:off x="5835629" y="2344029"/>
                    <a:ext cx="162000" cy="59040"/>
                  </p14:xfrm>
                </p:contentPart>
              </mc:Choice>
              <mc:Fallback xmlns="">
                <p:pic>
                  <p:nvPicPr>
                    <p:cNvPr id="81" name="Рукописный ввод 80">
                      <a:extLst>
                        <a:ext uri="{FF2B5EF4-FFF2-40B4-BE49-F238E27FC236}">
                          <a16:creationId xmlns:a16="http://schemas.microsoft.com/office/drawing/2014/main" id="{A5C95CD9-55C7-4161-B981-E74EBA435B18}"/>
                        </a:ext>
                      </a:extLst>
                    </p:cNvPr>
                    <p:cNvPicPr/>
                    <p:nvPr/>
                  </p:nvPicPr>
                  <p:blipFill>
                    <a:blip r:embed="rId26"/>
                    <a:stretch>
                      <a:fillRect/>
                    </a:stretch>
                  </p:blipFill>
                  <p:spPr>
                    <a:xfrm>
                      <a:off x="5830663" y="2338868"/>
                      <a:ext cx="172138" cy="6915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9" name="Рукописный ввод 98">
                      <a:extLst>
                        <a:ext uri="{FF2B5EF4-FFF2-40B4-BE49-F238E27FC236}">
                          <a16:creationId xmlns:a16="http://schemas.microsoft.com/office/drawing/2014/main" id="{C7F3EEB5-206D-492F-AC74-B5CD73027BE6}"/>
                        </a:ext>
                      </a:extLst>
                    </p14:cNvPr>
                    <p14:cNvContentPartPr/>
                    <p14:nvPr/>
                  </p14:nvContentPartPr>
                  <p14:xfrm>
                    <a:off x="6036509" y="2381109"/>
                    <a:ext cx="231120" cy="201960"/>
                  </p14:xfrm>
                </p:contentPart>
              </mc:Choice>
              <mc:Fallback xmlns="">
                <p:pic>
                  <p:nvPicPr>
                    <p:cNvPr id="99" name="Рукописный ввод 98">
                      <a:extLst>
                        <a:ext uri="{FF2B5EF4-FFF2-40B4-BE49-F238E27FC236}">
                          <a16:creationId xmlns:a16="http://schemas.microsoft.com/office/drawing/2014/main" id="{C7F3EEB5-206D-492F-AC74-B5CD73027BE6}"/>
                        </a:ext>
                      </a:extLst>
                    </p:cNvPr>
                    <p:cNvPicPr/>
                    <p:nvPr/>
                  </p:nvPicPr>
                  <p:blipFill>
                    <a:blip r:embed="rId28"/>
                    <a:stretch>
                      <a:fillRect/>
                    </a:stretch>
                  </p:blipFill>
                  <p:spPr>
                    <a:xfrm>
                      <a:off x="6031341" y="2376148"/>
                      <a:ext cx="241250" cy="21208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0" name="Рукописный ввод 99">
                      <a:extLst>
                        <a:ext uri="{FF2B5EF4-FFF2-40B4-BE49-F238E27FC236}">
                          <a16:creationId xmlns:a16="http://schemas.microsoft.com/office/drawing/2014/main" id="{B4D79016-CE66-48CD-AEC2-891B0C508190}"/>
                        </a:ext>
                      </a:extLst>
                    </p14:cNvPr>
                    <p14:cNvContentPartPr/>
                    <p14:nvPr/>
                  </p14:nvContentPartPr>
                  <p14:xfrm>
                    <a:off x="6312629" y="2359149"/>
                    <a:ext cx="201960" cy="249480"/>
                  </p14:xfrm>
                </p:contentPart>
              </mc:Choice>
              <mc:Fallback xmlns="">
                <p:pic>
                  <p:nvPicPr>
                    <p:cNvPr id="100" name="Рукописный ввод 99">
                      <a:extLst>
                        <a:ext uri="{FF2B5EF4-FFF2-40B4-BE49-F238E27FC236}">
                          <a16:creationId xmlns:a16="http://schemas.microsoft.com/office/drawing/2014/main" id="{B4D79016-CE66-48CD-AEC2-891B0C508190}"/>
                        </a:ext>
                      </a:extLst>
                    </p:cNvPr>
                    <p:cNvPicPr/>
                    <p:nvPr/>
                  </p:nvPicPr>
                  <p:blipFill>
                    <a:blip r:embed="rId30"/>
                    <a:stretch>
                      <a:fillRect/>
                    </a:stretch>
                  </p:blipFill>
                  <p:spPr>
                    <a:xfrm>
                      <a:off x="6307663" y="2353982"/>
                      <a:ext cx="212099" cy="25960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2" name="Рукописный ввод 101">
                      <a:extLst>
                        <a:ext uri="{FF2B5EF4-FFF2-40B4-BE49-F238E27FC236}">
                          <a16:creationId xmlns:a16="http://schemas.microsoft.com/office/drawing/2014/main" id="{A4D9D617-7D54-4635-B772-30CD843C5B9B}"/>
                        </a:ext>
                      </a:extLst>
                    </p14:cNvPr>
                    <p14:cNvContentPartPr/>
                    <p14:nvPr/>
                  </p14:nvContentPartPr>
                  <p14:xfrm>
                    <a:off x="6526469" y="2233509"/>
                    <a:ext cx="212040" cy="298440"/>
                  </p14:xfrm>
                </p:contentPart>
              </mc:Choice>
              <mc:Fallback xmlns="">
                <p:pic>
                  <p:nvPicPr>
                    <p:cNvPr id="102" name="Рукописный ввод 101">
                      <a:extLst>
                        <a:ext uri="{FF2B5EF4-FFF2-40B4-BE49-F238E27FC236}">
                          <a16:creationId xmlns:a16="http://schemas.microsoft.com/office/drawing/2014/main" id="{A4D9D617-7D54-4635-B772-30CD843C5B9B}"/>
                        </a:ext>
                      </a:extLst>
                    </p:cNvPr>
                    <p:cNvPicPr/>
                    <p:nvPr/>
                  </p:nvPicPr>
                  <p:blipFill>
                    <a:blip r:embed="rId32"/>
                    <a:stretch>
                      <a:fillRect/>
                    </a:stretch>
                  </p:blipFill>
                  <p:spPr>
                    <a:xfrm>
                      <a:off x="6521302" y="2228339"/>
                      <a:ext cx="222167" cy="308574"/>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4" name="Рукописный ввод 103">
                      <a:extLst>
                        <a:ext uri="{FF2B5EF4-FFF2-40B4-BE49-F238E27FC236}">
                          <a16:creationId xmlns:a16="http://schemas.microsoft.com/office/drawing/2014/main" id="{7995BC87-E672-43FC-8975-5A42E81E3302}"/>
                        </a:ext>
                      </a:extLst>
                    </p14:cNvPr>
                    <p14:cNvContentPartPr/>
                    <p14:nvPr/>
                  </p14:nvContentPartPr>
                  <p14:xfrm>
                    <a:off x="6634109" y="2389749"/>
                    <a:ext cx="137520" cy="36360"/>
                  </p14:xfrm>
                </p:contentPart>
              </mc:Choice>
              <mc:Fallback xmlns="">
                <p:pic>
                  <p:nvPicPr>
                    <p:cNvPr id="104" name="Рукописный ввод 103">
                      <a:extLst>
                        <a:ext uri="{FF2B5EF4-FFF2-40B4-BE49-F238E27FC236}">
                          <a16:creationId xmlns:a16="http://schemas.microsoft.com/office/drawing/2014/main" id="{7995BC87-E672-43FC-8975-5A42E81E3302}"/>
                        </a:ext>
                      </a:extLst>
                    </p:cNvPr>
                    <p:cNvPicPr/>
                    <p:nvPr/>
                  </p:nvPicPr>
                  <p:blipFill>
                    <a:blip r:embed="rId34"/>
                    <a:stretch>
                      <a:fillRect/>
                    </a:stretch>
                  </p:blipFill>
                  <p:spPr>
                    <a:xfrm>
                      <a:off x="6628939" y="2384584"/>
                      <a:ext cx="147653" cy="46483"/>
                    </a:xfrm>
                    <a:prstGeom prst="rect">
                      <a:avLst/>
                    </a:prstGeom>
                  </p:spPr>
                </p:pic>
              </mc:Fallback>
            </mc:AlternateContent>
          </p:grpSp>
        </p:grpSp>
        <p:grpSp>
          <p:nvGrpSpPr>
            <p:cNvPr id="51" name="Группа 50">
              <a:extLst>
                <a:ext uri="{FF2B5EF4-FFF2-40B4-BE49-F238E27FC236}">
                  <a16:creationId xmlns:a16="http://schemas.microsoft.com/office/drawing/2014/main" id="{52081FE5-35CA-4DF7-B43B-4E4F06AD75FA}"/>
                </a:ext>
              </a:extLst>
            </p:cNvPr>
            <p:cNvGrpSpPr/>
            <p:nvPr/>
          </p:nvGrpSpPr>
          <p:grpSpPr>
            <a:xfrm>
              <a:off x="2438333" y="4291746"/>
              <a:ext cx="2360880" cy="93600"/>
              <a:chOff x="2438333" y="4291746"/>
              <a:chExt cx="2360880" cy="93600"/>
            </a:xfrm>
          </p:grpSpPr>
          <mc:AlternateContent xmlns:mc="http://schemas.openxmlformats.org/markup-compatibility/2006" xmlns:p14="http://schemas.microsoft.com/office/powerpoint/2010/main">
            <mc:Choice Requires="p14">
              <p:contentPart p14:bwMode="auto" r:id="rId35">
                <p14:nvContentPartPr>
                  <p14:cNvPr id="2" name="Рукописный ввод 1">
                    <a:extLst>
                      <a:ext uri="{FF2B5EF4-FFF2-40B4-BE49-F238E27FC236}">
                        <a16:creationId xmlns:a16="http://schemas.microsoft.com/office/drawing/2014/main" id="{6E561875-1AD6-4794-BB36-477F4637AFA4}"/>
                      </a:ext>
                    </a:extLst>
                  </p14:cNvPr>
                  <p14:cNvContentPartPr/>
                  <p14:nvPr/>
                </p14:nvContentPartPr>
                <p14:xfrm>
                  <a:off x="2450933" y="4317666"/>
                  <a:ext cx="39960" cy="67680"/>
                </p14:xfrm>
              </p:contentPart>
            </mc:Choice>
            <mc:Fallback xmlns="">
              <p:pic>
                <p:nvPicPr>
                  <p:cNvPr id="2" name="Рукописный ввод 1">
                    <a:extLst>
                      <a:ext uri="{FF2B5EF4-FFF2-40B4-BE49-F238E27FC236}">
                        <a16:creationId xmlns:a16="http://schemas.microsoft.com/office/drawing/2014/main" id="{6E561875-1AD6-4794-BB36-477F4637AFA4}"/>
                      </a:ext>
                    </a:extLst>
                  </p:cNvPr>
                  <p:cNvPicPr/>
                  <p:nvPr/>
                </p:nvPicPr>
                <p:blipFill>
                  <a:blip r:embed="rId36"/>
                  <a:stretch>
                    <a:fillRect/>
                  </a:stretch>
                </p:blipFill>
                <p:spPr>
                  <a:xfrm>
                    <a:off x="2443587" y="4310604"/>
                    <a:ext cx="54357" cy="8209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 name="Рукописный ввод 2">
                    <a:extLst>
                      <a:ext uri="{FF2B5EF4-FFF2-40B4-BE49-F238E27FC236}">
                        <a16:creationId xmlns:a16="http://schemas.microsoft.com/office/drawing/2014/main" id="{627FDCA6-3518-455C-8864-79E9BA2B79A7}"/>
                      </a:ext>
                    </a:extLst>
                  </p14:cNvPr>
                  <p14:cNvContentPartPr/>
                  <p14:nvPr/>
                </p14:nvContentPartPr>
                <p14:xfrm>
                  <a:off x="2438333" y="4320906"/>
                  <a:ext cx="69480" cy="47160"/>
                </p14:xfrm>
              </p:contentPart>
            </mc:Choice>
            <mc:Fallback xmlns="">
              <p:pic>
                <p:nvPicPr>
                  <p:cNvPr id="3" name="Рукописный ввод 2">
                    <a:extLst>
                      <a:ext uri="{FF2B5EF4-FFF2-40B4-BE49-F238E27FC236}">
                        <a16:creationId xmlns:a16="http://schemas.microsoft.com/office/drawing/2014/main" id="{627FDCA6-3518-455C-8864-79E9BA2B79A7}"/>
                      </a:ext>
                    </a:extLst>
                  </p:cNvPr>
                  <p:cNvPicPr/>
                  <p:nvPr/>
                </p:nvPicPr>
                <p:blipFill>
                  <a:blip r:embed="rId38"/>
                  <a:stretch>
                    <a:fillRect/>
                  </a:stretch>
                </p:blipFill>
                <p:spPr>
                  <a:xfrm>
                    <a:off x="2431267" y="4313832"/>
                    <a:ext cx="83906" cy="61603"/>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 name="Рукописный ввод 3">
                    <a:extLst>
                      <a:ext uri="{FF2B5EF4-FFF2-40B4-BE49-F238E27FC236}">
                        <a16:creationId xmlns:a16="http://schemas.microsoft.com/office/drawing/2014/main" id="{BD4B8872-1405-4A68-AA2D-97A30225F89E}"/>
                      </a:ext>
                    </a:extLst>
                  </p14:cNvPr>
                  <p14:cNvContentPartPr/>
                  <p14:nvPr/>
                </p14:nvContentPartPr>
                <p14:xfrm>
                  <a:off x="2608973" y="4328826"/>
                  <a:ext cx="33480" cy="49320"/>
                </p14:xfrm>
              </p:contentPart>
            </mc:Choice>
            <mc:Fallback xmlns="">
              <p:pic>
                <p:nvPicPr>
                  <p:cNvPr id="4" name="Рукописный ввод 3">
                    <a:extLst>
                      <a:ext uri="{FF2B5EF4-FFF2-40B4-BE49-F238E27FC236}">
                        <a16:creationId xmlns:a16="http://schemas.microsoft.com/office/drawing/2014/main" id="{BD4B8872-1405-4A68-AA2D-97A30225F89E}"/>
                      </a:ext>
                    </a:extLst>
                  </p:cNvPr>
                  <p:cNvPicPr/>
                  <p:nvPr/>
                </p:nvPicPr>
                <p:blipFill>
                  <a:blip r:embed="rId40"/>
                  <a:stretch>
                    <a:fillRect/>
                  </a:stretch>
                </p:blipFill>
                <p:spPr>
                  <a:xfrm>
                    <a:off x="2601862" y="4321443"/>
                    <a:ext cx="47998" cy="6379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 name="Рукописный ввод 5">
                    <a:extLst>
                      <a:ext uri="{FF2B5EF4-FFF2-40B4-BE49-F238E27FC236}">
                        <a16:creationId xmlns:a16="http://schemas.microsoft.com/office/drawing/2014/main" id="{D3797473-0015-4142-B217-53E40BC44A5F}"/>
                      </a:ext>
                    </a:extLst>
                  </p14:cNvPr>
                  <p14:cNvContentPartPr/>
                  <p14:nvPr/>
                </p14:nvContentPartPr>
                <p14:xfrm>
                  <a:off x="2590253" y="4322706"/>
                  <a:ext cx="69480" cy="59760"/>
                </p14:xfrm>
              </p:contentPart>
            </mc:Choice>
            <mc:Fallback xmlns="">
              <p:pic>
                <p:nvPicPr>
                  <p:cNvPr id="6" name="Рукописный ввод 5">
                    <a:extLst>
                      <a:ext uri="{FF2B5EF4-FFF2-40B4-BE49-F238E27FC236}">
                        <a16:creationId xmlns:a16="http://schemas.microsoft.com/office/drawing/2014/main" id="{D3797473-0015-4142-B217-53E40BC44A5F}"/>
                      </a:ext>
                    </a:extLst>
                  </p:cNvPr>
                  <p:cNvPicPr/>
                  <p:nvPr/>
                </p:nvPicPr>
                <p:blipFill>
                  <a:blip r:embed="rId42"/>
                  <a:stretch>
                    <a:fillRect/>
                  </a:stretch>
                </p:blipFill>
                <p:spPr>
                  <a:xfrm>
                    <a:off x="2582893" y="4315346"/>
                    <a:ext cx="83906" cy="74185"/>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Рукописный ввод 9">
                    <a:extLst>
                      <a:ext uri="{FF2B5EF4-FFF2-40B4-BE49-F238E27FC236}">
                        <a16:creationId xmlns:a16="http://schemas.microsoft.com/office/drawing/2014/main" id="{F60C21F7-309E-4066-8347-319CC5D85B7A}"/>
                      </a:ext>
                    </a:extLst>
                  </p14:cNvPr>
                  <p14:cNvContentPartPr/>
                  <p14:nvPr/>
                </p14:nvContentPartPr>
                <p14:xfrm>
                  <a:off x="2767013" y="4316226"/>
                  <a:ext cx="20520" cy="60840"/>
                </p14:xfrm>
              </p:contentPart>
            </mc:Choice>
            <mc:Fallback xmlns="">
              <p:pic>
                <p:nvPicPr>
                  <p:cNvPr id="10" name="Рукописный ввод 9">
                    <a:extLst>
                      <a:ext uri="{FF2B5EF4-FFF2-40B4-BE49-F238E27FC236}">
                        <a16:creationId xmlns:a16="http://schemas.microsoft.com/office/drawing/2014/main" id="{F60C21F7-309E-4066-8347-319CC5D85B7A}"/>
                      </a:ext>
                    </a:extLst>
                  </p:cNvPr>
                  <p:cNvPicPr/>
                  <p:nvPr/>
                </p:nvPicPr>
                <p:blipFill>
                  <a:blip r:embed="rId44"/>
                  <a:stretch>
                    <a:fillRect/>
                  </a:stretch>
                </p:blipFill>
                <p:spPr>
                  <a:xfrm>
                    <a:off x="2759684" y="4308878"/>
                    <a:ext cx="34884" cy="7524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 name="Рукописный ввод 14">
                    <a:extLst>
                      <a:ext uri="{FF2B5EF4-FFF2-40B4-BE49-F238E27FC236}">
                        <a16:creationId xmlns:a16="http://schemas.microsoft.com/office/drawing/2014/main" id="{C1B0BAC9-025A-4F2B-B5B2-FCC945463BCA}"/>
                      </a:ext>
                    </a:extLst>
                  </p14:cNvPr>
                  <p14:cNvContentPartPr/>
                  <p14:nvPr/>
                </p14:nvContentPartPr>
                <p14:xfrm>
                  <a:off x="2754053" y="4321626"/>
                  <a:ext cx="68040" cy="46800"/>
                </p14:xfrm>
              </p:contentPart>
            </mc:Choice>
            <mc:Fallback xmlns="">
              <p:pic>
                <p:nvPicPr>
                  <p:cNvPr id="15" name="Рукописный ввод 14">
                    <a:extLst>
                      <a:ext uri="{FF2B5EF4-FFF2-40B4-BE49-F238E27FC236}">
                        <a16:creationId xmlns:a16="http://schemas.microsoft.com/office/drawing/2014/main" id="{C1B0BAC9-025A-4F2B-B5B2-FCC945463BCA}"/>
                      </a:ext>
                    </a:extLst>
                  </p:cNvPr>
                  <p:cNvPicPr/>
                  <p:nvPr/>
                </p:nvPicPr>
                <p:blipFill>
                  <a:blip r:embed="rId46"/>
                  <a:stretch>
                    <a:fillRect/>
                  </a:stretch>
                </p:blipFill>
                <p:spPr>
                  <a:xfrm>
                    <a:off x="2746689" y="4314268"/>
                    <a:ext cx="82473" cy="6122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6" name="Рукописный ввод 15">
                    <a:extLst>
                      <a:ext uri="{FF2B5EF4-FFF2-40B4-BE49-F238E27FC236}">
                        <a16:creationId xmlns:a16="http://schemas.microsoft.com/office/drawing/2014/main" id="{20844A68-4891-4F73-8339-B4A3FA78DD37}"/>
                      </a:ext>
                    </a:extLst>
                  </p14:cNvPr>
                  <p14:cNvContentPartPr/>
                  <p14:nvPr/>
                </p14:nvContentPartPr>
                <p14:xfrm>
                  <a:off x="2935133" y="4317306"/>
                  <a:ext cx="31680" cy="65880"/>
                </p14:xfrm>
              </p:contentPart>
            </mc:Choice>
            <mc:Fallback xmlns="">
              <p:pic>
                <p:nvPicPr>
                  <p:cNvPr id="16" name="Рукописный ввод 15">
                    <a:extLst>
                      <a:ext uri="{FF2B5EF4-FFF2-40B4-BE49-F238E27FC236}">
                        <a16:creationId xmlns:a16="http://schemas.microsoft.com/office/drawing/2014/main" id="{20844A68-4891-4F73-8339-B4A3FA78DD37}"/>
                      </a:ext>
                    </a:extLst>
                  </p:cNvPr>
                  <p:cNvPicPr/>
                  <p:nvPr/>
                </p:nvPicPr>
                <p:blipFill>
                  <a:blip r:embed="rId48"/>
                  <a:stretch>
                    <a:fillRect/>
                  </a:stretch>
                </p:blipFill>
                <p:spPr>
                  <a:xfrm>
                    <a:off x="2927800" y="4309920"/>
                    <a:ext cx="46053" cy="8035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7" name="Рукописный ввод 16">
                    <a:extLst>
                      <a:ext uri="{FF2B5EF4-FFF2-40B4-BE49-F238E27FC236}">
                        <a16:creationId xmlns:a16="http://schemas.microsoft.com/office/drawing/2014/main" id="{9FBE904F-59D9-493C-822E-90F4B9E644E2}"/>
                      </a:ext>
                    </a:extLst>
                  </p14:cNvPr>
                  <p14:cNvContentPartPr/>
                  <p14:nvPr/>
                </p14:nvContentPartPr>
                <p14:xfrm>
                  <a:off x="2924693" y="4327746"/>
                  <a:ext cx="70560" cy="50760"/>
                </p14:xfrm>
              </p:contentPart>
            </mc:Choice>
            <mc:Fallback xmlns="">
              <p:pic>
                <p:nvPicPr>
                  <p:cNvPr id="17" name="Рукописный ввод 16">
                    <a:extLst>
                      <a:ext uri="{FF2B5EF4-FFF2-40B4-BE49-F238E27FC236}">
                        <a16:creationId xmlns:a16="http://schemas.microsoft.com/office/drawing/2014/main" id="{9FBE904F-59D9-493C-822E-90F4B9E644E2}"/>
                      </a:ext>
                    </a:extLst>
                  </p:cNvPr>
                  <p:cNvPicPr/>
                  <p:nvPr/>
                </p:nvPicPr>
                <p:blipFill>
                  <a:blip r:embed="rId50"/>
                  <a:stretch>
                    <a:fillRect/>
                  </a:stretch>
                </p:blipFill>
                <p:spPr>
                  <a:xfrm>
                    <a:off x="2917607" y="4320663"/>
                    <a:ext cx="85026" cy="6522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 name="Рукописный ввод 17">
                    <a:extLst>
                      <a:ext uri="{FF2B5EF4-FFF2-40B4-BE49-F238E27FC236}">
                        <a16:creationId xmlns:a16="http://schemas.microsoft.com/office/drawing/2014/main" id="{AE1F88A4-B46C-45E8-9BB7-ADF115D49A21}"/>
                      </a:ext>
                    </a:extLst>
                  </p14:cNvPr>
                  <p14:cNvContentPartPr/>
                  <p14:nvPr/>
                </p14:nvContentPartPr>
                <p14:xfrm>
                  <a:off x="3096053" y="4317666"/>
                  <a:ext cx="34920" cy="60120"/>
                </p14:xfrm>
              </p:contentPart>
            </mc:Choice>
            <mc:Fallback xmlns="">
              <p:pic>
                <p:nvPicPr>
                  <p:cNvPr id="18" name="Рукописный ввод 17">
                    <a:extLst>
                      <a:ext uri="{FF2B5EF4-FFF2-40B4-BE49-F238E27FC236}">
                        <a16:creationId xmlns:a16="http://schemas.microsoft.com/office/drawing/2014/main" id="{AE1F88A4-B46C-45E8-9BB7-ADF115D49A21}"/>
                      </a:ext>
                    </a:extLst>
                  </p:cNvPr>
                  <p:cNvPicPr/>
                  <p:nvPr/>
                </p:nvPicPr>
                <p:blipFill>
                  <a:blip r:embed="rId52"/>
                  <a:stretch>
                    <a:fillRect/>
                  </a:stretch>
                </p:blipFill>
                <p:spPr>
                  <a:xfrm>
                    <a:off x="3088717" y="4310298"/>
                    <a:ext cx="49299" cy="74561"/>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9" name="Рукописный ввод 18">
                    <a:extLst>
                      <a:ext uri="{FF2B5EF4-FFF2-40B4-BE49-F238E27FC236}">
                        <a16:creationId xmlns:a16="http://schemas.microsoft.com/office/drawing/2014/main" id="{8AD6381A-05E2-48A1-8C92-4370C329F161}"/>
                      </a:ext>
                    </a:extLst>
                  </p14:cNvPr>
                  <p14:cNvContentPartPr/>
                  <p14:nvPr/>
                </p14:nvContentPartPr>
                <p14:xfrm>
                  <a:off x="3094613" y="4322346"/>
                  <a:ext cx="70560" cy="42840"/>
                </p14:xfrm>
              </p:contentPart>
            </mc:Choice>
            <mc:Fallback xmlns="">
              <p:pic>
                <p:nvPicPr>
                  <p:cNvPr id="19" name="Рукописный ввод 18">
                    <a:extLst>
                      <a:ext uri="{FF2B5EF4-FFF2-40B4-BE49-F238E27FC236}">
                        <a16:creationId xmlns:a16="http://schemas.microsoft.com/office/drawing/2014/main" id="{8AD6381A-05E2-48A1-8C92-4370C329F161}"/>
                      </a:ext>
                    </a:extLst>
                  </p:cNvPr>
                  <p:cNvPicPr/>
                  <p:nvPr/>
                </p:nvPicPr>
                <p:blipFill>
                  <a:blip r:embed="rId54"/>
                  <a:stretch>
                    <a:fillRect/>
                  </a:stretch>
                </p:blipFill>
                <p:spPr>
                  <a:xfrm>
                    <a:off x="3087232" y="4314960"/>
                    <a:ext cx="85026" cy="5731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0" name="Рукописный ввод 19">
                    <a:extLst>
                      <a:ext uri="{FF2B5EF4-FFF2-40B4-BE49-F238E27FC236}">
                        <a16:creationId xmlns:a16="http://schemas.microsoft.com/office/drawing/2014/main" id="{825AE6FB-624D-436A-8EC0-DF777B17C110}"/>
                      </a:ext>
                    </a:extLst>
                  </p14:cNvPr>
                  <p14:cNvContentPartPr/>
                  <p14:nvPr/>
                </p14:nvContentPartPr>
                <p14:xfrm>
                  <a:off x="3280013" y="4305786"/>
                  <a:ext cx="32040" cy="67680"/>
                </p14:xfrm>
              </p:contentPart>
            </mc:Choice>
            <mc:Fallback xmlns="">
              <p:pic>
                <p:nvPicPr>
                  <p:cNvPr id="20" name="Рукописный ввод 19">
                    <a:extLst>
                      <a:ext uri="{FF2B5EF4-FFF2-40B4-BE49-F238E27FC236}">
                        <a16:creationId xmlns:a16="http://schemas.microsoft.com/office/drawing/2014/main" id="{825AE6FB-624D-436A-8EC0-DF777B17C110}"/>
                      </a:ext>
                    </a:extLst>
                  </p:cNvPr>
                  <p:cNvPicPr/>
                  <p:nvPr/>
                </p:nvPicPr>
                <p:blipFill>
                  <a:blip r:embed="rId56"/>
                  <a:stretch>
                    <a:fillRect/>
                  </a:stretch>
                </p:blipFill>
                <p:spPr>
                  <a:xfrm>
                    <a:off x="3272596" y="4298429"/>
                    <a:ext cx="46577" cy="82099"/>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1" name="Рукописный ввод 20">
                    <a:extLst>
                      <a:ext uri="{FF2B5EF4-FFF2-40B4-BE49-F238E27FC236}">
                        <a16:creationId xmlns:a16="http://schemas.microsoft.com/office/drawing/2014/main" id="{69CBF33B-7FDF-4E0E-9EBA-2768DC72368D}"/>
                      </a:ext>
                    </a:extLst>
                  </p14:cNvPr>
                  <p14:cNvContentPartPr/>
                  <p14:nvPr/>
                </p14:nvContentPartPr>
                <p14:xfrm>
                  <a:off x="3272453" y="4305066"/>
                  <a:ext cx="60840" cy="56160"/>
                </p14:xfrm>
              </p:contentPart>
            </mc:Choice>
            <mc:Fallback xmlns="">
              <p:pic>
                <p:nvPicPr>
                  <p:cNvPr id="21" name="Рукописный ввод 20">
                    <a:extLst>
                      <a:ext uri="{FF2B5EF4-FFF2-40B4-BE49-F238E27FC236}">
                        <a16:creationId xmlns:a16="http://schemas.microsoft.com/office/drawing/2014/main" id="{69CBF33B-7FDF-4E0E-9EBA-2768DC72368D}"/>
                      </a:ext>
                    </a:extLst>
                  </p:cNvPr>
                  <p:cNvPicPr/>
                  <p:nvPr/>
                </p:nvPicPr>
                <p:blipFill>
                  <a:blip r:embed="rId58"/>
                  <a:stretch>
                    <a:fillRect/>
                  </a:stretch>
                </p:blipFill>
                <p:spPr>
                  <a:xfrm>
                    <a:off x="3265399" y="4297677"/>
                    <a:ext cx="75242" cy="7064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2" name="Рукописный ввод 21">
                    <a:extLst>
                      <a:ext uri="{FF2B5EF4-FFF2-40B4-BE49-F238E27FC236}">
                        <a16:creationId xmlns:a16="http://schemas.microsoft.com/office/drawing/2014/main" id="{83E5AD89-DCDD-4B71-955E-C7E3DB7EA8F9}"/>
                      </a:ext>
                    </a:extLst>
                  </p14:cNvPr>
                  <p14:cNvContentPartPr/>
                  <p14:nvPr/>
                </p14:nvContentPartPr>
                <p14:xfrm>
                  <a:off x="3454613" y="4301826"/>
                  <a:ext cx="39600" cy="62640"/>
                </p14:xfrm>
              </p:contentPart>
            </mc:Choice>
            <mc:Fallback xmlns="">
              <p:pic>
                <p:nvPicPr>
                  <p:cNvPr id="22" name="Рукописный ввод 21">
                    <a:extLst>
                      <a:ext uri="{FF2B5EF4-FFF2-40B4-BE49-F238E27FC236}">
                        <a16:creationId xmlns:a16="http://schemas.microsoft.com/office/drawing/2014/main" id="{83E5AD89-DCDD-4B71-955E-C7E3DB7EA8F9}"/>
                      </a:ext>
                    </a:extLst>
                  </p:cNvPr>
                  <p:cNvPicPr/>
                  <p:nvPr/>
                </p:nvPicPr>
                <p:blipFill>
                  <a:blip r:embed="rId60"/>
                  <a:stretch>
                    <a:fillRect/>
                  </a:stretch>
                </p:blipFill>
                <p:spPr>
                  <a:xfrm>
                    <a:off x="3447520" y="4294439"/>
                    <a:ext cx="54081" cy="77118"/>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3" name="Рукописный ввод 22">
                    <a:extLst>
                      <a:ext uri="{FF2B5EF4-FFF2-40B4-BE49-F238E27FC236}">
                        <a16:creationId xmlns:a16="http://schemas.microsoft.com/office/drawing/2014/main" id="{040C9771-130A-4772-9D51-092F61E4E234}"/>
                      </a:ext>
                    </a:extLst>
                  </p14:cNvPr>
                  <p14:cNvContentPartPr/>
                  <p14:nvPr/>
                </p14:nvContentPartPr>
                <p14:xfrm>
                  <a:off x="3443093" y="4305066"/>
                  <a:ext cx="62280" cy="47880"/>
                </p14:xfrm>
              </p:contentPart>
            </mc:Choice>
            <mc:Fallback xmlns="">
              <p:pic>
                <p:nvPicPr>
                  <p:cNvPr id="23" name="Рукописный ввод 22">
                    <a:extLst>
                      <a:ext uri="{FF2B5EF4-FFF2-40B4-BE49-F238E27FC236}">
                        <a16:creationId xmlns:a16="http://schemas.microsoft.com/office/drawing/2014/main" id="{040C9771-130A-4772-9D51-092F61E4E234}"/>
                      </a:ext>
                    </a:extLst>
                  </p:cNvPr>
                  <p:cNvPicPr/>
                  <p:nvPr/>
                </p:nvPicPr>
                <p:blipFill>
                  <a:blip r:embed="rId62"/>
                  <a:stretch>
                    <a:fillRect/>
                  </a:stretch>
                </p:blipFill>
                <p:spPr>
                  <a:xfrm>
                    <a:off x="3436042" y="4297677"/>
                    <a:ext cx="76675" cy="62362"/>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4" name="Рукописный ввод 23">
                    <a:extLst>
                      <a:ext uri="{FF2B5EF4-FFF2-40B4-BE49-F238E27FC236}">
                        <a16:creationId xmlns:a16="http://schemas.microsoft.com/office/drawing/2014/main" id="{BBD7CC41-F2E6-4603-926B-30AD96C23E8D}"/>
                      </a:ext>
                    </a:extLst>
                  </p14:cNvPr>
                  <p14:cNvContentPartPr/>
                  <p14:nvPr/>
                </p14:nvContentPartPr>
                <p14:xfrm>
                  <a:off x="3633173" y="4305426"/>
                  <a:ext cx="41040" cy="53280"/>
                </p14:xfrm>
              </p:contentPart>
            </mc:Choice>
            <mc:Fallback xmlns="">
              <p:pic>
                <p:nvPicPr>
                  <p:cNvPr id="24" name="Рукописный ввод 23">
                    <a:extLst>
                      <a:ext uri="{FF2B5EF4-FFF2-40B4-BE49-F238E27FC236}">
                        <a16:creationId xmlns:a16="http://schemas.microsoft.com/office/drawing/2014/main" id="{BBD7CC41-F2E6-4603-926B-30AD96C23E8D}"/>
                      </a:ext>
                    </a:extLst>
                  </p:cNvPr>
                  <p:cNvPicPr/>
                  <p:nvPr/>
                </p:nvPicPr>
                <p:blipFill>
                  <a:blip r:embed="rId64"/>
                  <a:stretch>
                    <a:fillRect/>
                  </a:stretch>
                </p:blipFill>
                <p:spPr>
                  <a:xfrm>
                    <a:off x="3626087" y="4298067"/>
                    <a:ext cx="55507" cy="6770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5" name="Рукописный ввод 24">
                    <a:extLst>
                      <a:ext uri="{FF2B5EF4-FFF2-40B4-BE49-F238E27FC236}">
                        <a16:creationId xmlns:a16="http://schemas.microsoft.com/office/drawing/2014/main" id="{22AAD00E-F0D6-42FB-A15D-FE0EE0677FDE}"/>
                      </a:ext>
                    </a:extLst>
                  </p14:cNvPr>
                  <p14:cNvContentPartPr/>
                  <p14:nvPr/>
                </p14:nvContentPartPr>
                <p14:xfrm>
                  <a:off x="3625253" y="4308306"/>
                  <a:ext cx="68400" cy="46800"/>
                </p14:xfrm>
              </p:contentPart>
            </mc:Choice>
            <mc:Fallback xmlns="">
              <p:pic>
                <p:nvPicPr>
                  <p:cNvPr id="25" name="Рукописный ввод 24">
                    <a:extLst>
                      <a:ext uri="{FF2B5EF4-FFF2-40B4-BE49-F238E27FC236}">
                        <a16:creationId xmlns:a16="http://schemas.microsoft.com/office/drawing/2014/main" id="{22AAD00E-F0D6-42FB-A15D-FE0EE0677FDE}"/>
                      </a:ext>
                    </a:extLst>
                  </p:cNvPr>
                  <p:cNvPicPr/>
                  <p:nvPr/>
                </p:nvPicPr>
                <p:blipFill>
                  <a:blip r:embed="rId66"/>
                  <a:stretch>
                    <a:fillRect/>
                  </a:stretch>
                </p:blipFill>
                <p:spPr>
                  <a:xfrm>
                    <a:off x="3618208" y="4301242"/>
                    <a:ext cx="82785" cy="6122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6" name="Рукописный ввод 25">
                    <a:extLst>
                      <a:ext uri="{FF2B5EF4-FFF2-40B4-BE49-F238E27FC236}">
                        <a16:creationId xmlns:a16="http://schemas.microsoft.com/office/drawing/2014/main" id="{77A5399E-34D2-45F7-9769-689A60BA3224}"/>
                      </a:ext>
                    </a:extLst>
                  </p14:cNvPr>
                  <p14:cNvContentPartPr/>
                  <p14:nvPr/>
                </p14:nvContentPartPr>
                <p14:xfrm>
                  <a:off x="3826133" y="4292826"/>
                  <a:ext cx="43920" cy="66600"/>
                </p14:xfrm>
              </p:contentPart>
            </mc:Choice>
            <mc:Fallback xmlns="">
              <p:pic>
                <p:nvPicPr>
                  <p:cNvPr id="26" name="Рукописный ввод 25">
                    <a:extLst>
                      <a:ext uri="{FF2B5EF4-FFF2-40B4-BE49-F238E27FC236}">
                        <a16:creationId xmlns:a16="http://schemas.microsoft.com/office/drawing/2014/main" id="{77A5399E-34D2-45F7-9769-689A60BA3224}"/>
                      </a:ext>
                    </a:extLst>
                  </p:cNvPr>
                  <p:cNvPicPr/>
                  <p:nvPr/>
                </p:nvPicPr>
                <p:blipFill>
                  <a:blip r:embed="rId68"/>
                  <a:stretch>
                    <a:fillRect/>
                  </a:stretch>
                </p:blipFill>
                <p:spPr>
                  <a:xfrm>
                    <a:off x="3818813" y="4285491"/>
                    <a:ext cx="58267" cy="80976"/>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7" name="Рукописный ввод 26">
                    <a:extLst>
                      <a:ext uri="{FF2B5EF4-FFF2-40B4-BE49-F238E27FC236}">
                        <a16:creationId xmlns:a16="http://schemas.microsoft.com/office/drawing/2014/main" id="{7E8DCF00-C67F-456D-AC35-66F4705F93DD}"/>
                      </a:ext>
                    </a:extLst>
                  </p14:cNvPr>
                  <p14:cNvContentPartPr/>
                  <p14:nvPr/>
                </p14:nvContentPartPr>
                <p14:xfrm>
                  <a:off x="3822533" y="4298226"/>
                  <a:ext cx="39600" cy="42120"/>
                </p14:xfrm>
              </p:contentPart>
            </mc:Choice>
            <mc:Fallback xmlns="">
              <p:pic>
                <p:nvPicPr>
                  <p:cNvPr id="27" name="Рукописный ввод 26">
                    <a:extLst>
                      <a:ext uri="{FF2B5EF4-FFF2-40B4-BE49-F238E27FC236}">
                        <a16:creationId xmlns:a16="http://schemas.microsoft.com/office/drawing/2014/main" id="{7E8DCF00-C67F-456D-AC35-66F4705F93DD}"/>
                      </a:ext>
                    </a:extLst>
                  </p:cNvPr>
                  <p:cNvPicPr/>
                  <p:nvPr/>
                </p:nvPicPr>
                <p:blipFill>
                  <a:blip r:embed="rId70"/>
                  <a:stretch>
                    <a:fillRect/>
                  </a:stretch>
                </p:blipFill>
                <p:spPr>
                  <a:xfrm>
                    <a:off x="3815200" y="4290913"/>
                    <a:ext cx="53973" cy="5645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9" name="Рукописный ввод 28">
                    <a:extLst>
                      <a:ext uri="{FF2B5EF4-FFF2-40B4-BE49-F238E27FC236}">
                        <a16:creationId xmlns:a16="http://schemas.microsoft.com/office/drawing/2014/main" id="{04AF2434-C962-4FF6-B307-CADE9944A32B}"/>
                      </a:ext>
                    </a:extLst>
                  </p14:cNvPr>
                  <p14:cNvContentPartPr/>
                  <p14:nvPr/>
                </p14:nvContentPartPr>
                <p14:xfrm>
                  <a:off x="4020893" y="4301106"/>
                  <a:ext cx="41040" cy="52920"/>
                </p14:xfrm>
              </p:contentPart>
            </mc:Choice>
            <mc:Fallback xmlns="">
              <p:pic>
                <p:nvPicPr>
                  <p:cNvPr id="29" name="Рукописный ввод 28">
                    <a:extLst>
                      <a:ext uri="{FF2B5EF4-FFF2-40B4-BE49-F238E27FC236}">
                        <a16:creationId xmlns:a16="http://schemas.microsoft.com/office/drawing/2014/main" id="{04AF2434-C962-4FF6-B307-CADE9944A32B}"/>
                      </a:ext>
                    </a:extLst>
                  </p:cNvPr>
                  <p:cNvPicPr/>
                  <p:nvPr/>
                </p:nvPicPr>
                <p:blipFill>
                  <a:blip r:embed="rId72"/>
                  <a:stretch>
                    <a:fillRect/>
                  </a:stretch>
                </p:blipFill>
                <p:spPr>
                  <a:xfrm>
                    <a:off x="4013512" y="4293756"/>
                    <a:ext cx="55507" cy="67326"/>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0" name="Рукописный ввод 29">
                    <a:extLst>
                      <a:ext uri="{FF2B5EF4-FFF2-40B4-BE49-F238E27FC236}">
                        <a16:creationId xmlns:a16="http://schemas.microsoft.com/office/drawing/2014/main" id="{0A6BB8F3-769A-469B-B8B3-DC8118D9E296}"/>
                      </a:ext>
                    </a:extLst>
                  </p14:cNvPr>
                  <p14:cNvContentPartPr/>
                  <p14:nvPr/>
                </p14:nvContentPartPr>
                <p14:xfrm>
                  <a:off x="4006853" y="4296786"/>
                  <a:ext cx="69840" cy="46440"/>
                </p14:xfrm>
              </p:contentPart>
            </mc:Choice>
            <mc:Fallback xmlns="">
              <p:pic>
                <p:nvPicPr>
                  <p:cNvPr id="30" name="Рукописный ввод 29">
                    <a:extLst>
                      <a:ext uri="{FF2B5EF4-FFF2-40B4-BE49-F238E27FC236}">
                        <a16:creationId xmlns:a16="http://schemas.microsoft.com/office/drawing/2014/main" id="{0A6BB8F3-769A-469B-B8B3-DC8118D9E296}"/>
                      </a:ext>
                    </a:extLst>
                  </p:cNvPr>
                  <p:cNvPicPr/>
                  <p:nvPr/>
                </p:nvPicPr>
                <p:blipFill>
                  <a:blip r:embed="rId74"/>
                  <a:stretch>
                    <a:fillRect/>
                  </a:stretch>
                </p:blipFill>
                <p:spPr>
                  <a:xfrm>
                    <a:off x="3999486" y="4289687"/>
                    <a:ext cx="84279" cy="60934"/>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5" name="Рукописный ввод 34">
                    <a:extLst>
                      <a:ext uri="{FF2B5EF4-FFF2-40B4-BE49-F238E27FC236}">
                        <a16:creationId xmlns:a16="http://schemas.microsoft.com/office/drawing/2014/main" id="{F1060A54-CD15-4C03-A0A4-0506F4646717}"/>
                      </a:ext>
                    </a:extLst>
                  </p14:cNvPr>
                  <p14:cNvContentPartPr/>
                  <p14:nvPr/>
                </p14:nvContentPartPr>
                <p14:xfrm>
                  <a:off x="4176413" y="4301826"/>
                  <a:ext cx="39600" cy="55800"/>
                </p14:xfrm>
              </p:contentPart>
            </mc:Choice>
            <mc:Fallback xmlns="">
              <p:pic>
                <p:nvPicPr>
                  <p:cNvPr id="35" name="Рукописный ввод 34">
                    <a:extLst>
                      <a:ext uri="{FF2B5EF4-FFF2-40B4-BE49-F238E27FC236}">
                        <a16:creationId xmlns:a16="http://schemas.microsoft.com/office/drawing/2014/main" id="{F1060A54-CD15-4C03-A0A4-0506F4646717}"/>
                      </a:ext>
                    </a:extLst>
                  </p:cNvPr>
                  <p:cNvPicPr/>
                  <p:nvPr/>
                </p:nvPicPr>
                <p:blipFill>
                  <a:blip r:embed="rId76"/>
                  <a:stretch>
                    <a:fillRect/>
                  </a:stretch>
                </p:blipFill>
                <p:spPr>
                  <a:xfrm>
                    <a:off x="4169080" y="4294484"/>
                    <a:ext cx="53973" cy="70191"/>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6" name="Рукописный ввод 35">
                    <a:extLst>
                      <a:ext uri="{FF2B5EF4-FFF2-40B4-BE49-F238E27FC236}">
                        <a16:creationId xmlns:a16="http://schemas.microsoft.com/office/drawing/2014/main" id="{A237B776-E462-4FAA-9147-4C00359EB684}"/>
                      </a:ext>
                    </a:extLst>
                  </p14:cNvPr>
                  <p14:cNvContentPartPr/>
                  <p14:nvPr/>
                </p14:nvContentPartPr>
                <p14:xfrm>
                  <a:off x="4168853" y="4313706"/>
                  <a:ext cx="69480" cy="30960"/>
                </p14:xfrm>
              </p:contentPart>
            </mc:Choice>
            <mc:Fallback xmlns="">
              <p:pic>
                <p:nvPicPr>
                  <p:cNvPr id="36" name="Рукописный ввод 35">
                    <a:extLst>
                      <a:ext uri="{FF2B5EF4-FFF2-40B4-BE49-F238E27FC236}">
                        <a16:creationId xmlns:a16="http://schemas.microsoft.com/office/drawing/2014/main" id="{A237B776-E462-4FAA-9147-4C00359EB684}"/>
                      </a:ext>
                    </a:extLst>
                  </p:cNvPr>
                  <p:cNvPicPr/>
                  <p:nvPr/>
                </p:nvPicPr>
                <p:blipFill>
                  <a:blip r:embed="rId78"/>
                  <a:stretch>
                    <a:fillRect/>
                  </a:stretch>
                </p:blipFill>
                <p:spPr>
                  <a:xfrm>
                    <a:off x="4161787" y="4306335"/>
                    <a:ext cx="83906" cy="45408"/>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9" name="Рукописный ввод 38">
                    <a:extLst>
                      <a:ext uri="{FF2B5EF4-FFF2-40B4-BE49-F238E27FC236}">
                        <a16:creationId xmlns:a16="http://schemas.microsoft.com/office/drawing/2014/main" id="{99436A4E-CBEC-4F3A-80C3-90F8F1F95807}"/>
                      </a:ext>
                    </a:extLst>
                  </p14:cNvPr>
                  <p14:cNvContentPartPr/>
                  <p14:nvPr/>
                </p14:nvContentPartPr>
                <p14:xfrm>
                  <a:off x="4368293" y="4298946"/>
                  <a:ext cx="33840" cy="68400"/>
                </p14:xfrm>
              </p:contentPart>
            </mc:Choice>
            <mc:Fallback xmlns="">
              <p:pic>
                <p:nvPicPr>
                  <p:cNvPr id="39" name="Рукописный ввод 38">
                    <a:extLst>
                      <a:ext uri="{FF2B5EF4-FFF2-40B4-BE49-F238E27FC236}">
                        <a16:creationId xmlns:a16="http://schemas.microsoft.com/office/drawing/2014/main" id="{99436A4E-CBEC-4F3A-80C3-90F8F1F95807}"/>
                      </a:ext>
                    </a:extLst>
                  </p:cNvPr>
                  <p:cNvPicPr/>
                  <p:nvPr/>
                </p:nvPicPr>
                <p:blipFill>
                  <a:blip r:embed="rId80"/>
                  <a:stretch>
                    <a:fillRect/>
                  </a:stretch>
                </p:blipFill>
                <p:spPr>
                  <a:xfrm>
                    <a:off x="4361169" y="4291870"/>
                    <a:ext cx="48385" cy="82847"/>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0" name="Рукописный ввод 39">
                    <a:extLst>
                      <a:ext uri="{FF2B5EF4-FFF2-40B4-BE49-F238E27FC236}">
                        <a16:creationId xmlns:a16="http://schemas.microsoft.com/office/drawing/2014/main" id="{4D4AA54D-CA1B-45D3-8918-A67F1DCEE701}"/>
                      </a:ext>
                    </a:extLst>
                  </p14:cNvPr>
                  <p14:cNvContentPartPr/>
                  <p14:nvPr/>
                </p14:nvContentPartPr>
                <p14:xfrm>
                  <a:off x="4354973" y="4297146"/>
                  <a:ext cx="64440" cy="57240"/>
                </p14:xfrm>
              </p:contentPart>
            </mc:Choice>
            <mc:Fallback xmlns="">
              <p:pic>
                <p:nvPicPr>
                  <p:cNvPr id="40" name="Рукописный ввод 39">
                    <a:extLst>
                      <a:ext uri="{FF2B5EF4-FFF2-40B4-BE49-F238E27FC236}">
                        <a16:creationId xmlns:a16="http://schemas.microsoft.com/office/drawing/2014/main" id="{4D4AA54D-CA1B-45D3-8918-A67F1DCEE701}"/>
                      </a:ext>
                    </a:extLst>
                  </p:cNvPr>
                  <p:cNvPicPr/>
                  <p:nvPr/>
                </p:nvPicPr>
                <p:blipFill>
                  <a:blip r:embed="rId82"/>
                  <a:stretch>
                    <a:fillRect/>
                  </a:stretch>
                </p:blipFill>
                <p:spPr>
                  <a:xfrm>
                    <a:off x="4347911" y="4289808"/>
                    <a:ext cx="78858" cy="7162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1" name="Рукописный ввод 40">
                    <a:extLst>
                      <a:ext uri="{FF2B5EF4-FFF2-40B4-BE49-F238E27FC236}">
                        <a16:creationId xmlns:a16="http://schemas.microsoft.com/office/drawing/2014/main" id="{65AD1826-533B-493F-8479-530D5119C807}"/>
                      </a:ext>
                    </a:extLst>
                  </p14:cNvPr>
                  <p14:cNvContentPartPr/>
                  <p14:nvPr/>
                </p14:nvContentPartPr>
                <p14:xfrm>
                  <a:off x="4547213" y="4302186"/>
                  <a:ext cx="48240" cy="48600"/>
                </p14:xfrm>
              </p:contentPart>
            </mc:Choice>
            <mc:Fallback xmlns="">
              <p:pic>
                <p:nvPicPr>
                  <p:cNvPr id="41" name="Рукописный ввод 40">
                    <a:extLst>
                      <a:ext uri="{FF2B5EF4-FFF2-40B4-BE49-F238E27FC236}">
                        <a16:creationId xmlns:a16="http://schemas.microsoft.com/office/drawing/2014/main" id="{65AD1826-533B-493F-8479-530D5119C807}"/>
                      </a:ext>
                    </a:extLst>
                  </p:cNvPr>
                  <p:cNvPicPr/>
                  <p:nvPr/>
                </p:nvPicPr>
                <p:blipFill>
                  <a:blip r:embed="rId84"/>
                  <a:stretch>
                    <a:fillRect/>
                  </a:stretch>
                </p:blipFill>
                <p:spPr>
                  <a:xfrm>
                    <a:off x="4540153" y="4295117"/>
                    <a:ext cx="62653" cy="6303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2" name="Рукописный ввод 41">
                    <a:extLst>
                      <a:ext uri="{FF2B5EF4-FFF2-40B4-BE49-F238E27FC236}">
                        <a16:creationId xmlns:a16="http://schemas.microsoft.com/office/drawing/2014/main" id="{8F17C5AC-D6D0-4CBD-9D03-22B1A20A44C8}"/>
                      </a:ext>
                    </a:extLst>
                  </p14:cNvPr>
                  <p14:cNvContentPartPr/>
                  <p14:nvPr/>
                </p14:nvContentPartPr>
                <p14:xfrm>
                  <a:off x="4539653" y="4307226"/>
                  <a:ext cx="66600" cy="30960"/>
                </p14:xfrm>
              </p:contentPart>
            </mc:Choice>
            <mc:Fallback xmlns="">
              <p:pic>
                <p:nvPicPr>
                  <p:cNvPr id="42" name="Рукописный ввод 41">
                    <a:extLst>
                      <a:ext uri="{FF2B5EF4-FFF2-40B4-BE49-F238E27FC236}">
                        <a16:creationId xmlns:a16="http://schemas.microsoft.com/office/drawing/2014/main" id="{8F17C5AC-D6D0-4CBD-9D03-22B1A20A44C8}"/>
                      </a:ext>
                    </a:extLst>
                  </p:cNvPr>
                  <p:cNvPicPr/>
                  <p:nvPr/>
                </p:nvPicPr>
                <p:blipFill>
                  <a:blip r:embed="rId86"/>
                  <a:stretch>
                    <a:fillRect/>
                  </a:stretch>
                </p:blipFill>
                <p:spPr>
                  <a:xfrm>
                    <a:off x="4532612" y="4299924"/>
                    <a:ext cx="80976" cy="4527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Рукописный ввод 48">
                    <a:extLst>
                      <a:ext uri="{FF2B5EF4-FFF2-40B4-BE49-F238E27FC236}">
                        <a16:creationId xmlns:a16="http://schemas.microsoft.com/office/drawing/2014/main" id="{181496AF-B492-44D5-B069-65375E2A1C54}"/>
                      </a:ext>
                    </a:extLst>
                  </p14:cNvPr>
                  <p14:cNvContentPartPr/>
                  <p14:nvPr/>
                </p14:nvContentPartPr>
                <p14:xfrm>
                  <a:off x="4737293" y="4291746"/>
                  <a:ext cx="16920" cy="64080"/>
                </p14:xfrm>
              </p:contentPart>
            </mc:Choice>
            <mc:Fallback xmlns="">
              <p:pic>
                <p:nvPicPr>
                  <p:cNvPr id="49" name="Рукописный ввод 48">
                    <a:extLst>
                      <a:ext uri="{FF2B5EF4-FFF2-40B4-BE49-F238E27FC236}">
                        <a16:creationId xmlns:a16="http://schemas.microsoft.com/office/drawing/2014/main" id="{181496AF-B492-44D5-B069-65375E2A1C54}"/>
                      </a:ext>
                    </a:extLst>
                  </p:cNvPr>
                  <p:cNvPicPr/>
                  <p:nvPr/>
                </p:nvPicPr>
                <p:blipFill>
                  <a:blip r:embed="rId88"/>
                  <a:stretch>
                    <a:fillRect/>
                  </a:stretch>
                </p:blipFill>
                <p:spPr>
                  <a:xfrm>
                    <a:off x="4730169" y="4284397"/>
                    <a:ext cx="31465" cy="78483"/>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 name="Рукописный ввод 49">
                    <a:extLst>
                      <a:ext uri="{FF2B5EF4-FFF2-40B4-BE49-F238E27FC236}">
                        <a16:creationId xmlns:a16="http://schemas.microsoft.com/office/drawing/2014/main" id="{F2D496D5-8A85-48C2-B466-335295692087}"/>
                      </a:ext>
                    </a:extLst>
                  </p14:cNvPr>
                  <p14:cNvContentPartPr/>
                  <p14:nvPr/>
                </p14:nvContentPartPr>
                <p14:xfrm>
                  <a:off x="4716053" y="4301466"/>
                  <a:ext cx="83160" cy="71640"/>
                </p14:xfrm>
              </p:contentPart>
            </mc:Choice>
            <mc:Fallback xmlns="">
              <p:pic>
                <p:nvPicPr>
                  <p:cNvPr id="50" name="Рукописный ввод 49">
                    <a:extLst>
                      <a:ext uri="{FF2B5EF4-FFF2-40B4-BE49-F238E27FC236}">
                        <a16:creationId xmlns:a16="http://schemas.microsoft.com/office/drawing/2014/main" id="{F2D496D5-8A85-48C2-B466-335295692087}"/>
                      </a:ext>
                    </a:extLst>
                  </p:cNvPr>
                  <p:cNvPicPr/>
                  <p:nvPr/>
                </p:nvPicPr>
                <p:blipFill>
                  <a:blip r:embed="rId90"/>
                  <a:stretch>
                    <a:fillRect/>
                  </a:stretch>
                </p:blipFill>
                <p:spPr>
                  <a:xfrm>
                    <a:off x="4708681" y="4294096"/>
                    <a:ext cx="97610" cy="86086"/>
                  </a:xfrm>
                  <a:prstGeom prst="rect">
                    <a:avLst/>
                  </a:prstGeom>
                </p:spPr>
              </p:pic>
            </mc:Fallback>
          </mc:AlternateContent>
        </p:grpSp>
        <p:grpSp>
          <p:nvGrpSpPr>
            <p:cNvPr id="210" name="Группа 209">
              <a:extLst>
                <a:ext uri="{FF2B5EF4-FFF2-40B4-BE49-F238E27FC236}">
                  <a16:creationId xmlns:a16="http://schemas.microsoft.com/office/drawing/2014/main" id="{EE87B58B-67AC-4922-BFA4-C8716BD3A121}"/>
                </a:ext>
              </a:extLst>
            </p:cNvPr>
            <p:cNvGrpSpPr/>
            <p:nvPr/>
          </p:nvGrpSpPr>
          <p:grpSpPr>
            <a:xfrm>
              <a:off x="2204333" y="3900786"/>
              <a:ext cx="1620720" cy="440280"/>
              <a:chOff x="2204333" y="3900786"/>
              <a:chExt cx="1620720" cy="440280"/>
            </a:xfrm>
          </p:grpSpPr>
          <mc:AlternateContent xmlns:mc="http://schemas.openxmlformats.org/markup-compatibility/2006" xmlns:p14="http://schemas.microsoft.com/office/powerpoint/2010/main">
            <mc:Choice Requires="p14">
              <p:contentPart p14:bwMode="auto" r:id="rId91">
                <p14:nvContentPartPr>
                  <p14:cNvPr id="52" name="Рукописный ввод 51">
                    <a:extLst>
                      <a:ext uri="{FF2B5EF4-FFF2-40B4-BE49-F238E27FC236}">
                        <a16:creationId xmlns:a16="http://schemas.microsoft.com/office/drawing/2014/main" id="{85AB60BB-669A-4FB7-B457-AF70FD2AF3E9}"/>
                      </a:ext>
                    </a:extLst>
                  </p14:cNvPr>
                  <p14:cNvContentPartPr/>
                  <p14:nvPr/>
                </p14:nvContentPartPr>
                <p14:xfrm>
                  <a:off x="2225213" y="4285266"/>
                  <a:ext cx="74880" cy="44280"/>
                </p14:xfrm>
              </p:contentPart>
            </mc:Choice>
            <mc:Fallback xmlns="">
              <p:pic>
                <p:nvPicPr>
                  <p:cNvPr id="52" name="Рукописный ввод 51">
                    <a:extLst>
                      <a:ext uri="{FF2B5EF4-FFF2-40B4-BE49-F238E27FC236}">
                        <a16:creationId xmlns:a16="http://schemas.microsoft.com/office/drawing/2014/main" id="{85AB60BB-669A-4FB7-B457-AF70FD2AF3E9}"/>
                      </a:ext>
                    </a:extLst>
                  </p:cNvPr>
                  <p:cNvPicPr/>
                  <p:nvPr/>
                </p:nvPicPr>
                <p:blipFill>
                  <a:blip r:embed="rId92"/>
                  <a:stretch>
                    <a:fillRect/>
                  </a:stretch>
                </p:blipFill>
                <p:spPr>
                  <a:xfrm>
                    <a:off x="2217843" y="4277935"/>
                    <a:ext cx="89325" cy="58649"/>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Рукописный ввод 52">
                    <a:extLst>
                      <a:ext uri="{FF2B5EF4-FFF2-40B4-BE49-F238E27FC236}">
                        <a16:creationId xmlns:a16="http://schemas.microsoft.com/office/drawing/2014/main" id="{BD832EE0-27CA-47DE-B859-6760F08CD5F2}"/>
                      </a:ext>
                    </a:extLst>
                  </p14:cNvPr>
                  <p14:cNvContentPartPr/>
                  <p14:nvPr/>
                </p14:nvContentPartPr>
                <p14:xfrm>
                  <a:off x="2226653" y="4291386"/>
                  <a:ext cx="73800" cy="31320"/>
                </p14:xfrm>
              </p:contentPart>
            </mc:Choice>
            <mc:Fallback xmlns="">
              <p:pic>
                <p:nvPicPr>
                  <p:cNvPr id="53" name="Рукописный ввод 52">
                    <a:extLst>
                      <a:ext uri="{FF2B5EF4-FFF2-40B4-BE49-F238E27FC236}">
                        <a16:creationId xmlns:a16="http://schemas.microsoft.com/office/drawing/2014/main" id="{BD832EE0-27CA-47DE-B859-6760F08CD5F2}"/>
                      </a:ext>
                    </a:extLst>
                  </p:cNvPr>
                  <p:cNvPicPr/>
                  <p:nvPr/>
                </p:nvPicPr>
                <p:blipFill>
                  <a:blip r:embed="rId94"/>
                  <a:stretch>
                    <a:fillRect/>
                  </a:stretch>
                </p:blipFill>
                <p:spPr>
                  <a:xfrm>
                    <a:off x="2219596" y="4284295"/>
                    <a:ext cx="88207" cy="45798"/>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Рукописный ввод 54">
                    <a:extLst>
                      <a:ext uri="{FF2B5EF4-FFF2-40B4-BE49-F238E27FC236}">
                        <a16:creationId xmlns:a16="http://schemas.microsoft.com/office/drawing/2014/main" id="{0DA62880-1B81-4128-B868-47D3DFF0E032}"/>
                      </a:ext>
                    </a:extLst>
                  </p14:cNvPr>
                  <p14:cNvContentPartPr/>
                  <p14:nvPr/>
                </p14:nvContentPartPr>
                <p14:xfrm>
                  <a:off x="2204333" y="4259706"/>
                  <a:ext cx="96120" cy="29520"/>
                </p14:xfrm>
              </p:contentPart>
            </mc:Choice>
            <mc:Fallback xmlns="">
              <p:pic>
                <p:nvPicPr>
                  <p:cNvPr id="55" name="Рукописный ввод 54">
                    <a:extLst>
                      <a:ext uri="{FF2B5EF4-FFF2-40B4-BE49-F238E27FC236}">
                        <a16:creationId xmlns:a16="http://schemas.microsoft.com/office/drawing/2014/main" id="{0DA62880-1B81-4128-B868-47D3DFF0E032}"/>
                      </a:ext>
                    </a:extLst>
                  </p:cNvPr>
                  <p:cNvPicPr/>
                  <p:nvPr/>
                </p:nvPicPr>
                <p:blipFill>
                  <a:blip r:embed="rId96"/>
                  <a:stretch>
                    <a:fillRect/>
                  </a:stretch>
                </p:blipFill>
                <p:spPr>
                  <a:xfrm>
                    <a:off x="2197278" y="4252621"/>
                    <a:ext cx="110523" cy="43985"/>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Рукописный ввод 55">
                    <a:extLst>
                      <a:ext uri="{FF2B5EF4-FFF2-40B4-BE49-F238E27FC236}">
                        <a16:creationId xmlns:a16="http://schemas.microsoft.com/office/drawing/2014/main" id="{B0060E10-C5A5-41F3-B442-4EC0012EA32F}"/>
                      </a:ext>
                    </a:extLst>
                  </p14:cNvPr>
                  <p14:cNvContentPartPr/>
                  <p14:nvPr/>
                </p14:nvContentPartPr>
                <p14:xfrm>
                  <a:off x="2213333" y="4259706"/>
                  <a:ext cx="69480" cy="26640"/>
                </p14:xfrm>
              </p:contentPart>
            </mc:Choice>
            <mc:Fallback xmlns="">
              <p:pic>
                <p:nvPicPr>
                  <p:cNvPr id="56" name="Рукописный ввод 55">
                    <a:extLst>
                      <a:ext uri="{FF2B5EF4-FFF2-40B4-BE49-F238E27FC236}">
                        <a16:creationId xmlns:a16="http://schemas.microsoft.com/office/drawing/2014/main" id="{B0060E10-C5A5-41F3-B442-4EC0012EA32F}"/>
                      </a:ext>
                    </a:extLst>
                  </p:cNvPr>
                  <p:cNvPicPr/>
                  <p:nvPr/>
                </p:nvPicPr>
                <p:blipFill>
                  <a:blip r:embed="rId98"/>
                  <a:stretch>
                    <a:fillRect/>
                  </a:stretch>
                </p:blipFill>
                <p:spPr>
                  <a:xfrm>
                    <a:off x="2206004" y="4252306"/>
                    <a:ext cx="83845" cy="41144"/>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8" name="Рукописный ввод 57">
                    <a:extLst>
                      <a:ext uri="{FF2B5EF4-FFF2-40B4-BE49-F238E27FC236}">
                        <a16:creationId xmlns:a16="http://schemas.microsoft.com/office/drawing/2014/main" id="{A65876A0-8DF0-44F4-8F04-1B82A408E1E7}"/>
                      </a:ext>
                    </a:extLst>
                  </p14:cNvPr>
                  <p14:cNvContentPartPr/>
                  <p14:nvPr/>
                </p14:nvContentPartPr>
                <p14:xfrm>
                  <a:off x="2210453" y="4223346"/>
                  <a:ext cx="98280" cy="37800"/>
                </p14:xfrm>
              </p:contentPart>
            </mc:Choice>
            <mc:Fallback xmlns="">
              <p:pic>
                <p:nvPicPr>
                  <p:cNvPr id="58" name="Рукописный ввод 57">
                    <a:extLst>
                      <a:ext uri="{FF2B5EF4-FFF2-40B4-BE49-F238E27FC236}">
                        <a16:creationId xmlns:a16="http://schemas.microsoft.com/office/drawing/2014/main" id="{A65876A0-8DF0-44F4-8F04-1B82A408E1E7}"/>
                      </a:ext>
                    </a:extLst>
                  </p:cNvPr>
                  <p:cNvPicPr/>
                  <p:nvPr/>
                </p:nvPicPr>
                <p:blipFill>
                  <a:blip r:embed="rId100"/>
                  <a:stretch>
                    <a:fillRect/>
                  </a:stretch>
                </p:blipFill>
                <p:spPr>
                  <a:xfrm>
                    <a:off x="2203370" y="4216313"/>
                    <a:ext cx="112742" cy="52158"/>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9" name="Рукописный ввод 58">
                    <a:extLst>
                      <a:ext uri="{FF2B5EF4-FFF2-40B4-BE49-F238E27FC236}">
                        <a16:creationId xmlns:a16="http://schemas.microsoft.com/office/drawing/2014/main" id="{28F33A37-FB62-4B3B-9DD3-F02F1D858545}"/>
                      </a:ext>
                    </a:extLst>
                  </p14:cNvPr>
                  <p14:cNvContentPartPr/>
                  <p14:nvPr/>
                </p14:nvContentPartPr>
                <p14:xfrm>
                  <a:off x="2205773" y="4226226"/>
                  <a:ext cx="92160" cy="29880"/>
                </p14:xfrm>
              </p:contentPart>
            </mc:Choice>
            <mc:Fallback xmlns="">
              <p:pic>
                <p:nvPicPr>
                  <p:cNvPr id="59" name="Рукописный ввод 58">
                    <a:extLst>
                      <a:ext uri="{FF2B5EF4-FFF2-40B4-BE49-F238E27FC236}">
                        <a16:creationId xmlns:a16="http://schemas.microsoft.com/office/drawing/2014/main" id="{28F33A37-FB62-4B3B-9DD3-F02F1D858545}"/>
                      </a:ext>
                    </a:extLst>
                  </p:cNvPr>
                  <p:cNvPicPr/>
                  <p:nvPr/>
                </p:nvPicPr>
                <p:blipFill>
                  <a:blip r:embed="rId102"/>
                  <a:stretch>
                    <a:fillRect/>
                  </a:stretch>
                </p:blipFill>
                <p:spPr>
                  <a:xfrm>
                    <a:off x="2198706" y="4219195"/>
                    <a:ext cx="106588" cy="44234"/>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Рукописный ввод 60">
                    <a:extLst>
                      <a:ext uri="{FF2B5EF4-FFF2-40B4-BE49-F238E27FC236}">
                        <a16:creationId xmlns:a16="http://schemas.microsoft.com/office/drawing/2014/main" id="{CCE9D5D5-5264-4593-BB3E-74C0A94357F6}"/>
                      </a:ext>
                    </a:extLst>
                  </p14:cNvPr>
                  <p14:cNvContentPartPr/>
                  <p14:nvPr/>
                </p14:nvContentPartPr>
                <p14:xfrm>
                  <a:off x="2949893" y="4312626"/>
                  <a:ext cx="2160" cy="9360"/>
                </p14:xfrm>
              </p:contentPart>
            </mc:Choice>
            <mc:Fallback xmlns="">
              <p:pic>
                <p:nvPicPr>
                  <p:cNvPr id="61" name="Рукописный ввод 60">
                    <a:extLst>
                      <a:ext uri="{FF2B5EF4-FFF2-40B4-BE49-F238E27FC236}">
                        <a16:creationId xmlns:a16="http://schemas.microsoft.com/office/drawing/2014/main" id="{CCE9D5D5-5264-4593-BB3E-74C0A94357F6}"/>
                      </a:ext>
                    </a:extLst>
                  </p:cNvPr>
                  <p:cNvPicPr/>
                  <p:nvPr/>
                </p:nvPicPr>
                <p:blipFill>
                  <a:blip r:embed="rId104"/>
                  <a:stretch>
                    <a:fillRect/>
                  </a:stretch>
                </p:blipFill>
                <p:spPr>
                  <a:xfrm>
                    <a:off x="2942487" y="4305078"/>
                    <a:ext cx="17280" cy="24155"/>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2" name="Рукописный ввод 61">
                    <a:extLst>
                      <a:ext uri="{FF2B5EF4-FFF2-40B4-BE49-F238E27FC236}">
                        <a16:creationId xmlns:a16="http://schemas.microsoft.com/office/drawing/2014/main" id="{6F96B3D1-EE7A-4F6F-ACD2-2D5B6668E824}"/>
                      </a:ext>
                    </a:extLst>
                  </p14:cNvPr>
                  <p14:cNvContentPartPr/>
                  <p14:nvPr/>
                </p14:nvContentPartPr>
                <p14:xfrm>
                  <a:off x="2939813" y="4283466"/>
                  <a:ext cx="3960" cy="9720"/>
                </p14:xfrm>
              </p:contentPart>
            </mc:Choice>
            <mc:Fallback xmlns="">
              <p:pic>
                <p:nvPicPr>
                  <p:cNvPr id="62" name="Рукописный ввод 61">
                    <a:extLst>
                      <a:ext uri="{FF2B5EF4-FFF2-40B4-BE49-F238E27FC236}">
                        <a16:creationId xmlns:a16="http://schemas.microsoft.com/office/drawing/2014/main" id="{6F96B3D1-EE7A-4F6F-ACD2-2D5B6668E824}"/>
                      </a:ext>
                    </a:extLst>
                  </p:cNvPr>
                  <p:cNvPicPr/>
                  <p:nvPr/>
                </p:nvPicPr>
                <p:blipFill>
                  <a:blip r:embed="rId106"/>
                  <a:stretch>
                    <a:fillRect/>
                  </a:stretch>
                </p:blipFill>
                <p:spPr>
                  <a:xfrm>
                    <a:off x="2932742" y="4276176"/>
                    <a:ext cx="17820" cy="24604"/>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4" name="Рукописный ввод 63">
                    <a:extLst>
                      <a:ext uri="{FF2B5EF4-FFF2-40B4-BE49-F238E27FC236}">
                        <a16:creationId xmlns:a16="http://schemas.microsoft.com/office/drawing/2014/main" id="{EA719E2D-37FD-4E14-AE84-DDBEA1937AFE}"/>
                      </a:ext>
                    </a:extLst>
                  </p14:cNvPr>
                  <p14:cNvContentPartPr/>
                  <p14:nvPr/>
                </p14:nvContentPartPr>
                <p14:xfrm>
                  <a:off x="2906333" y="4257186"/>
                  <a:ext cx="20520" cy="6120"/>
                </p14:xfrm>
              </p:contentPart>
            </mc:Choice>
            <mc:Fallback xmlns="">
              <p:pic>
                <p:nvPicPr>
                  <p:cNvPr id="64" name="Рукописный ввод 63">
                    <a:extLst>
                      <a:ext uri="{FF2B5EF4-FFF2-40B4-BE49-F238E27FC236}">
                        <a16:creationId xmlns:a16="http://schemas.microsoft.com/office/drawing/2014/main" id="{EA719E2D-37FD-4E14-AE84-DDBEA1937AFE}"/>
                      </a:ext>
                    </a:extLst>
                  </p:cNvPr>
                  <p:cNvPicPr/>
                  <p:nvPr/>
                </p:nvPicPr>
                <p:blipFill>
                  <a:blip r:embed="rId108"/>
                  <a:stretch>
                    <a:fillRect/>
                  </a:stretch>
                </p:blipFill>
                <p:spPr>
                  <a:xfrm>
                    <a:off x="2898898" y="4249900"/>
                    <a:ext cx="35092" cy="20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5" name="Рукописный ввод 64">
                    <a:extLst>
                      <a:ext uri="{FF2B5EF4-FFF2-40B4-BE49-F238E27FC236}">
                        <a16:creationId xmlns:a16="http://schemas.microsoft.com/office/drawing/2014/main" id="{EFCF1CBD-8B0A-48A4-8176-2D2193FB9A5E}"/>
                      </a:ext>
                    </a:extLst>
                  </p14:cNvPr>
                  <p14:cNvContentPartPr/>
                  <p14:nvPr/>
                </p14:nvContentPartPr>
                <p14:xfrm>
                  <a:off x="2832893" y="4261506"/>
                  <a:ext cx="13680" cy="2520"/>
                </p14:xfrm>
              </p:contentPart>
            </mc:Choice>
            <mc:Fallback xmlns="">
              <p:pic>
                <p:nvPicPr>
                  <p:cNvPr id="65" name="Рукописный ввод 64">
                    <a:extLst>
                      <a:ext uri="{FF2B5EF4-FFF2-40B4-BE49-F238E27FC236}">
                        <a16:creationId xmlns:a16="http://schemas.microsoft.com/office/drawing/2014/main" id="{EFCF1CBD-8B0A-48A4-8176-2D2193FB9A5E}"/>
                      </a:ext>
                    </a:extLst>
                  </p:cNvPr>
                  <p:cNvPicPr/>
                  <p:nvPr/>
                </p:nvPicPr>
                <p:blipFill>
                  <a:blip r:embed="rId110"/>
                  <a:stretch>
                    <a:fillRect/>
                  </a:stretch>
                </p:blipFill>
                <p:spPr>
                  <a:xfrm>
                    <a:off x="2825756" y="4254506"/>
                    <a:ext cx="28252" cy="16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6" name="Рукописный ввод 65">
                    <a:extLst>
                      <a:ext uri="{FF2B5EF4-FFF2-40B4-BE49-F238E27FC236}">
                        <a16:creationId xmlns:a16="http://schemas.microsoft.com/office/drawing/2014/main" id="{DA8C5211-22BE-4517-A086-0D4D592514EA}"/>
                      </a:ext>
                    </a:extLst>
                  </p14:cNvPr>
                  <p14:cNvContentPartPr/>
                  <p14:nvPr/>
                </p14:nvContentPartPr>
                <p14:xfrm>
                  <a:off x="2678813" y="4258626"/>
                  <a:ext cx="16200" cy="720"/>
                </p14:xfrm>
              </p:contentPart>
            </mc:Choice>
            <mc:Fallback xmlns="">
              <p:pic>
                <p:nvPicPr>
                  <p:cNvPr id="66" name="Рукописный ввод 65">
                    <a:extLst>
                      <a:ext uri="{FF2B5EF4-FFF2-40B4-BE49-F238E27FC236}">
                        <a16:creationId xmlns:a16="http://schemas.microsoft.com/office/drawing/2014/main" id="{DA8C5211-22BE-4517-A086-0D4D592514EA}"/>
                      </a:ext>
                    </a:extLst>
                  </p:cNvPr>
                  <p:cNvPicPr/>
                  <p:nvPr/>
                </p:nvPicPr>
                <p:blipFill>
                  <a:blip r:embed="rId112"/>
                  <a:stretch>
                    <a:fillRect/>
                  </a:stretch>
                </p:blipFill>
                <p:spPr>
                  <a:xfrm>
                    <a:off x="2671744" y="4249626"/>
                    <a:ext cx="30633"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Рукописный ввод 66">
                    <a:extLst>
                      <a:ext uri="{FF2B5EF4-FFF2-40B4-BE49-F238E27FC236}">
                        <a16:creationId xmlns:a16="http://schemas.microsoft.com/office/drawing/2014/main" id="{ECB7F5F6-9583-4EB3-9D99-CE982669334F}"/>
                      </a:ext>
                    </a:extLst>
                  </p14:cNvPr>
                  <p14:cNvContentPartPr/>
                  <p14:nvPr/>
                </p14:nvContentPartPr>
                <p14:xfrm>
                  <a:off x="2517533" y="4254666"/>
                  <a:ext cx="11880" cy="1800"/>
                </p14:xfrm>
              </p:contentPart>
            </mc:Choice>
            <mc:Fallback xmlns="">
              <p:pic>
                <p:nvPicPr>
                  <p:cNvPr id="67" name="Рукописный ввод 66">
                    <a:extLst>
                      <a:ext uri="{FF2B5EF4-FFF2-40B4-BE49-F238E27FC236}">
                        <a16:creationId xmlns:a16="http://schemas.microsoft.com/office/drawing/2014/main" id="{ECB7F5F6-9583-4EB3-9D99-CE982669334F}"/>
                      </a:ext>
                    </a:extLst>
                  </p:cNvPr>
                  <p:cNvPicPr/>
                  <p:nvPr/>
                </p:nvPicPr>
                <p:blipFill>
                  <a:blip r:embed="rId114"/>
                  <a:stretch>
                    <a:fillRect/>
                  </a:stretch>
                </p:blipFill>
                <p:spPr>
                  <a:xfrm>
                    <a:off x="2510108" y="4247466"/>
                    <a:ext cx="26433"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8" name="Рукописный ввод 67">
                    <a:extLst>
                      <a:ext uri="{FF2B5EF4-FFF2-40B4-BE49-F238E27FC236}">
                        <a16:creationId xmlns:a16="http://schemas.microsoft.com/office/drawing/2014/main" id="{1B2CBBDC-DA23-4623-B286-A7B788F2EF52}"/>
                      </a:ext>
                    </a:extLst>
                  </p14:cNvPr>
                  <p14:cNvContentPartPr/>
                  <p14:nvPr/>
                </p14:nvContentPartPr>
                <p14:xfrm>
                  <a:off x="2309813" y="4250706"/>
                  <a:ext cx="10080" cy="3960"/>
                </p14:xfrm>
              </p:contentPart>
            </mc:Choice>
            <mc:Fallback xmlns="">
              <p:pic>
                <p:nvPicPr>
                  <p:cNvPr id="68" name="Рукописный ввод 67">
                    <a:extLst>
                      <a:ext uri="{FF2B5EF4-FFF2-40B4-BE49-F238E27FC236}">
                        <a16:creationId xmlns:a16="http://schemas.microsoft.com/office/drawing/2014/main" id="{1B2CBBDC-DA23-4623-B286-A7B788F2EF52}"/>
                      </a:ext>
                    </a:extLst>
                  </p:cNvPr>
                  <p:cNvPicPr/>
                  <p:nvPr/>
                </p:nvPicPr>
                <p:blipFill>
                  <a:blip r:embed="rId116"/>
                  <a:stretch>
                    <a:fillRect/>
                  </a:stretch>
                </p:blipFill>
                <p:spPr>
                  <a:xfrm>
                    <a:off x="2302698" y="4243395"/>
                    <a:ext cx="24607" cy="18886"/>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9" name="Рукописный ввод 68">
                    <a:extLst>
                      <a:ext uri="{FF2B5EF4-FFF2-40B4-BE49-F238E27FC236}">
                        <a16:creationId xmlns:a16="http://schemas.microsoft.com/office/drawing/2014/main" id="{3577E208-C7E8-4CB8-878B-E3B81C6DD24F}"/>
                      </a:ext>
                    </a:extLst>
                  </p14:cNvPr>
                  <p14:cNvContentPartPr/>
                  <p14:nvPr/>
                </p14:nvContentPartPr>
                <p14:xfrm>
                  <a:off x="2762333" y="4317306"/>
                  <a:ext cx="1440" cy="15840"/>
                </p14:xfrm>
              </p:contentPart>
            </mc:Choice>
            <mc:Fallback xmlns="">
              <p:pic>
                <p:nvPicPr>
                  <p:cNvPr id="69" name="Рукописный ввод 68">
                    <a:extLst>
                      <a:ext uri="{FF2B5EF4-FFF2-40B4-BE49-F238E27FC236}">
                        <a16:creationId xmlns:a16="http://schemas.microsoft.com/office/drawing/2014/main" id="{3577E208-C7E8-4CB8-878B-E3B81C6DD24F}"/>
                      </a:ext>
                    </a:extLst>
                  </p:cNvPr>
                  <p:cNvPicPr/>
                  <p:nvPr/>
                </p:nvPicPr>
                <p:blipFill>
                  <a:blip r:embed="rId118"/>
                  <a:stretch>
                    <a:fillRect/>
                  </a:stretch>
                </p:blipFill>
                <p:spPr>
                  <a:xfrm>
                    <a:off x="2755133" y="4309973"/>
                    <a:ext cx="15552" cy="30213"/>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0" name="Рукописный ввод 69">
                    <a:extLst>
                      <a:ext uri="{FF2B5EF4-FFF2-40B4-BE49-F238E27FC236}">
                        <a16:creationId xmlns:a16="http://schemas.microsoft.com/office/drawing/2014/main" id="{1763CE6A-90F5-4A77-8F66-141B45A80C58}"/>
                      </a:ext>
                    </a:extLst>
                  </p14:cNvPr>
                  <p14:cNvContentPartPr/>
                  <p14:nvPr/>
                </p14:nvContentPartPr>
                <p14:xfrm>
                  <a:off x="2733893" y="4300386"/>
                  <a:ext cx="24120" cy="4320"/>
                </p14:xfrm>
              </p:contentPart>
            </mc:Choice>
            <mc:Fallback xmlns="">
              <p:pic>
                <p:nvPicPr>
                  <p:cNvPr id="70" name="Рукописный ввод 69">
                    <a:extLst>
                      <a:ext uri="{FF2B5EF4-FFF2-40B4-BE49-F238E27FC236}">
                        <a16:creationId xmlns:a16="http://schemas.microsoft.com/office/drawing/2014/main" id="{1763CE6A-90F5-4A77-8F66-141B45A80C58}"/>
                      </a:ext>
                    </a:extLst>
                  </p:cNvPr>
                  <p:cNvPicPr/>
                  <p:nvPr/>
                </p:nvPicPr>
                <p:blipFill>
                  <a:blip r:embed="rId120"/>
                  <a:stretch>
                    <a:fillRect/>
                  </a:stretch>
                </p:blipFill>
                <p:spPr>
                  <a:xfrm>
                    <a:off x="2726539" y="4293474"/>
                    <a:ext cx="38533" cy="18432"/>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 name="Рукописный ввод 70">
                    <a:extLst>
                      <a:ext uri="{FF2B5EF4-FFF2-40B4-BE49-F238E27FC236}">
                        <a16:creationId xmlns:a16="http://schemas.microsoft.com/office/drawing/2014/main" id="{EB622AB7-F3F1-4457-98C5-B47FCD1163FB}"/>
                      </a:ext>
                    </a:extLst>
                  </p14:cNvPr>
                  <p14:cNvContentPartPr/>
                  <p14:nvPr/>
                </p14:nvContentPartPr>
                <p14:xfrm>
                  <a:off x="2577293" y="4293186"/>
                  <a:ext cx="121320" cy="8280"/>
                </p14:xfrm>
              </p:contentPart>
            </mc:Choice>
            <mc:Fallback xmlns="">
              <p:pic>
                <p:nvPicPr>
                  <p:cNvPr id="71" name="Рукописный ввод 70">
                    <a:extLst>
                      <a:ext uri="{FF2B5EF4-FFF2-40B4-BE49-F238E27FC236}">
                        <a16:creationId xmlns:a16="http://schemas.microsoft.com/office/drawing/2014/main" id="{EB622AB7-F3F1-4457-98C5-B47FCD1163FB}"/>
                      </a:ext>
                    </a:extLst>
                  </p:cNvPr>
                  <p:cNvPicPr/>
                  <p:nvPr/>
                </p:nvPicPr>
                <p:blipFill>
                  <a:blip r:embed="rId122"/>
                  <a:stretch>
                    <a:fillRect/>
                  </a:stretch>
                </p:blipFill>
                <p:spPr>
                  <a:xfrm>
                    <a:off x="2570226" y="4285826"/>
                    <a:ext cx="135749" cy="23307"/>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2" name="Рукописный ввод 71">
                    <a:extLst>
                      <a:ext uri="{FF2B5EF4-FFF2-40B4-BE49-F238E27FC236}">
                        <a16:creationId xmlns:a16="http://schemas.microsoft.com/office/drawing/2014/main" id="{DF5C1F93-6606-473A-B2B2-08433F3E4A94}"/>
                      </a:ext>
                    </a:extLst>
                  </p14:cNvPr>
                  <p14:cNvContentPartPr/>
                  <p14:nvPr/>
                </p14:nvContentPartPr>
                <p14:xfrm>
                  <a:off x="2315573" y="4282026"/>
                  <a:ext cx="154080" cy="7560"/>
                </p14:xfrm>
              </p:contentPart>
            </mc:Choice>
            <mc:Fallback xmlns="">
              <p:pic>
                <p:nvPicPr>
                  <p:cNvPr id="72" name="Рукописный ввод 71">
                    <a:extLst>
                      <a:ext uri="{FF2B5EF4-FFF2-40B4-BE49-F238E27FC236}">
                        <a16:creationId xmlns:a16="http://schemas.microsoft.com/office/drawing/2014/main" id="{DF5C1F93-6606-473A-B2B2-08433F3E4A94}"/>
                      </a:ext>
                    </a:extLst>
                  </p:cNvPr>
                  <p:cNvPicPr/>
                  <p:nvPr/>
                </p:nvPicPr>
                <p:blipFill>
                  <a:blip r:embed="rId124"/>
                  <a:stretch>
                    <a:fillRect/>
                  </a:stretch>
                </p:blipFill>
                <p:spPr>
                  <a:xfrm>
                    <a:off x="2308502" y="4274768"/>
                    <a:ext cx="168516" cy="22378"/>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3" name="Рукописный ввод 72">
                    <a:extLst>
                      <a:ext uri="{FF2B5EF4-FFF2-40B4-BE49-F238E27FC236}">
                        <a16:creationId xmlns:a16="http://schemas.microsoft.com/office/drawing/2014/main" id="{2B4D1FA9-73FA-408C-9EA9-87A91719BCED}"/>
                      </a:ext>
                    </a:extLst>
                  </p14:cNvPr>
                  <p14:cNvContentPartPr/>
                  <p14:nvPr/>
                </p14:nvContentPartPr>
                <p14:xfrm>
                  <a:off x="2593853" y="4327386"/>
                  <a:ext cx="4320" cy="13680"/>
                </p14:xfrm>
              </p:contentPart>
            </mc:Choice>
            <mc:Fallback xmlns="">
              <p:pic>
                <p:nvPicPr>
                  <p:cNvPr id="73" name="Рукописный ввод 72">
                    <a:extLst>
                      <a:ext uri="{FF2B5EF4-FFF2-40B4-BE49-F238E27FC236}">
                        <a16:creationId xmlns:a16="http://schemas.microsoft.com/office/drawing/2014/main" id="{2B4D1FA9-73FA-408C-9EA9-87A91719BCED}"/>
                      </a:ext>
                    </a:extLst>
                  </p:cNvPr>
                  <p:cNvPicPr/>
                  <p:nvPr/>
                </p:nvPicPr>
                <p:blipFill>
                  <a:blip r:embed="rId126"/>
                  <a:stretch>
                    <a:fillRect/>
                  </a:stretch>
                </p:blipFill>
                <p:spPr>
                  <a:xfrm>
                    <a:off x="2586653" y="4319951"/>
                    <a:ext cx="18432" cy="2825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4" name="Рукописный ввод 73">
                    <a:extLst>
                      <a:ext uri="{FF2B5EF4-FFF2-40B4-BE49-F238E27FC236}">
                        <a16:creationId xmlns:a16="http://schemas.microsoft.com/office/drawing/2014/main" id="{0FF7E721-F2E1-419E-B043-613D09940F8A}"/>
                      </a:ext>
                    </a:extLst>
                  </p14:cNvPr>
                  <p14:cNvContentPartPr/>
                  <p14:nvPr/>
                </p14:nvContentPartPr>
                <p14:xfrm>
                  <a:off x="2574053" y="4302906"/>
                  <a:ext cx="29520" cy="11160"/>
                </p14:xfrm>
              </p:contentPart>
            </mc:Choice>
            <mc:Fallback xmlns="">
              <p:pic>
                <p:nvPicPr>
                  <p:cNvPr id="74" name="Рукописный ввод 73">
                    <a:extLst>
                      <a:ext uri="{FF2B5EF4-FFF2-40B4-BE49-F238E27FC236}">
                        <a16:creationId xmlns:a16="http://schemas.microsoft.com/office/drawing/2014/main" id="{0FF7E721-F2E1-419E-B043-613D09940F8A}"/>
                      </a:ext>
                    </a:extLst>
                  </p:cNvPr>
                  <p:cNvPicPr/>
                  <p:nvPr/>
                </p:nvPicPr>
                <p:blipFill>
                  <a:blip r:embed="rId128"/>
                  <a:stretch>
                    <a:fillRect/>
                  </a:stretch>
                </p:blipFill>
                <p:spPr>
                  <a:xfrm>
                    <a:off x="2567038" y="4295564"/>
                    <a:ext cx="43842" cy="25551"/>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5" name="Рукописный ввод 74">
                    <a:extLst>
                      <a:ext uri="{FF2B5EF4-FFF2-40B4-BE49-F238E27FC236}">
                        <a16:creationId xmlns:a16="http://schemas.microsoft.com/office/drawing/2014/main" id="{78698772-5EE2-46B2-B567-59A067B104AF}"/>
                      </a:ext>
                    </a:extLst>
                  </p14:cNvPr>
                  <p14:cNvContentPartPr/>
                  <p14:nvPr/>
                </p14:nvContentPartPr>
                <p14:xfrm>
                  <a:off x="2297933" y="4301466"/>
                  <a:ext cx="222840" cy="6480"/>
                </p14:xfrm>
              </p:contentPart>
            </mc:Choice>
            <mc:Fallback xmlns="">
              <p:pic>
                <p:nvPicPr>
                  <p:cNvPr id="75" name="Рукописный ввод 74">
                    <a:extLst>
                      <a:ext uri="{FF2B5EF4-FFF2-40B4-BE49-F238E27FC236}">
                        <a16:creationId xmlns:a16="http://schemas.microsoft.com/office/drawing/2014/main" id="{78698772-5EE2-46B2-B567-59A067B104AF}"/>
                      </a:ext>
                    </a:extLst>
                  </p:cNvPr>
                  <p:cNvPicPr/>
                  <p:nvPr/>
                </p:nvPicPr>
                <p:blipFill>
                  <a:blip r:embed="rId130"/>
                  <a:stretch>
                    <a:fillRect/>
                  </a:stretch>
                </p:blipFill>
                <p:spPr>
                  <a:xfrm>
                    <a:off x="2290583" y="4294102"/>
                    <a:ext cx="237245" cy="20913"/>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7" name="Рукописный ввод 76">
                    <a:extLst>
                      <a:ext uri="{FF2B5EF4-FFF2-40B4-BE49-F238E27FC236}">
                        <a16:creationId xmlns:a16="http://schemas.microsoft.com/office/drawing/2014/main" id="{16AEC5CB-ACDE-48BB-8593-4DB0FAE3CB72}"/>
                      </a:ext>
                    </a:extLst>
                  </p14:cNvPr>
                  <p14:cNvContentPartPr/>
                  <p14:nvPr/>
                </p14:nvContentPartPr>
                <p14:xfrm>
                  <a:off x="3096413" y="4303626"/>
                  <a:ext cx="6480" cy="8640"/>
                </p14:xfrm>
              </p:contentPart>
            </mc:Choice>
            <mc:Fallback xmlns="">
              <p:pic>
                <p:nvPicPr>
                  <p:cNvPr id="77" name="Рукописный ввод 76">
                    <a:extLst>
                      <a:ext uri="{FF2B5EF4-FFF2-40B4-BE49-F238E27FC236}">
                        <a16:creationId xmlns:a16="http://schemas.microsoft.com/office/drawing/2014/main" id="{16AEC5CB-ACDE-48BB-8593-4DB0FAE3CB72}"/>
                      </a:ext>
                    </a:extLst>
                  </p:cNvPr>
                  <p:cNvPicPr/>
                  <p:nvPr/>
                </p:nvPicPr>
                <p:blipFill>
                  <a:blip r:embed="rId132"/>
                  <a:stretch>
                    <a:fillRect/>
                  </a:stretch>
                </p:blipFill>
                <p:spPr>
                  <a:xfrm>
                    <a:off x="3089344" y="4296476"/>
                    <a:ext cx="20913" cy="23239"/>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8" name="Рукописный ввод 77">
                    <a:extLst>
                      <a:ext uri="{FF2B5EF4-FFF2-40B4-BE49-F238E27FC236}">
                        <a16:creationId xmlns:a16="http://schemas.microsoft.com/office/drawing/2014/main" id="{E53CEBCC-D1A8-49C3-8DDE-80A336461E8D}"/>
                      </a:ext>
                    </a:extLst>
                  </p14:cNvPr>
                  <p14:cNvContentPartPr/>
                  <p14:nvPr/>
                </p14:nvContentPartPr>
                <p14:xfrm>
                  <a:off x="3087773" y="4260786"/>
                  <a:ext cx="5040" cy="16920"/>
                </p14:xfrm>
              </p:contentPart>
            </mc:Choice>
            <mc:Fallback xmlns="">
              <p:pic>
                <p:nvPicPr>
                  <p:cNvPr id="78" name="Рукописный ввод 77">
                    <a:extLst>
                      <a:ext uri="{FF2B5EF4-FFF2-40B4-BE49-F238E27FC236}">
                        <a16:creationId xmlns:a16="http://schemas.microsoft.com/office/drawing/2014/main" id="{E53CEBCC-D1A8-49C3-8DDE-80A336461E8D}"/>
                      </a:ext>
                    </a:extLst>
                  </p:cNvPr>
                  <p:cNvPicPr/>
                  <p:nvPr/>
                </p:nvPicPr>
                <p:blipFill>
                  <a:blip r:embed="rId134"/>
                  <a:stretch>
                    <a:fillRect/>
                  </a:stretch>
                </p:blipFill>
                <p:spPr>
                  <a:xfrm>
                    <a:off x="3080658" y="4253785"/>
                    <a:ext cx="19567" cy="31214"/>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9" name="Рукописный ввод 78">
                    <a:extLst>
                      <a:ext uri="{FF2B5EF4-FFF2-40B4-BE49-F238E27FC236}">
                        <a16:creationId xmlns:a16="http://schemas.microsoft.com/office/drawing/2014/main" id="{EEE10E63-E766-477D-90C9-64E811AB4490}"/>
                      </a:ext>
                    </a:extLst>
                  </p14:cNvPr>
                  <p14:cNvContentPartPr/>
                  <p14:nvPr/>
                </p14:nvContentPartPr>
                <p14:xfrm>
                  <a:off x="3075173" y="4244586"/>
                  <a:ext cx="9360" cy="5040"/>
                </p14:xfrm>
              </p:contentPart>
            </mc:Choice>
            <mc:Fallback xmlns="">
              <p:pic>
                <p:nvPicPr>
                  <p:cNvPr id="79" name="Рукописный ввод 78">
                    <a:extLst>
                      <a:ext uri="{FF2B5EF4-FFF2-40B4-BE49-F238E27FC236}">
                        <a16:creationId xmlns:a16="http://schemas.microsoft.com/office/drawing/2014/main" id="{EEE10E63-E766-477D-90C9-64E811AB4490}"/>
                      </a:ext>
                    </a:extLst>
                  </p:cNvPr>
                  <p:cNvPicPr/>
                  <p:nvPr/>
                </p:nvPicPr>
                <p:blipFill>
                  <a:blip r:embed="rId136"/>
                  <a:stretch>
                    <a:fillRect/>
                  </a:stretch>
                </p:blipFill>
                <p:spPr>
                  <a:xfrm>
                    <a:off x="3067625" y="4237174"/>
                    <a:ext cx="24155" cy="19567"/>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0" name="Рукописный ввод 79">
                    <a:extLst>
                      <a:ext uri="{FF2B5EF4-FFF2-40B4-BE49-F238E27FC236}">
                        <a16:creationId xmlns:a16="http://schemas.microsoft.com/office/drawing/2014/main" id="{7D72137C-407D-457C-9892-BE932CAA37A7}"/>
                      </a:ext>
                    </a:extLst>
                  </p14:cNvPr>
                  <p14:cNvContentPartPr/>
                  <p14:nvPr/>
                </p14:nvContentPartPr>
                <p14:xfrm>
                  <a:off x="2875733" y="4229826"/>
                  <a:ext cx="124200" cy="6840"/>
                </p14:xfrm>
              </p:contentPart>
            </mc:Choice>
            <mc:Fallback xmlns="">
              <p:pic>
                <p:nvPicPr>
                  <p:cNvPr id="80" name="Рукописный ввод 79">
                    <a:extLst>
                      <a:ext uri="{FF2B5EF4-FFF2-40B4-BE49-F238E27FC236}">
                        <a16:creationId xmlns:a16="http://schemas.microsoft.com/office/drawing/2014/main" id="{7D72137C-407D-457C-9892-BE932CAA37A7}"/>
                      </a:ext>
                    </a:extLst>
                  </p:cNvPr>
                  <p:cNvPicPr/>
                  <p:nvPr/>
                </p:nvPicPr>
                <p:blipFill>
                  <a:blip r:embed="rId138"/>
                  <a:stretch>
                    <a:fillRect/>
                  </a:stretch>
                </p:blipFill>
                <p:spPr>
                  <a:xfrm>
                    <a:off x="2868669" y="4222391"/>
                    <a:ext cx="138621" cy="21412"/>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2" name="Рукописный ввод 81">
                    <a:extLst>
                      <a:ext uri="{FF2B5EF4-FFF2-40B4-BE49-F238E27FC236}">
                        <a16:creationId xmlns:a16="http://schemas.microsoft.com/office/drawing/2014/main" id="{176B4B43-D117-49C7-9DE2-FD51D18AC1C4}"/>
                      </a:ext>
                    </a:extLst>
                  </p14:cNvPr>
                  <p14:cNvContentPartPr/>
                  <p14:nvPr/>
                </p14:nvContentPartPr>
                <p14:xfrm>
                  <a:off x="2577293" y="4228746"/>
                  <a:ext cx="226800" cy="10080"/>
                </p14:xfrm>
              </p:contentPart>
            </mc:Choice>
            <mc:Fallback xmlns="">
              <p:pic>
                <p:nvPicPr>
                  <p:cNvPr id="82" name="Рукописный ввод 81">
                    <a:extLst>
                      <a:ext uri="{FF2B5EF4-FFF2-40B4-BE49-F238E27FC236}">
                        <a16:creationId xmlns:a16="http://schemas.microsoft.com/office/drawing/2014/main" id="{176B4B43-D117-49C7-9DE2-FD51D18AC1C4}"/>
                      </a:ext>
                    </a:extLst>
                  </p:cNvPr>
                  <p:cNvPicPr/>
                  <p:nvPr/>
                </p:nvPicPr>
                <p:blipFill>
                  <a:blip r:embed="rId140"/>
                  <a:stretch>
                    <a:fillRect/>
                  </a:stretch>
                </p:blipFill>
                <p:spPr>
                  <a:xfrm>
                    <a:off x="2570233" y="4221334"/>
                    <a:ext cx="241214" cy="24607"/>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3" name="Рукописный ввод 82">
                    <a:extLst>
                      <a:ext uri="{FF2B5EF4-FFF2-40B4-BE49-F238E27FC236}">
                        <a16:creationId xmlns:a16="http://schemas.microsoft.com/office/drawing/2014/main" id="{B301EB54-CF00-4263-85F1-D45FE1CB0B9C}"/>
                      </a:ext>
                    </a:extLst>
                  </p14:cNvPr>
                  <p14:cNvContentPartPr/>
                  <p14:nvPr/>
                </p14:nvContentPartPr>
                <p14:xfrm>
                  <a:off x="2352653" y="4213986"/>
                  <a:ext cx="140040" cy="7560"/>
                </p14:xfrm>
              </p:contentPart>
            </mc:Choice>
            <mc:Fallback xmlns="">
              <p:pic>
                <p:nvPicPr>
                  <p:cNvPr id="83" name="Рукописный ввод 82">
                    <a:extLst>
                      <a:ext uri="{FF2B5EF4-FFF2-40B4-BE49-F238E27FC236}">
                        <a16:creationId xmlns:a16="http://schemas.microsoft.com/office/drawing/2014/main" id="{B301EB54-CF00-4263-85F1-D45FE1CB0B9C}"/>
                      </a:ext>
                    </a:extLst>
                  </p:cNvPr>
                  <p:cNvPicPr/>
                  <p:nvPr/>
                </p:nvPicPr>
                <p:blipFill>
                  <a:blip r:embed="rId142"/>
                  <a:stretch>
                    <a:fillRect/>
                  </a:stretch>
                </p:blipFill>
                <p:spPr>
                  <a:xfrm>
                    <a:off x="2345592" y="4206426"/>
                    <a:ext cx="154456" cy="22378"/>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4" name="Рукописный ввод 83">
                    <a:extLst>
                      <a:ext uri="{FF2B5EF4-FFF2-40B4-BE49-F238E27FC236}">
                        <a16:creationId xmlns:a16="http://schemas.microsoft.com/office/drawing/2014/main" id="{369855B7-672D-4C7A-A407-C36C42BDDB1D}"/>
                      </a:ext>
                    </a:extLst>
                  </p14:cNvPr>
                  <p14:cNvContentPartPr/>
                  <p14:nvPr/>
                </p14:nvContentPartPr>
                <p14:xfrm>
                  <a:off x="2219813" y="4164666"/>
                  <a:ext cx="73800" cy="40680"/>
                </p14:xfrm>
              </p:contentPart>
            </mc:Choice>
            <mc:Fallback xmlns="">
              <p:pic>
                <p:nvPicPr>
                  <p:cNvPr id="84" name="Рукописный ввод 83">
                    <a:extLst>
                      <a:ext uri="{FF2B5EF4-FFF2-40B4-BE49-F238E27FC236}">
                        <a16:creationId xmlns:a16="http://schemas.microsoft.com/office/drawing/2014/main" id="{369855B7-672D-4C7A-A407-C36C42BDDB1D}"/>
                      </a:ext>
                    </a:extLst>
                  </p:cNvPr>
                  <p:cNvPicPr/>
                  <p:nvPr/>
                </p:nvPicPr>
                <p:blipFill>
                  <a:blip r:embed="rId144"/>
                  <a:stretch>
                    <a:fillRect/>
                  </a:stretch>
                </p:blipFill>
                <p:spPr>
                  <a:xfrm>
                    <a:off x="2212462" y="4157349"/>
                    <a:ext cx="88207" cy="550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5" name="Рукописный ввод 84">
                    <a:extLst>
                      <a:ext uri="{FF2B5EF4-FFF2-40B4-BE49-F238E27FC236}">
                        <a16:creationId xmlns:a16="http://schemas.microsoft.com/office/drawing/2014/main" id="{091A26BE-6A37-4823-AF51-C3EAE13C6420}"/>
                      </a:ext>
                    </a:extLst>
                  </p14:cNvPr>
                  <p14:cNvContentPartPr/>
                  <p14:nvPr/>
                </p14:nvContentPartPr>
                <p14:xfrm>
                  <a:off x="2207213" y="4160706"/>
                  <a:ext cx="86760" cy="51840"/>
                </p14:xfrm>
              </p:contentPart>
            </mc:Choice>
            <mc:Fallback xmlns="">
              <p:pic>
                <p:nvPicPr>
                  <p:cNvPr id="85" name="Рукописный ввод 84">
                    <a:extLst>
                      <a:ext uri="{FF2B5EF4-FFF2-40B4-BE49-F238E27FC236}">
                        <a16:creationId xmlns:a16="http://schemas.microsoft.com/office/drawing/2014/main" id="{091A26BE-6A37-4823-AF51-C3EAE13C6420}"/>
                      </a:ext>
                    </a:extLst>
                  </p:cNvPr>
                  <p:cNvPicPr/>
                  <p:nvPr/>
                </p:nvPicPr>
                <p:blipFill>
                  <a:blip r:embed="rId146"/>
                  <a:stretch>
                    <a:fillRect/>
                  </a:stretch>
                </p:blipFill>
                <p:spPr>
                  <a:xfrm>
                    <a:off x="2200155" y="4153677"/>
                    <a:ext cx="101171" cy="66191"/>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7" name="Рукописный ввод 86">
                    <a:extLst>
                      <a:ext uri="{FF2B5EF4-FFF2-40B4-BE49-F238E27FC236}">
                        <a16:creationId xmlns:a16="http://schemas.microsoft.com/office/drawing/2014/main" id="{3716B3A4-1424-4710-9A55-BE525137C467}"/>
                      </a:ext>
                    </a:extLst>
                  </p14:cNvPr>
                  <p14:cNvContentPartPr/>
                  <p14:nvPr/>
                </p14:nvContentPartPr>
                <p14:xfrm>
                  <a:off x="3294413" y="4300746"/>
                  <a:ext cx="4320" cy="9000"/>
                </p14:xfrm>
              </p:contentPart>
            </mc:Choice>
            <mc:Fallback xmlns="">
              <p:pic>
                <p:nvPicPr>
                  <p:cNvPr id="87" name="Рукописный ввод 86">
                    <a:extLst>
                      <a:ext uri="{FF2B5EF4-FFF2-40B4-BE49-F238E27FC236}">
                        <a16:creationId xmlns:a16="http://schemas.microsoft.com/office/drawing/2014/main" id="{3716B3A4-1424-4710-9A55-BE525137C467}"/>
                      </a:ext>
                    </a:extLst>
                  </p:cNvPr>
                  <p:cNvPicPr/>
                  <p:nvPr/>
                </p:nvPicPr>
                <p:blipFill>
                  <a:blip r:embed="rId148"/>
                  <a:stretch>
                    <a:fillRect/>
                  </a:stretch>
                </p:blipFill>
                <p:spPr>
                  <a:xfrm>
                    <a:off x="3287501" y="4293546"/>
                    <a:ext cx="18432" cy="237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8" name="Рукописный ввод 87">
                    <a:extLst>
                      <a:ext uri="{FF2B5EF4-FFF2-40B4-BE49-F238E27FC236}">
                        <a16:creationId xmlns:a16="http://schemas.microsoft.com/office/drawing/2014/main" id="{3ADD4459-DBB6-49C0-A818-CCB4D4748791}"/>
                      </a:ext>
                    </a:extLst>
                  </p14:cNvPr>
                  <p14:cNvContentPartPr/>
                  <p14:nvPr/>
                </p14:nvContentPartPr>
                <p14:xfrm>
                  <a:off x="3282893" y="4210746"/>
                  <a:ext cx="5760" cy="16920"/>
                </p14:xfrm>
              </p:contentPart>
            </mc:Choice>
            <mc:Fallback xmlns="">
              <p:pic>
                <p:nvPicPr>
                  <p:cNvPr id="88" name="Рукописный ввод 87">
                    <a:extLst>
                      <a:ext uri="{FF2B5EF4-FFF2-40B4-BE49-F238E27FC236}">
                        <a16:creationId xmlns:a16="http://schemas.microsoft.com/office/drawing/2014/main" id="{3ADD4459-DBB6-49C0-A818-CCB4D4748791}"/>
                      </a:ext>
                    </a:extLst>
                  </p:cNvPr>
                  <p:cNvPicPr/>
                  <p:nvPr/>
                </p:nvPicPr>
                <p:blipFill>
                  <a:blip r:embed="rId150"/>
                  <a:stretch>
                    <a:fillRect/>
                  </a:stretch>
                </p:blipFill>
                <p:spPr>
                  <a:xfrm>
                    <a:off x="3275693" y="4203745"/>
                    <a:ext cx="19872" cy="31214"/>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9" name="Рукописный ввод 88">
                    <a:extLst>
                      <a:ext uri="{FF2B5EF4-FFF2-40B4-BE49-F238E27FC236}">
                        <a16:creationId xmlns:a16="http://schemas.microsoft.com/office/drawing/2014/main" id="{30691181-B5F4-4834-B723-049105E14F0E}"/>
                      </a:ext>
                    </a:extLst>
                  </p14:cNvPr>
                  <p14:cNvContentPartPr/>
                  <p14:nvPr/>
                </p14:nvContentPartPr>
                <p14:xfrm>
                  <a:off x="3263453" y="4245666"/>
                  <a:ext cx="10080" cy="71280"/>
                </p14:xfrm>
              </p:contentPart>
            </mc:Choice>
            <mc:Fallback xmlns="">
              <p:pic>
                <p:nvPicPr>
                  <p:cNvPr id="89" name="Рукописный ввод 88">
                    <a:extLst>
                      <a:ext uri="{FF2B5EF4-FFF2-40B4-BE49-F238E27FC236}">
                        <a16:creationId xmlns:a16="http://schemas.microsoft.com/office/drawing/2014/main" id="{30691181-B5F4-4834-B723-049105E14F0E}"/>
                      </a:ext>
                    </a:extLst>
                  </p:cNvPr>
                  <p:cNvPicPr/>
                  <p:nvPr/>
                </p:nvPicPr>
                <p:blipFill>
                  <a:blip r:embed="rId152"/>
                  <a:stretch>
                    <a:fillRect/>
                  </a:stretch>
                </p:blipFill>
                <p:spPr>
                  <a:xfrm>
                    <a:off x="3256338" y="4238333"/>
                    <a:ext cx="24607" cy="85653"/>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0" name="Рукописный ввод 89">
                    <a:extLst>
                      <a:ext uri="{FF2B5EF4-FFF2-40B4-BE49-F238E27FC236}">
                        <a16:creationId xmlns:a16="http://schemas.microsoft.com/office/drawing/2014/main" id="{E4FCC1F7-FDE8-4069-BCA9-C1B169B45959}"/>
                      </a:ext>
                    </a:extLst>
                  </p14:cNvPr>
                  <p14:cNvContentPartPr/>
                  <p14:nvPr/>
                </p14:nvContentPartPr>
                <p14:xfrm>
                  <a:off x="3284333" y="4186986"/>
                  <a:ext cx="12960" cy="3600"/>
                </p14:xfrm>
              </p:contentPart>
            </mc:Choice>
            <mc:Fallback xmlns="">
              <p:pic>
                <p:nvPicPr>
                  <p:cNvPr id="90" name="Рукописный ввод 89">
                    <a:extLst>
                      <a:ext uri="{FF2B5EF4-FFF2-40B4-BE49-F238E27FC236}">
                        <a16:creationId xmlns:a16="http://schemas.microsoft.com/office/drawing/2014/main" id="{E4FCC1F7-FDE8-4069-BCA9-C1B169B45959}"/>
                      </a:ext>
                    </a:extLst>
                  </p:cNvPr>
                  <p:cNvPicPr/>
                  <p:nvPr/>
                </p:nvPicPr>
                <p:blipFill>
                  <a:blip r:embed="rId154"/>
                  <a:stretch>
                    <a:fillRect/>
                  </a:stretch>
                </p:blipFill>
                <p:spPr>
                  <a:xfrm>
                    <a:off x="3276969" y="4179486"/>
                    <a:ext cx="27393" cy="183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1" name="Рукописный ввод 90">
                    <a:extLst>
                      <a:ext uri="{FF2B5EF4-FFF2-40B4-BE49-F238E27FC236}">
                        <a16:creationId xmlns:a16="http://schemas.microsoft.com/office/drawing/2014/main" id="{4E5C067F-F12F-41F3-8B65-52F4E3F117CC}"/>
                      </a:ext>
                    </a:extLst>
                  </p14:cNvPr>
                  <p14:cNvContentPartPr/>
                  <p14:nvPr/>
                </p14:nvContentPartPr>
                <p14:xfrm>
                  <a:off x="3093533" y="4160706"/>
                  <a:ext cx="131760" cy="25200"/>
                </p14:xfrm>
              </p:contentPart>
            </mc:Choice>
            <mc:Fallback xmlns="">
              <p:pic>
                <p:nvPicPr>
                  <p:cNvPr id="91" name="Рукописный ввод 90">
                    <a:extLst>
                      <a:ext uri="{FF2B5EF4-FFF2-40B4-BE49-F238E27FC236}">
                        <a16:creationId xmlns:a16="http://schemas.microsoft.com/office/drawing/2014/main" id="{4E5C067F-F12F-41F3-8B65-52F4E3F117CC}"/>
                      </a:ext>
                    </a:extLst>
                  </p:cNvPr>
                  <p:cNvPicPr/>
                  <p:nvPr/>
                </p:nvPicPr>
                <p:blipFill>
                  <a:blip r:embed="rId156"/>
                  <a:stretch>
                    <a:fillRect/>
                  </a:stretch>
                </p:blipFill>
                <p:spPr>
                  <a:xfrm>
                    <a:off x="3086474" y="4153591"/>
                    <a:ext cx="146171" cy="39727"/>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2" name="Рукописный ввод 91">
                    <a:extLst>
                      <a:ext uri="{FF2B5EF4-FFF2-40B4-BE49-F238E27FC236}">
                        <a16:creationId xmlns:a16="http://schemas.microsoft.com/office/drawing/2014/main" id="{9ABBD8F3-AA3D-46B7-B8B7-AEB7D90BD5B0}"/>
                      </a:ext>
                    </a:extLst>
                  </p14:cNvPr>
                  <p14:cNvContentPartPr/>
                  <p14:nvPr/>
                </p14:nvContentPartPr>
                <p14:xfrm>
                  <a:off x="2895893" y="4152066"/>
                  <a:ext cx="133200" cy="6840"/>
                </p14:xfrm>
              </p:contentPart>
            </mc:Choice>
            <mc:Fallback xmlns="">
              <p:pic>
                <p:nvPicPr>
                  <p:cNvPr id="92" name="Рукописный ввод 91">
                    <a:extLst>
                      <a:ext uri="{FF2B5EF4-FFF2-40B4-BE49-F238E27FC236}">
                        <a16:creationId xmlns:a16="http://schemas.microsoft.com/office/drawing/2014/main" id="{9ABBD8F3-AA3D-46B7-B8B7-AEB7D90BD5B0}"/>
                      </a:ext>
                    </a:extLst>
                  </p:cNvPr>
                  <p:cNvPicPr/>
                  <p:nvPr/>
                </p:nvPicPr>
                <p:blipFill>
                  <a:blip r:embed="rId158"/>
                  <a:stretch>
                    <a:fillRect/>
                  </a:stretch>
                </p:blipFill>
                <p:spPr>
                  <a:xfrm>
                    <a:off x="2888836" y="4144929"/>
                    <a:ext cx="147608" cy="21412"/>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3" name="Рукописный ввод 92">
                    <a:extLst>
                      <a:ext uri="{FF2B5EF4-FFF2-40B4-BE49-F238E27FC236}">
                        <a16:creationId xmlns:a16="http://schemas.microsoft.com/office/drawing/2014/main" id="{05A59BFA-A18C-4285-AF40-F277A98D8DB7}"/>
                      </a:ext>
                    </a:extLst>
                  </p14:cNvPr>
                  <p14:cNvContentPartPr/>
                  <p14:nvPr/>
                </p14:nvContentPartPr>
                <p14:xfrm>
                  <a:off x="2596373" y="4138026"/>
                  <a:ext cx="207360" cy="11160"/>
                </p14:xfrm>
              </p:contentPart>
            </mc:Choice>
            <mc:Fallback xmlns="">
              <p:pic>
                <p:nvPicPr>
                  <p:cNvPr id="93" name="Рукописный ввод 92">
                    <a:extLst>
                      <a:ext uri="{FF2B5EF4-FFF2-40B4-BE49-F238E27FC236}">
                        <a16:creationId xmlns:a16="http://schemas.microsoft.com/office/drawing/2014/main" id="{05A59BFA-A18C-4285-AF40-F277A98D8DB7}"/>
                      </a:ext>
                    </a:extLst>
                  </p:cNvPr>
                  <p:cNvPicPr/>
                  <p:nvPr/>
                </p:nvPicPr>
                <p:blipFill>
                  <a:blip r:embed="rId160"/>
                  <a:stretch>
                    <a:fillRect/>
                  </a:stretch>
                </p:blipFill>
                <p:spPr>
                  <a:xfrm>
                    <a:off x="2589020" y="4130978"/>
                    <a:ext cx="221772" cy="25551"/>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5" name="Рукописный ввод 94">
                    <a:extLst>
                      <a:ext uri="{FF2B5EF4-FFF2-40B4-BE49-F238E27FC236}">
                        <a16:creationId xmlns:a16="http://schemas.microsoft.com/office/drawing/2014/main" id="{0F4664C4-CD3C-4351-945D-455A2E70B166}"/>
                      </a:ext>
                    </a:extLst>
                  </p14:cNvPr>
                  <p14:cNvContentPartPr/>
                  <p14:nvPr/>
                </p14:nvContentPartPr>
                <p14:xfrm>
                  <a:off x="2510333" y="4127946"/>
                  <a:ext cx="26640" cy="3960"/>
                </p14:xfrm>
              </p:contentPart>
            </mc:Choice>
            <mc:Fallback xmlns="">
              <p:pic>
                <p:nvPicPr>
                  <p:cNvPr id="95" name="Рукописный ввод 94">
                    <a:extLst>
                      <a:ext uri="{FF2B5EF4-FFF2-40B4-BE49-F238E27FC236}">
                        <a16:creationId xmlns:a16="http://schemas.microsoft.com/office/drawing/2014/main" id="{0F4664C4-CD3C-4351-945D-455A2E70B166}"/>
                      </a:ext>
                    </a:extLst>
                  </p:cNvPr>
                  <p:cNvPicPr/>
                  <p:nvPr/>
                </p:nvPicPr>
                <p:blipFill>
                  <a:blip r:embed="rId162"/>
                  <a:stretch>
                    <a:fillRect/>
                  </a:stretch>
                </p:blipFill>
                <p:spPr>
                  <a:xfrm>
                    <a:off x="2503229" y="4121157"/>
                    <a:ext cx="41144" cy="178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6" name="Рукописный ввод 95">
                    <a:extLst>
                      <a:ext uri="{FF2B5EF4-FFF2-40B4-BE49-F238E27FC236}">
                        <a16:creationId xmlns:a16="http://schemas.microsoft.com/office/drawing/2014/main" id="{26B76A45-6351-4C39-8F1E-E35F20A6BF09}"/>
                      </a:ext>
                    </a:extLst>
                  </p14:cNvPr>
                  <p14:cNvContentPartPr/>
                  <p14:nvPr/>
                </p14:nvContentPartPr>
                <p14:xfrm>
                  <a:off x="2418893" y="4126866"/>
                  <a:ext cx="16920" cy="2160"/>
                </p14:xfrm>
              </p:contentPart>
            </mc:Choice>
            <mc:Fallback xmlns="">
              <p:pic>
                <p:nvPicPr>
                  <p:cNvPr id="96" name="Рукописный ввод 95">
                    <a:extLst>
                      <a:ext uri="{FF2B5EF4-FFF2-40B4-BE49-F238E27FC236}">
                        <a16:creationId xmlns:a16="http://schemas.microsoft.com/office/drawing/2014/main" id="{26B76A45-6351-4C39-8F1E-E35F20A6BF09}"/>
                      </a:ext>
                    </a:extLst>
                  </p:cNvPr>
                  <p:cNvPicPr/>
                  <p:nvPr/>
                </p:nvPicPr>
                <p:blipFill>
                  <a:blip r:embed="rId164"/>
                  <a:stretch>
                    <a:fillRect/>
                  </a:stretch>
                </p:blipFill>
                <p:spPr>
                  <a:xfrm>
                    <a:off x="2411769" y="4119152"/>
                    <a:ext cx="31465"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7" name="Рукописный ввод 96">
                    <a:extLst>
                      <a:ext uri="{FF2B5EF4-FFF2-40B4-BE49-F238E27FC236}">
                        <a16:creationId xmlns:a16="http://schemas.microsoft.com/office/drawing/2014/main" id="{7128FC2D-088B-4DEA-ACA8-F7FDC53BE850}"/>
                      </a:ext>
                    </a:extLst>
                  </p14:cNvPr>
                  <p14:cNvContentPartPr/>
                  <p14:nvPr/>
                </p14:nvContentPartPr>
                <p14:xfrm>
                  <a:off x="2292893" y="4122546"/>
                  <a:ext cx="41760" cy="4320"/>
                </p14:xfrm>
              </p:contentPart>
            </mc:Choice>
            <mc:Fallback xmlns="">
              <p:pic>
                <p:nvPicPr>
                  <p:cNvPr id="97" name="Рукописный ввод 96">
                    <a:extLst>
                      <a:ext uri="{FF2B5EF4-FFF2-40B4-BE49-F238E27FC236}">
                        <a16:creationId xmlns:a16="http://schemas.microsoft.com/office/drawing/2014/main" id="{7128FC2D-088B-4DEA-ACA8-F7FDC53BE850}"/>
                      </a:ext>
                    </a:extLst>
                  </p:cNvPr>
                  <p:cNvPicPr/>
                  <p:nvPr/>
                </p:nvPicPr>
                <p:blipFill>
                  <a:blip r:embed="rId166"/>
                  <a:stretch>
                    <a:fillRect/>
                  </a:stretch>
                </p:blipFill>
                <p:spPr>
                  <a:xfrm>
                    <a:off x="2285835" y="4115346"/>
                    <a:ext cx="56170" cy="18432"/>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Рукописный ввод 97">
                    <a:extLst>
                      <a:ext uri="{FF2B5EF4-FFF2-40B4-BE49-F238E27FC236}">
                        <a16:creationId xmlns:a16="http://schemas.microsoft.com/office/drawing/2014/main" id="{82201BA5-AEBF-4704-89BD-FEDE993B4C6D}"/>
                      </a:ext>
                    </a:extLst>
                  </p14:cNvPr>
                  <p14:cNvContentPartPr/>
                  <p14:nvPr/>
                </p14:nvContentPartPr>
                <p14:xfrm>
                  <a:off x="2222693" y="4095906"/>
                  <a:ext cx="65520" cy="38880"/>
                </p14:xfrm>
              </p:contentPart>
            </mc:Choice>
            <mc:Fallback xmlns="">
              <p:pic>
                <p:nvPicPr>
                  <p:cNvPr id="98" name="Рукописный ввод 97">
                    <a:extLst>
                      <a:ext uri="{FF2B5EF4-FFF2-40B4-BE49-F238E27FC236}">
                        <a16:creationId xmlns:a16="http://schemas.microsoft.com/office/drawing/2014/main" id="{82201BA5-AEBF-4704-89BD-FEDE993B4C6D}"/>
                      </a:ext>
                    </a:extLst>
                  </p:cNvPr>
                  <p:cNvPicPr/>
                  <p:nvPr/>
                </p:nvPicPr>
                <p:blipFill>
                  <a:blip r:embed="rId168"/>
                  <a:stretch>
                    <a:fillRect/>
                  </a:stretch>
                </p:blipFill>
                <p:spPr>
                  <a:xfrm>
                    <a:off x="2215348" y="4088598"/>
                    <a:ext cx="79917" cy="53204"/>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1" name="Рукописный ввод 100">
                    <a:extLst>
                      <a:ext uri="{FF2B5EF4-FFF2-40B4-BE49-F238E27FC236}">
                        <a16:creationId xmlns:a16="http://schemas.microsoft.com/office/drawing/2014/main" id="{967D491B-7FBE-4EA1-BF8D-4FB6E342EEA9}"/>
                      </a:ext>
                    </a:extLst>
                  </p14:cNvPr>
                  <p14:cNvContentPartPr/>
                  <p14:nvPr/>
                </p14:nvContentPartPr>
                <p14:xfrm>
                  <a:off x="2222693" y="4100946"/>
                  <a:ext cx="59040" cy="38160"/>
                </p14:xfrm>
              </p:contentPart>
            </mc:Choice>
            <mc:Fallback xmlns="">
              <p:pic>
                <p:nvPicPr>
                  <p:cNvPr id="101" name="Рукописный ввод 100">
                    <a:extLst>
                      <a:ext uri="{FF2B5EF4-FFF2-40B4-BE49-F238E27FC236}">
                        <a16:creationId xmlns:a16="http://schemas.microsoft.com/office/drawing/2014/main" id="{967D491B-7FBE-4EA1-BF8D-4FB6E342EEA9}"/>
                      </a:ext>
                    </a:extLst>
                  </p:cNvPr>
                  <p:cNvPicPr/>
                  <p:nvPr/>
                </p:nvPicPr>
                <p:blipFill>
                  <a:blip r:embed="rId170"/>
                  <a:stretch>
                    <a:fillRect/>
                  </a:stretch>
                </p:blipFill>
                <p:spPr>
                  <a:xfrm>
                    <a:off x="2215313" y="4093551"/>
                    <a:ext cx="73505" cy="5265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6" name="Рукописный ввод 105">
                    <a:extLst>
                      <a:ext uri="{FF2B5EF4-FFF2-40B4-BE49-F238E27FC236}">
                        <a16:creationId xmlns:a16="http://schemas.microsoft.com/office/drawing/2014/main" id="{D798BC13-FA16-4787-B380-E09C7D0571BE}"/>
                      </a:ext>
                    </a:extLst>
                  </p14:cNvPr>
                  <p14:cNvContentPartPr/>
                  <p14:nvPr/>
                </p14:nvContentPartPr>
                <p14:xfrm>
                  <a:off x="3466133" y="4285266"/>
                  <a:ext cx="7200" cy="32760"/>
                </p14:xfrm>
              </p:contentPart>
            </mc:Choice>
            <mc:Fallback xmlns="">
              <p:pic>
                <p:nvPicPr>
                  <p:cNvPr id="106" name="Рукописный ввод 105">
                    <a:extLst>
                      <a:ext uri="{FF2B5EF4-FFF2-40B4-BE49-F238E27FC236}">
                        <a16:creationId xmlns:a16="http://schemas.microsoft.com/office/drawing/2014/main" id="{D798BC13-FA16-4787-B380-E09C7D0571BE}"/>
                      </a:ext>
                    </a:extLst>
                  </p:cNvPr>
                  <p:cNvPicPr/>
                  <p:nvPr/>
                </p:nvPicPr>
                <p:blipFill>
                  <a:blip r:embed="rId172"/>
                  <a:stretch>
                    <a:fillRect/>
                  </a:stretch>
                </p:blipFill>
                <p:spPr>
                  <a:xfrm>
                    <a:off x="3458933" y="4278183"/>
                    <a:ext cx="21900" cy="47222"/>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3" name="Рукописный ввод 112">
                    <a:extLst>
                      <a:ext uri="{FF2B5EF4-FFF2-40B4-BE49-F238E27FC236}">
                        <a16:creationId xmlns:a16="http://schemas.microsoft.com/office/drawing/2014/main" id="{F8B9BFD6-3A27-4905-98A3-2B645A3FCE4D}"/>
                      </a:ext>
                    </a:extLst>
                  </p14:cNvPr>
                  <p14:cNvContentPartPr/>
                  <p14:nvPr/>
                </p14:nvContentPartPr>
                <p14:xfrm>
                  <a:off x="3471533" y="4255026"/>
                  <a:ext cx="1080" cy="2520"/>
                </p14:xfrm>
              </p:contentPart>
            </mc:Choice>
            <mc:Fallback xmlns="">
              <p:pic>
                <p:nvPicPr>
                  <p:cNvPr id="113" name="Рукописный ввод 112">
                    <a:extLst>
                      <a:ext uri="{FF2B5EF4-FFF2-40B4-BE49-F238E27FC236}">
                        <a16:creationId xmlns:a16="http://schemas.microsoft.com/office/drawing/2014/main" id="{F8B9BFD6-3A27-4905-98A3-2B645A3FCE4D}"/>
                      </a:ext>
                    </a:extLst>
                  </p:cNvPr>
                  <p:cNvPicPr/>
                  <p:nvPr/>
                </p:nvPicPr>
                <p:blipFill>
                  <a:blip r:embed="rId174"/>
                  <a:stretch>
                    <a:fillRect/>
                  </a:stretch>
                </p:blipFill>
                <p:spPr>
                  <a:xfrm>
                    <a:off x="3462533" y="4247466"/>
                    <a:ext cx="18720" cy="17955"/>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4" name="Рукописный ввод 113">
                    <a:extLst>
                      <a:ext uri="{FF2B5EF4-FFF2-40B4-BE49-F238E27FC236}">
                        <a16:creationId xmlns:a16="http://schemas.microsoft.com/office/drawing/2014/main" id="{D6572656-6930-41E5-9EE8-F9604B49BCD0}"/>
                      </a:ext>
                    </a:extLst>
                  </p14:cNvPr>
                  <p14:cNvContentPartPr/>
                  <p14:nvPr/>
                </p14:nvContentPartPr>
                <p14:xfrm>
                  <a:off x="3462893" y="4204986"/>
                  <a:ext cx="8280" cy="25560"/>
                </p14:xfrm>
              </p:contentPart>
            </mc:Choice>
            <mc:Fallback xmlns="">
              <p:pic>
                <p:nvPicPr>
                  <p:cNvPr id="114" name="Рукописный ввод 113">
                    <a:extLst>
                      <a:ext uri="{FF2B5EF4-FFF2-40B4-BE49-F238E27FC236}">
                        <a16:creationId xmlns:a16="http://schemas.microsoft.com/office/drawing/2014/main" id="{D6572656-6930-41E5-9EE8-F9604B49BCD0}"/>
                      </a:ext>
                    </a:extLst>
                  </p:cNvPr>
                  <p:cNvPicPr/>
                  <p:nvPr/>
                </p:nvPicPr>
                <p:blipFill>
                  <a:blip r:embed="rId176"/>
                  <a:stretch>
                    <a:fillRect/>
                  </a:stretch>
                </p:blipFill>
                <p:spPr>
                  <a:xfrm>
                    <a:off x="3455500" y="4197935"/>
                    <a:ext cx="22770" cy="39956"/>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5" name="Рукописный ввод 114">
                    <a:extLst>
                      <a:ext uri="{FF2B5EF4-FFF2-40B4-BE49-F238E27FC236}">
                        <a16:creationId xmlns:a16="http://schemas.microsoft.com/office/drawing/2014/main" id="{88882B5D-EF64-4FC3-A9DA-451F9CF346EC}"/>
                      </a:ext>
                    </a:extLst>
                  </p14:cNvPr>
                  <p14:cNvContentPartPr/>
                  <p14:nvPr/>
                </p14:nvContentPartPr>
                <p14:xfrm>
                  <a:off x="3455693" y="4153866"/>
                  <a:ext cx="22680" cy="9360"/>
                </p14:xfrm>
              </p:contentPart>
            </mc:Choice>
            <mc:Fallback xmlns="">
              <p:pic>
                <p:nvPicPr>
                  <p:cNvPr id="115" name="Рукописный ввод 114">
                    <a:extLst>
                      <a:ext uri="{FF2B5EF4-FFF2-40B4-BE49-F238E27FC236}">
                        <a16:creationId xmlns:a16="http://schemas.microsoft.com/office/drawing/2014/main" id="{88882B5D-EF64-4FC3-A9DA-451F9CF346EC}"/>
                      </a:ext>
                    </a:extLst>
                  </p:cNvPr>
                  <p:cNvPicPr/>
                  <p:nvPr/>
                </p:nvPicPr>
                <p:blipFill>
                  <a:blip r:embed="rId178"/>
                  <a:stretch>
                    <a:fillRect/>
                  </a:stretch>
                </p:blipFill>
                <p:spPr>
                  <a:xfrm>
                    <a:off x="3448329" y="4146553"/>
                    <a:ext cx="37113" cy="23693"/>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6" name="Рукописный ввод 115">
                    <a:extLst>
                      <a:ext uri="{FF2B5EF4-FFF2-40B4-BE49-F238E27FC236}">
                        <a16:creationId xmlns:a16="http://schemas.microsoft.com/office/drawing/2014/main" id="{9A960384-EB74-417D-AC8A-3BF3A6BCFC52}"/>
                      </a:ext>
                    </a:extLst>
                  </p14:cNvPr>
                  <p14:cNvContentPartPr/>
                  <p14:nvPr/>
                </p14:nvContentPartPr>
                <p14:xfrm>
                  <a:off x="3226733" y="4124706"/>
                  <a:ext cx="147600" cy="21960"/>
                </p14:xfrm>
              </p:contentPart>
            </mc:Choice>
            <mc:Fallback xmlns="">
              <p:pic>
                <p:nvPicPr>
                  <p:cNvPr id="116" name="Рукописный ввод 115">
                    <a:extLst>
                      <a:ext uri="{FF2B5EF4-FFF2-40B4-BE49-F238E27FC236}">
                        <a16:creationId xmlns:a16="http://schemas.microsoft.com/office/drawing/2014/main" id="{9A960384-EB74-417D-AC8A-3BF3A6BCFC52}"/>
                      </a:ext>
                    </a:extLst>
                  </p:cNvPr>
                  <p:cNvPicPr/>
                  <p:nvPr/>
                </p:nvPicPr>
                <p:blipFill>
                  <a:blip r:embed="rId180"/>
                  <a:stretch>
                    <a:fillRect/>
                  </a:stretch>
                </p:blipFill>
                <p:spPr>
                  <a:xfrm>
                    <a:off x="3219382" y="4117584"/>
                    <a:ext cx="162007" cy="36501"/>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7" name="Рукописный ввод 116">
                    <a:extLst>
                      <a:ext uri="{FF2B5EF4-FFF2-40B4-BE49-F238E27FC236}">
                        <a16:creationId xmlns:a16="http://schemas.microsoft.com/office/drawing/2014/main" id="{6A5DE365-8C6B-481C-AEA6-1E4BC373D7E7}"/>
                      </a:ext>
                    </a:extLst>
                  </p14:cNvPr>
                  <p14:cNvContentPartPr/>
                  <p14:nvPr/>
                </p14:nvContentPartPr>
                <p14:xfrm>
                  <a:off x="2931533" y="4093746"/>
                  <a:ext cx="39600" cy="9360"/>
                </p14:xfrm>
              </p:contentPart>
            </mc:Choice>
            <mc:Fallback xmlns="">
              <p:pic>
                <p:nvPicPr>
                  <p:cNvPr id="117" name="Рукописный ввод 116">
                    <a:extLst>
                      <a:ext uri="{FF2B5EF4-FFF2-40B4-BE49-F238E27FC236}">
                        <a16:creationId xmlns:a16="http://schemas.microsoft.com/office/drawing/2014/main" id="{6A5DE365-8C6B-481C-AEA6-1E4BC373D7E7}"/>
                      </a:ext>
                    </a:extLst>
                  </p:cNvPr>
                  <p:cNvPicPr/>
                  <p:nvPr/>
                </p:nvPicPr>
                <p:blipFill>
                  <a:blip r:embed="rId182"/>
                  <a:stretch>
                    <a:fillRect/>
                  </a:stretch>
                </p:blipFill>
                <p:spPr>
                  <a:xfrm>
                    <a:off x="2924440" y="4086500"/>
                    <a:ext cx="54081" cy="24155"/>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8" name="Рукописный ввод 117">
                    <a:extLst>
                      <a:ext uri="{FF2B5EF4-FFF2-40B4-BE49-F238E27FC236}">
                        <a16:creationId xmlns:a16="http://schemas.microsoft.com/office/drawing/2014/main" id="{8DDDA797-C7F9-45ED-A265-C02DF5027E4B}"/>
                      </a:ext>
                    </a:extLst>
                  </p14:cNvPr>
                  <p14:cNvContentPartPr/>
                  <p14:nvPr/>
                </p14:nvContentPartPr>
                <p14:xfrm>
                  <a:off x="2681693" y="4082586"/>
                  <a:ext cx="171000" cy="18000"/>
                </p14:xfrm>
              </p:contentPart>
            </mc:Choice>
            <mc:Fallback xmlns="">
              <p:pic>
                <p:nvPicPr>
                  <p:cNvPr id="118" name="Рукописный ввод 117">
                    <a:extLst>
                      <a:ext uri="{FF2B5EF4-FFF2-40B4-BE49-F238E27FC236}">
                        <a16:creationId xmlns:a16="http://schemas.microsoft.com/office/drawing/2014/main" id="{8DDDA797-C7F9-45ED-A265-C02DF5027E4B}"/>
                      </a:ext>
                    </a:extLst>
                  </p:cNvPr>
                  <p:cNvPicPr/>
                  <p:nvPr/>
                </p:nvPicPr>
                <p:blipFill>
                  <a:blip r:embed="rId184"/>
                  <a:stretch>
                    <a:fillRect/>
                  </a:stretch>
                </p:blipFill>
                <p:spPr>
                  <a:xfrm>
                    <a:off x="2674629" y="4075209"/>
                    <a:ext cx="185422" cy="32459"/>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9" name="Рукописный ввод 118">
                    <a:extLst>
                      <a:ext uri="{FF2B5EF4-FFF2-40B4-BE49-F238E27FC236}">
                        <a16:creationId xmlns:a16="http://schemas.microsoft.com/office/drawing/2014/main" id="{06E4B0E5-412D-43D9-B886-8186796AC51B}"/>
                      </a:ext>
                    </a:extLst>
                  </p14:cNvPr>
                  <p14:cNvContentPartPr/>
                  <p14:nvPr/>
                </p14:nvContentPartPr>
                <p14:xfrm>
                  <a:off x="2460653" y="4062066"/>
                  <a:ext cx="160920" cy="16200"/>
                </p14:xfrm>
              </p:contentPart>
            </mc:Choice>
            <mc:Fallback xmlns="">
              <p:pic>
                <p:nvPicPr>
                  <p:cNvPr id="119" name="Рукописный ввод 118">
                    <a:extLst>
                      <a:ext uri="{FF2B5EF4-FFF2-40B4-BE49-F238E27FC236}">
                        <a16:creationId xmlns:a16="http://schemas.microsoft.com/office/drawing/2014/main" id="{06E4B0E5-412D-43D9-B886-8186796AC51B}"/>
                      </a:ext>
                    </a:extLst>
                  </p:cNvPr>
                  <p:cNvPicPr/>
                  <p:nvPr/>
                </p:nvPicPr>
                <p:blipFill>
                  <a:blip r:embed="rId186"/>
                  <a:stretch>
                    <a:fillRect/>
                  </a:stretch>
                </p:blipFill>
                <p:spPr>
                  <a:xfrm>
                    <a:off x="2453298" y="4054997"/>
                    <a:ext cx="175335" cy="30633"/>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0" name="Рукописный ввод 119">
                    <a:extLst>
                      <a:ext uri="{FF2B5EF4-FFF2-40B4-BE49-F238E27FC236}">
                        <a16:creationId xmlns:a16="http://schemas.microsoft.com/office/drawing/2014/main" id="{C0C3F18A-306D-4F57-9117-D9167C9D8363}"/>
                      </a:ext>
                    </a:extLst>
                  </p14:cNvPr>
                  <p14:cNvContentPartPr/>
                  <p14:nvPr/>
                </p14:nvContentPartPr>
                <p14:xfrm>
                  <a:off x="2304053" y="4053426"/>
                  <a:ext cx="32400" cy="4680"/>
                </p14:xfrm>
              </p:contentPart>
            </mc:Choice>
            <mc:Fallback xmlns="">
              <p:pic>
                <p:nvPicPr>
                  <p:cNvPr id="120" name="Рукописный ввод 119">
                    <a:extLst>
                      <a:ext uri="{FF2B5EF4-FFF2-40B4-BE49-F238E27FC236}">
                        <a16:creationId xmlns:a16="http://schemas.microsoft.com/office/drawing/2014/main" id="{C0C3F18A-306D-4F57-9117-D9167C9D8363}"/>
                      </a:ext>
                    </a:extLst>
                  </p:cNvPr>
                  <p:cNvPicPr/>
                  <p:nvPr/>
                </p:nvPicPr>
                <p:blipFill>
                  <a:blip r:embed="rId188"/>
                  <a:stretch>
                    <a:fillRect/>
                  </a:stretch>
                </p:blipFill>
                <p:spPr>
                  <a:xfrm>
                    <a:off x="2296984" y="4046406"/>
                    <a:ext cx="46833" cy="19013"/>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1" name="Рукописный ввод 120">
                    <a:extLst>
                      <a:ext uri="{FF2B5EF4-FFF2-40B4-BE49-F238E27FC236}">
                        <a16:creationId xmlns:a16="http://schemas.microsoft.com/office/drawing/2014/main" id="{62F5755A-4610-4B2D-B0CF-1AF2FDD4361B}"/>
                      </a:ext>
                    </a:extLst>
                  </p14:cNvPr>
                  <p14:cNvContentPartPr/>
                  <p14:nvPr/>
                </p14:nvContentPartPr>
                <p14:xfrm>
                  <a:off x="2236373" y="4041906"/>
                  <a:ext cx="64080" cy="31680"/>
                </p14:xfrm>
              </p:contentPart>
            </mc:Choice>
            <mc:Fallback xmlns="">
              <p:pic>
                <p:nvPicPr>
                  <p:cNvPr id="121" name="Рукописный ввод 120">
                    <a:extLst>
                      <a:ext uri="{FF2B5EF4-FFF2-40B4-BE49-F238E27FC236}">
                        <a16:creationId xmlns:a16="http://schemas.microsoft.com/office/drawing/2014/main" id="{62F5755A-4610-4B2D-B0CF-1AF2FDD4361B}"/>
                      </a:ext>
                    </a:extLst>
                  </p:cNvPr>
                  <p:cNvPicPr/>
                  <p:nvPr/>
                </p:nvPicPr>
                <p:blipFill>
                  <a:blip r:embed="rId190"/>
                  <a:stretch>
                    <a:fillRect/>
                  </a:stretch>
                </p:blipFill>
                <p:spPr>
                  <a:xfrm>
                    <a:off x="2228991" y="4034866"/>
                    <a:ext cx="78550" cy="46053"/>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2" name="Рукописный ввод 121">
                    <a:extLst>
                      <a:ext uri="{FF2B5EF4-FFF2-40B4-BE49-F238E27FC236}">
                        <a16:creationId xmlns:a16="http://schemas.microsoft.com/office/drawing/2014/main" id="{A6A6C6FB-8EA1-4EC3-A83D-CF2A8CD7A5FC}"/>
                      </a:ext>
                    </a:extLst>
                  </p14:cNvPr>
                  <p14:cNvContentPartPr/>
                  <p14:nvPr/>
                </p14:nvContentPartPr>
                <p14:xfrm>
                  <a:off x="2215853" y="4023186"/>
                  <a:ext cx="83160" cy="61560"/>
                </p14:xfrm>
              </p:contentPart>
            </mc:Choice>
            <mc:Fallback xmlns="">
              <p:pic>
                <p:nvPicPr>
                  <p:cNvPr id="122" name="Рукописный ввод 121">
                    <a:extLst>
                      <a:ext uri="{FF2B5EF4-FFF2-40B4-BE49-F238E27FC236}">
                        <a16:creationId xmlns:a16="http://schemas.microsoft.com/office/drawing/2014/main" id="{A6A6C6FB-8EA1-4EC3-A83D-CF2A8CD7A5FC}"/>
                      </a:ext>
                    </a:extLst>
                  </p:cNvPr>
                  <p:cNvPicPr/>
                  <p:nvPr/>
                </p:nvPicPr>
                <p:blipFill>
                  <a:blip r:embed="rId192"/>
                  <a:stretch>
                    <a:fillRect/>
                  </a:stretch>
                </p:blipFill>
                <p:spPr>
                  <a:xfrm>
                    <a:off x="2208507" y="4015822"/>
                    <a:ext cx="97559" cy="75993"/>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 name="Рукописный ввод 123">
                    <a:extLst>
                      <a:ext uri="{FF2B5EF4-FFF2-40B4-BE49-F238E27FC236}">
                        <a16:creationId xmlns:a16="http://schemas.microsoft.com/office/drawing/2014/main" id="{85363297-053A-409D-AEA8-F8E6642CF1CF}"/>
                      </a:ext>
                    </a:extLst>
                  </p14:cNvPr>
                  <p14:cNvContentPartPr/>
                  <p14:nvPr/>
                </p14:nvContentPartPr>
                <p14:xfrm>
                  <a:off x="3608333" y="4158546"/>
                  <a:ext cx="2520" cy="1800"/>
                </p14:xfrm>
              </p:contentPart>
            </mc:Choice>
            <mc:Fallback xmlns="">
              <p:pic>
                <p:nvPicPr>
                  <p:cNvPr id="124" name="Рукописный ввод 123">
                    <a:extLst>
                      <a:ext uri="{FF2B5EF4-FFF2-40B4-BE49-F238E27FC236}">
                        <a16:creationId xmlns:a16="http://schemas.microsoft.com/office/drawing/2014/main" id="{85363297-053A-409D-AEA8-F8E6642CF1CF}"/>
                      </a:ext>
                    </a:extLst>
                  </p:cNvPr>
                  <p:cNvPicPr/>
                  <p:nvPr/>
                </p:nvPicPr>
                <p:blipFill>
                  <a:blip r:embed="rId194"/>
                  <a:stretch>
                    <a:fillRect/>
                  </a:stretch>
                </p:blipFill>
                <p:spPr>
                  <a:xfrm>
                    <a:off x="3601333" y="4151046"/>
                    <a:ext cx="16240"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5" name="Рукописный ввод 124">
                    <a:extLst>
                      <a:ext uri="{FF2B5EF4-FFF2-40B4-BE49-F238E27FC236}">
                        <a16:creationId xmlns:a16="http://schemas.microsoft.com/office/drawing/2014/main" id="{F518CEB5-79B1-4B55-B729-DB40B95DF87D}"/>
                      </a:ext>
                    </a:extLst>
                  </p14:cNvPr>
                  <p14:cNvContentPartPr/>
                  <p14:nvPr/>
                </p14:nvContentPartPr>
                <p14:xfrm>
                  <a:off x="3615173" y="4157466"/>
                  <a:ext cx="10080" cy="88200"/>
                </p14:xfrm>
              </p:contentPart>
            </mc:Choice>
            <mc:Fallback xmlns="">
              <p:pic>
                <p:nvPicPr>
                  <p:cNvPr id="125" name="Рукописный ввод 124">
                    <a:extLst>
                      <a:ext uri="{FF2B5EF4-FFF2-40B4-BE49-F238E27FC236}">
                        <a16:creationId xmlns:a16="http://schemas.microsoft.com/office/drawing/2014/main" id="{F518CEB5-79B1-4B55-B729-DB40B95DF87D}"/>
                      </a:ext>
                    </a:extLst>
                  </p:cNvPr>
                  <p:cNvPicPr/>
                  <p:nvPr/>
                </p:nvPicPr>
                <p:blipFill>
                  <a:blip r:embed="rId196"/>
                  <a:stretch>
                    <a:fillRect/>
                  </a:stretch>
                </p:blipFill>
                <p:spPr>
                  <a:xfrm>
                    <a:off x="3608058" y="4150386"/>
                    <a:ext cx="24607" cy="102654"/>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6" name="Рукописный ввод 125">
                    <a:extLst>
                      <a:ext uri="{FF2B5EF4-FFF2-40B4-BE49-F238E27FC236}">
                        <a16:creationId xmlns:a16="http://schemas.microsoft.com/office/drawing/2014/main" id="{1B5CD7CA-DE22-4AAF-BB4B-F0F1771B753C}"/>
                      </a:ext>
                    </a:extLst>
                  </p14:cNvPr>
                  <p14:cNvContentPartPr/>
                  <p14:nvPr/>
                </p14:nvContentPartPr>
                <p14:xfrm>
                  <a:off x="3626333" y="4284546"/>
                  <a:ext cx="2160" cy="3960"/>
                </p14:xfrm>
              </p:contentPart>
            </mc:Choice>
            <mc:Fallback xmlns="">
              <p:pic>
                <p:nvPicPr>
                  <p:cNvPr id="126" name="Рукописный ввод 125">
                    <a:extLst>
                      <a:ext uri="{FF2B5EF4-FFF2-40B4-BE49-F238E27FC236}">
                        <a16:creationId xmlns:a16="http://schemas.microsoft.com/office/drawing/2014/main" id="{1B5CD7CA-DE22-4AAF-BB4B-F0F1771B753C}"/>
                      </a:ext>
                    </a:extLst>
                  </p:cNvPr>
                  <p:cNvPicPr/>
                  <p:nvPr/>
                </p:nvPicPr>
                <p:blipFill>
                  <a:blip r:embed="rId198"/>
                  <a:stretch>
                    <a:fillRect/>
                  </a:stretch>
                </p:blipFill>
                <p:spPr>
                  <a:xfrm>
                    <a:off x="3618927" y="4276931"/>
                    <a:ext cx="17280" cy="18886"/>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 name="Рукописный ввод 126">
                    <a:extLst>
                      <a:ext uri="{FF2B5EF4-FFF2-40B4-BE49-F238E27FC236}">
                        <a16:creationId xmlns:a16="http://schemas.microsoft.com/office/drawing/2014/main" id="{38511C42-9CFC-4008-B149-4B4047094095}"/>
                      </a:ext>
                    </a:extLst>
                  </p14:cNvPr>
                  <p14:cNvContentPartPr/>
                  <p14:nvPr/>
                </p14:nvContentPartPr>
                <p14:xfrm>
                  <a:off x="3631373" y="4094826"/>
                  <a:ext cx="12600" cy="3960"/>
                </p14:xfrm>
              </p:contentPart>
            </mc:Choice>
            <mc:Fallback xmlns="">
              <p:pic>
                <p:nvPicPr>
                  <p:cNvPr id="127" name="Рукописный ввод 126">
                    <a:extLst>
                      <a:ext uri="{FF2B5EF4-FFF2-40B4-BE49-F238E27FC236}">
                        <a16:creationId xmlns:a16="http://schemas.microsoft.com/office/drawing/2014/main" id="{38511C42-9CFC-4008-B149-4B4047094095}"/>
                      </a:ext>
                    </a:extLst>
                  </p:cNvPr>
                  <p:cNvPicPr/>
                  <p:nvPr/>
                </p:nvPicPr>
                <p:blipFill>
                  <a:blip r:embed="rId200"/>
                  <a:stretch>
                    <a:fillRect/>
                  </a:stretch>
                </p:blipFill>
                <p:spPr>
                  <a:xfrm>
                    <a:off x="3624047" y="4087515"/>
                    <a:ext cx="26958" cy="18886"/>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2" name="Рукописный ввод 191">
                    <a:extLst>
                      <a:ext uri="{FF2B5EF4-FFF2-40B4-BE49-F238E27FC236}">
                        <a16:creationId xmlns:a16="http://schemas.microsoft.com/office/drawing/2014/main" id="{A9DFFCBF-ED52-41F8-958A-E2FF16F38721}"/>
                      </a:ext>
                    </a:extLst>
                  </p14:cNvPr>
                  <p14:cNvContentPartPr/>
                  <p14:nvPr/>
                </p14:nvContentPartPr>
                <p14:xfrm>
                  <a:off x="3393053" y="4062066"/>
                  <a:ext cx="167760" cy="25920"/>
                </p14:xfrm>
              </p:contentPart>
            </mc:Choice>
            <mc:Fallback xmlns="">
              <p:pic>
                <p:nvPicPr>
                  <p:cNvPr id="192" name="Рукописный ввод 191">
                    <a:extLst>
                      <a:ext uri="{FF2B5EF4-FFF2-40B4-BE49-F238E27FC236}">
                        <a16:creationId xmlns:a16="http://schemas.microsoft.com/office/drawing/2014/main" id="{A9DFFCBF-ED52-41F8-958A-E2FF16F38721}"/>
                      </a:ext>
                    </a:extLst>
                  </p:cNvPr>
                  <p:cNvPicPr/>
                  <p:nvPr/>
                </p:nvPicPr>
                <p:blipFill>
                  <a:blip r:embed="rId202"/>
                  <a:stretch>
                    <a:fillRect/>
                  </a:stretch>
                </p:blipFill>
                <p:spPr>
                  <a:xfrm>
                    <a:off x="3385989" y="4054997"/>
                    <a:ext cx="182181" cy="40353"/>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93" name="Рукописный ввод 192">
                    <a:extLst>
                      <a:ext uri="{FF2B5EF4-FFF2-40B4-BE49-F238E27FC236}">
                        <a16:creationId xmlns:a16="http://schemas.microsoft.com/office/drawing/2014/main" id="{4229A719-DE9A-4D8C-9D3F-6181CE5B10A2}"/>
                      </a:ext>
                    </a:extLst>
                  </p14:cNvPr>
                  <p14:cNvContentPartPr/>
                  <p14:nvPr/>
                </p14:nvContentPartPr>
                <p14:xfrm>
                  <a:off x="3055013" y="4026786"/>
                  <a:ext cx="241200" cy="27720"/>
                </p14:xfrm>
              </p:contentPart>
            </mc:Choice>
            <mc:Fallback xmlns="">
              <p:pic>
                <p:nvPicPr>
                  <p:cNvPr id="193" name="Рукописный ввод 192">
                    <a:extLst>
                      <a:ext uri="{FF2B5EF4-FFF2-40B4-BE49-F238E27FC236}">
                        <a16:creationId xmlns:a16="http://schemas.microsoft.com/office/drawing/2014/main" id="{4229A719-DE9A-4D8C-9D3F-6181CE5B10A2}"/>
                      </a:ext>
                    </a:extLst>
                  </p:cNvPr>
                  <p:cNvPicPr/>
                  <p:nvPr/>
                </p:nvPicPr>
                <p:blipFill>
                  <a:blip r:embed="rId204"/>
                  <a:stretch>
                    <a:fillRect/>
                  </a:stretch>
                </p:blipFill>
                <p:spPr>
                  <a:xfrm>
                    <a:off x="3047659" y="4019414"/>
                    <a:ext cx="255613" cy="4217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94" name="Рукописный ввод 193">
                    <a:extLst>
                      <a:ext uri="{FF2B5EF4-FFF2-40B4-BE49-F238E27FC236}">
                        <a16:creationId xmlns:a16="http://schemas.microsoft.com/office/drawing/2014/main" id="{6FFCAE9A-AC59-4C3E-9B12-DB917FA76734}"/>
                      </a:ext>
                    </a:extLst>
                  </p14:cNvPr>
                  <p14:cNvContentPartPr/>
                  <p14:nvPr/>
                </p14:nvContentPartPr>
                <p14:xfrm>
                  <a:off x="2752613" y="4018506"/>
                  <a:ext cx="201240" cy="8280"/>
                </p14:xfrm>
              </p:contentPart>
            </mc:Choice>
            <mc:Fallback xmlns="">
              <p:pic>
                <p:nvPicPr>
                  <p:cNvPr id="194" name="Рукописный ввод 193">
                    <a:extLst>
                      <a:ext uri="{FF2B5EF4-FFF2-40B4-BE49-F238E27FC236}">
                        <a16:creationId xmlns:a16="http://schemas.microsoft.com/office/drawing/2014/main" id="{6FFCAE9A-AC59-4C3E-9B12-DB917FA76734}"/>
                      </a:ext>
                    </a:extLst>
                  </p:cNvPr>
                  <p:cNvPicPr/>
                  <p:nvPr/>
                </p:nvPicPr>
                <p:blipFill>
                  <a:blip r:embed="rId206"/>
                  <a:stretch>
                    <a:fillRect/>
                  </a:stretch>
                </p:blipFill>
                <p:spPr>
                  <a:xfrm>
                    <a:off x="2745268" y="4010839"/>
                    <a:ext cx="215635" cy="23307"/>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5" name="Рукописный ввод 194">
                    <a:extLst>
                      <a:ext uri="{FF2B5EF4-FFF2-40B4-BE49-F238E27FC236}">
                        <a16:creationId xmlns:a16="http://schemas.microsoft.com/office/drawing/2014/main" id="{4C41C46F-362C-4A18-A7FA-9132CE6E85FF}"/>
                      </a:ext>
                    </a:extLst>
                  </p14:cNvPr>
                  <p14:cNvContentPartPr/>
                  <p14:nvPr/>
                </p14:nvContentPartPr>
                <p14:xfrm>
                  <a:off x="2480093" y="3999426"/>
                  <a:ext cx="180360" cy="18360"/>
                </p14:xfrm>
              </p:contentPart>
            </mc:Choice>
            <mc:Fallback xmlns="">
              <p:pic>
                <p:nvPicPr>
                  <p:cNvPr id="195" name="Рукописный ввод 194">
                    <a:extLst>
                      <a:ext uri="{FF2B5EF4-FFF2-40B4-BE49-F238E27FC236}">
                        <a16:creationId xmlns:a16="http://schemas.microsoft.com/office/drawing/2014/main" id="{4C41C46F-362C-4A18-A7FA-9132CE6E85FF}"/>
                      </a:ext>
                    </a:extLst>
                  </p:cNvPr>
                  <p:cNvPicPr/>
                  <p:nvPr/>
                </p:nvPicPr>
                <p:blipFill>
                  <a:blip r:embed="rId208"/>
                  <a:stretch>
                    <a:fillRect/>
                  </a:stretch>
                </p:blipFill>
                <p:spPr>
                  <a:xfrm>
                    <a:off x="2473032" y="3992432"/>
                    <a:ext cx="194777" cy="326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6" name="Рукописный ввод 195">
                    <a:extLst>
                      <a:ext uri="{FF2B5EF4-FFF2-40B4-BE49-F238E27FC236}">
                        <a16:creationId xmlns:a16="http://schemas.microsoft.com/office/drawing/2014/main" id="{2708AAB9-5BDE-4C5D-A193-612C1D8CEF99}"/>
                      </a:ext>
                    </a:extLst>
                  </p14:cNvPr>
                  <p14:cNvContentPartPr/>
                  <p14:nvPr/>
                </p14:nvContentPartPr>
                <p14:xfrm>
                  <a:off x="2315933" y="3982146"/>
                  <a:ext cx="64080" cy="8280"/>
                </p14:xfrm>
              </p:contentPart>
            </mc:Choice>
            <mc:Fallback xmlns="">
              <p:pic>
                <p:nvPicPr>
                  <p:cNvPr id="196" name="Рукописный ввод 195">
                    <a:extLst>
                      <a:ext uri="{FF2B5EF4-FFF2-40B4-BE49-F238E27FC236}">
                        <a16:creationId xmlns:a16="http://schemas.microsoft.com/office/drawing/2014/main" id="{2708AAB9-5BDE-4C5D-A193-612C1D8CEF99}"/>
                      </a:ext>
                    </a:extLst>
                  </p:cNvPr>
                  <p:cNvPicPr/>
                  <p:nvPr/>
                </p:nvPicPr>
                <p:blipFill>
                  <a:blip r:embed="rId210"/>
                  <a:stretch>
                    <a:fillRect/>
                  </a:stretch>
                </p:blipFill>
                <p:spPr>
                  <a:xfrm>
                    <a:off x="2308878" y="3974786"/>
                    <a:ext cx="78483" cy="23307"/>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97" name="Рукописный ввод 196">
                    <a:extLst>
                      <a:ext uri="{FF2B5EF4-FFF2-40B4-BE49-F238E27FC236}">
                        <a16:creationId xmlns:a16="http://schemas.microsoft.com/office/drawing/2014/main" id="{4E00DAA2-8E2D-49B1-88CB-3F72B5612EE2}"/>
                      </a:ext>
                    </a:extLst>
                  </p14:cNvPr>
                  <p14:cNvContentPartPr/>
                  <p14:nvPr/>
                </p14:nvContentPartPr>
                <p14:xfrm>
                  <a:off x="2238173" y="3963426"/>
                  <a:ext cx="75240" cy="27720"/>
                </p14:xfrm>
              </p:contentPart>
            </mc:Choice>
            <mc:Fallback xmlns="">
              <p:pic>
                <p:nvPicPr>
                  <p:cNvPr id="197" name="Рукописный ввод 196">
                    <a:extLst>
                      <a:ext uri="{FF2B5EF4-FFF2-40B4-BE49-F238E27FC236}">
                        <a16:creationId xmlns:a16="http://schemas.microsoft.com/office/drawing/2014/main" id="{4E00DAA2-8E2D-49B1-88CB-3F72B5612EE2}"/>
                      </a:ext>
                    </a:extLst>
                  </p:cNvPr>
                  <p:cNvPicPr/>
                  <p:nvPr/>
                </p:nvPicPr>
                <p:blipFill>
                  <a:blip r:embed="rId212"/>
                  <a:stretch>
                    <a:fillRect/>
                  </a:stretch>
                </p:blipFill>
                <p:spPr>
                  <a:xfrm>
                    <a:off x="2230825" y="3956349"/>
                    <a:ext cx="89641" cy="4217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98" name="Рукописный ввод 197">
                    <a:extLst>
                      <a:ext uri="{FF2B5EF4-FFF2-40B4-BE49-F238E27FC236}">
                        <a16:creationId xmlns:a16="http://schemas.microsoft.com/office/drawing/2014/main" id="{FB2E06A2-D6D5-4F92-8764-1C1199A448C5}"/>
                      </a:ext>
                    </a:extLst>
                  </p14:cNvPr>
                  <p14:cNvContentPartPr/>
                  <p14:nvPr/>
                </p14:nvContentPartPr>
                <p14:xfrm>
                  <a:off x="2212253" y="3955506"/>
                  <a:ext cx="89640" cy="61200"/>
                </p14:xfrm>
              </p:contentPart>
            </mc:Choice>
            <mc:Fallback xmlns="">
              <p:pic>
                <p:nvPicPr>
                  <p:cNvPr id="198" name="Рукописный ввод 197">
                    <a:extLst>
                      <a:ext uri="{FF2B5EF4-FFF2-40B4-BE49-F238E27FC236}">
                        <a16:creationId xmlns:a16="http://schemas.microsoft.com/office/drawing/2014/main" id="{FB2E06A2-D6D5-4F92-8764-1C1199A448C5}"/>
                      </a:ext>
                    </a:extLst>
                  </p:cNvPr>
                  <p:cNvPicPr/>
                  <p:nvPr/>
                </p:nvPicPr>
                <p:blipFill>
                  <a:blip r:embed="rId214"/>
                  <a:stretch>
                    <a:fillRect/>
                  </a:stretch>
                </p:blipFill>
                <p:spPr>
                  <a:xfrm>
                    <a:off x="2205176" y="3948150"/>
                    <a:ext cx="104089" cy="75617"/>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0" name="Рукописный ввод 199">
                    <a:extLst>
                      <a:ext uri="{FF2B5EF4-FFF2-40B4-BE49-F238E27FC236}">
                        <a16:creationId xmlns:a16="http://schemas.microsoft.com/office/drawing/2014/main" id="{1D6ABCCF-BE02-458E-B5FC-E511DB755BF0}"/>
                      </a:ext>
                    </a:extLst>
                  </p14:cNvPr>
                  <p14:cNvContentPartPr/>
                  <p14:nvPr/>
                </p14:nvContentPartPr>
                <p14:xfrm>
                  <a:off x="3807413" y="4019946"/>
                  <a:ext cx="7560" cy="22320"/>
                </p14:xfrm>
              </p:contentPart>
            </mc:Choice>
            <mc:Fallback xmlns="">
              <p:pic>
                <p:nvPicPr>
                  <p:cNvPr id="200" name="Рукописный ввод 199">
                    <a:extLst>
                      <a:ext uri="{FF2B5EF4-FFF2-40B4-BE49-F238E27FC236}">
                        <a16:creationId xmlns:a16="http://schemas.microsoft.com/office/drawing/2014/main" id="{1D6ABCCF-BE02-458E-B5FC-E511DB755BF0}"/>
                      </a:ext>
                    </a:extLst>
                  </p:cNvPr>
                  <p:cNvPicPr/>
                  <p:nvPr/>
                </p:nvPicPr>
                <p:blipFill>
                  <a:blip r:embed="rId216"/>
                  <a:stretch>
                    <a:fillRect/>
                  </a:stretch>
                </p:blipFill>
                <p:spPr>
                  <a:xfrm>
                    <a:off x="3799853" y="4012506"/>
                    <a:ext cx="22378" cy="36902"/>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1" name="Рукописный ввод 200">
                    <a:extLst>
                      <a:ext uri="{FF2B5EF4-FFF2-40B4-BE49-F238E27FC236}">
                        <a16:creationId xmlns:a16="http://schemas.microsoft.com/office/drawing/2014/main" id="{E518A319-55E8-4668-A505-50318AC1AA48}"/>
                      </a:ext>
                    </a:extLst>
                  </p14:cNvPr>
                  <p14:cNvContentPartPr/>
                  <p14:nvPr/>
                </p14:nvContentPartPr>
                <p14:xfrm>
                  <a:off x="3811013" y="4104186"/>
                  <a:ext cx="14040" cy="154080"/>
                </p14:xfrm>
              </p:contentPart>
            </mc:Choice>
            <mc:Fallback xmlns="">
              <p:pic>
                <p:nvPicPr>
                  <p:cNvPr id="201" name="Рукописный ввод 200">
                    <a:extLst>
                      <a:ext uri="{FF2B5EF4-FFF2-40B4-BE49-F238E27FC236}">
                        <a16:creationId xmlns:a16="http://schemas.microsoft.com/office/drawing/2014/main" id="{E518A319-55E8-4668-A505-50318AC1AA48}"/>
                      </a:ext>
                    </a:extLst>
                  </p:cNvPr>
                  <p:cNvPicPr/>
                  <p:nvPr/>
                </p:nvPicPr>
                <p:blipFill>
                  <a:blip r:embed="rId218"/>
                  <a:stretch>
                    <a:fillRect/>
                  </a:stretch>
                </p:blipFill>
                <p:spPr>
                  <a:xfrm>
                    <a:off x="3803993" y="4096821"/>
                    <a:ext cx="28373" cy="168516"/>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2" name="Рукописный ввод 201">
                    <a:extLst>
                      <a:ext uri="{FF2B5EF4-FFF2-40B4-BE49-F238E27FC236}">
                        <a16:creationId xmlns:a16="http://schemas.microsoft.com/office/drawing/2014/main" id="{8BBE0CC6-2BF8-494B-B85D-78339220E706}"/>
                      </a:ext>
                    </a:extLst>
                  </p14:cNvPr>
                  <p14:cNvContentPartPr/>
                  <p14:nvPr/>
                </p14:nvContentPartPr>
                <p14:xfrm>
                  <a:off x="3763133" y="3970986"/>
                  <a:ext cx="28080" cy="2880"/>
                </p14:xfrm>
              </p:contentPart>
            </mc:Choice>
            <mc:Fallback xmlns="">
              <p:pic>
                <p:nvPicPr>
                  <p:cNvPr id="202" name="Рукописный ввод 201">
                    <a:extLst>
                      <a:ext uri="{FF2B5EF4-FFF2-40B4-BE49-F238E27FC236}">
                        <a16:creationId xmlns:a16="http://schemas.microsoft.com/office/drawing/2014/main" id="{8BBE0CC6-2BF8-494B-B85D-78339220E706}"/>
                      </a:ext>
                    </a:extLst>
                  </p:cNvPr>
                  <p:cNvPicPr/>
                  <p:nvPr/>
                </p:nvPicPr>
                <p:blipFill>
                  <a:blip r:embed="rId220"/>
                  <a:stretch>
                    <a:fillRect/>
                  </a:stretch>
                </p:blipFill>
                <p:spPr>
                  <a:xfrm>
                    <a:off x="3755744" y="3963786"/>
                    <a:ext cx="42563" cy="16992"/>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03" name="Рукописный ввод 202">
                    <a:extLst>
                      <a:ext uri="{FF2B5EF4-FFF2-40B4-BE49-F238E27FC236}">
                        <a16:creationId xmlns:a16="http://schemas.microsoft.com/office/drawing/2014/main" id="{A29E0BFD-FCEB-4D85-99A1-6E62C4DC9493}"/>
                      </a:ext>
                    </a:extLst>
                  </p14:cNvPr>
                  <p14:cNvContentPartPr/>
                  <p14:nvPr/>
                </p14:nvContentPartPr>
                <p14:xfrm>
                  <a:off x="3444893" y="3942546"/>
                  <a:ext cx="217440" cy="22680"/>
                </p14:xfrm>
              </p:contentPart>
            </mc:Choice>
            <mc:Fallback xmlns="">
              <p:pic>
                <p:nvPicPr>
                  <p:cNvPr id="203" name="Рукописный ввод 202">
                    <a:extLst>
                      <a:ext uri="{FF2B5EF4-FFF2-40B4-BE49-F238E27FC236}">
                        <a16:creationId xmlns:a16="http://schemas.microsoft.com/office/drawing/2014/main" id="{A29E0BFD-FCEB-4D85-99A1-6E62C4DC9493}"/>
                      </a:ext>
                    </a:extLst>
                  </p:cNvPr>
                  <p:cNvPicPr/>
                  <p:nvPr/>
                </p:nvPicPr>
                <p:blipFill>
                  <a:blip r:embed="rId222"/>
                  <a:stretch>
                    <a:fillRect/>
                  </a:stretch>
                </p:blipFill>
                <p:spPr>
                  <a:xfrm>
                    <a:off x="3437831" y="3935085"/>
                    <a:ext cx="231858" cy="37303"/>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04" name="Рукописный ввод 203">
                    <a:extLst>
                      <a:ext uri="{FF2B5EF4-FFF2-40B4-BE49-F238E27FC236}">
                        <a16:creationId xmlns:a16="http://schemas.microsoft.com/office/drawing/2014/main" id="{0CF36D89-A152-4DE4-8344-610F4BE977A6}"/>
                      </a:ext>
                    </a:extLst>
                  </p14:cNvPr>
                  <p14:cNvContentPartPr/>
                  <p14:nvPr/>
                </p14:nvContentPartPr>
                <p14:xfrm>
                  <a:off x="3119813" y="3941466"/>
                  <a:ext cx="79920" cy="19440"/>
                </p14:xfrm>
              </p:contentPart>
            </mc:Choice>
            <mc:Fallback xmlns="">
              <p:pic>
                <p:nvPicPr>
                  <p:cNvPr id="204" name="Рукописный ввод 203">
                    <a:extLst>
                      <a:ext uri="{FF2B5EF4-FFF2-40B4-BE49-F238E27FC236}">
                        <a16:creationId xmlns:a16="http://schemas.microsoft.com/office/drawing/2014/main" id="{0CF36D89-A152-4DE4-8344-610F4BE977A6}"/>
                      </a:ext>
                    </a:extLst>
                  </p:cNvPr>
                  <p:cNvPicPr/>
                  <p:nvPr/>
                </p:nvPicPr>
                <p:blipFill>
                  <a:blip r:embed="rId224"/>
                  <a:stretch>
                    <a:fillRect/>
                  </a:stretch>
                </p:blipFill>
                <p:spPr>
                  <a:xfrm>
                    <a:off x="3112467" y="3934102"/>
                    <a:ext cx="94317" cy="33873"/>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05" name="Рукописный ввод 204">
                    <a:extLst>
                      <a:ext uri="{FF2B5EF4-FFF2-40B4-BE49-F238E27FC236}">
                        <a16:creationId xmlns:a16="http://schemas.microsoft.com/office/drawing/2014/main" id="{03C0F8C5-8A80-42F1-8A09-A2B339E5DA2A}"/>
                      </a:ext>
                    </a:extLst>
                  </p14:cNvPr>
                  <p14:cNvContentPartPr/>
                  <p14:nvPr/>
                </p14:nvContentPartPr>
                <p14:xfrm>
                  <a:off x="2789693" y="3947586"/>
                  <a:ext cx="222120" cy="9000"/>
                </p14:xfrm>
              </p:contentPart>
            </mc:Choice>
            <mc:Fallback xmlns="">
              <p:pic>
                <p:nvPicPr>
                  <p:cNvPr id="205" name="Рукописный ввод 204">
                    <a:extLst>
                      <a:ext uri="{FF2B5EF4-FFF2-40B4-BE49-F238E27FC236}">
                        <a16:creationId xmlns:a16="http://schemas.microsoft.com/office/drawing/2014/main" id="{03C0F8C5-8A80-42F1-8A09-A2B339E5DA2A}"/>
                      </a:ext>
                    </a:extLst>
                  </p:cNvPr>
                  <p:cNvPicPr/>
                  <p:nvPr/>
                </p:nvPicPr>
                <p:blipFill>
                  <a:blip r:embed="rId226"/>
                  <a:stretch>
                    <a:fillRect/>
                  </a:stretch>
                </p:blipFill>
                <p:spPr>
                  <a:xfrm>
                    <a:off x="2782338" y="3940386"/>
                    <a:ext cx="236536" cy="237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06" name="Рукописный ввод 205">
                    <a:extLst>
                      <a:ext uri="{FF2B5EF4-FFF2-40B4-BE49-F238E27FC236}">
                        <a16:creationId xmlns:a16="http://schemas.microsoft.com/office/drawing/2014/main" id="{632E0E27-A3EC-4469-8D10-90347956AA2A}"/>
                      </a:ext>
                    </a:extLst>
                  </p14:cNvPr>
                  <p14:cNvContentPartPr/>
                  <p14:nvPr/>
                </p14:nvContentPartPr>
                <p14:xfrm>
                  <a:off x="2496653" y="3936426"/>
                  <a:ext cx="195840" cy="10080"/>
                </p14:xfrm>
              </p:contentPart>
            </mc:Choice>
            <mc:Fallback xmlns="">
              <p:pic>
                <p:nvPicPr>
                  <p:cNvPr id="206" name="Рукописный ввод 205">
                    <a:extLst>
                      <a:ext uri="{FF2B5EF4-FFF2-40B4-BE49-F238E27FC236}">
                        <a16:creationId xmlns:a16="http://schemas.microsoft.com/office/drawing/2014/main" id="{632E0E27-A3EC-4469-8D10-90347956AA2A}"/>
                      </a:ext>
                    </a:extLst>
                  </p:cNvPr>
                  <p:cNvPicPr/>
                  <p:nvPr/>
                </p:nvPicPr>
                <p:blipFill>
                  <a:blip r:embed="rId228"/>
                  <a:stretch>
                    <a:fillRect/>
                  </a:stretch>
                </p:blipFill>
                <p:spPr>
                  <a:xfrm>
                    <a:off x="2489302" y="3929311"/>
                    <a:ext cx="210249" cy="24607"/>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07" name="Рукописный ввод 206">
                    <a:extLst>
                      <a:ext uri="{FF2B5EF4-FFF2-40B4-BE49-F238E27FC236}">
                        <a16:creationId xmlns:a16="http://schemas.microsoft.com/office/drawing/2014/main" id="{5D72F744-55AD-42D8-B5B7-F60815305A91}"/>
                      </a:ext>
                    </a:extLst>
                  </p14:cNvPr>
                  <p14:cNvContentPartPr/>
                  <p14:nvPr/>
                </p14:nvContentPartPr>
                <p14:xfrm>
                  <a:off x="2335013" y="3937506"/>
                  <a:ext cx="48600" cy="4320"/>
                </p14:xfrm>
              </p:contentPart>
            </mc:Choice>
            <mc:Fallback xmlns="">
              <p:pic>
                <p:nvPicPr>
                  <p:cNvPr id="207" name="Рукописный ввод 206">
                    <a:extLst>
                      <a:ext uri="{FF2B5EF4-FFF2-40B4-BE49-F238E27FC236}">
                        <a16:creationId xmlns:a16="http://schemas.microsoft.com/office/drawing/2014/main" id="{5D72F744-55AD-42D8-B5B7-F60815305A91}"/>
                      </a:ext>
                    </a:extLst>
                  </p:cNvPr>
                  <p:cNvPicPr/>
                  <p:nvPr/>
                </p:nvPicPr>
                <p:blipFill>
                  <a:blip r:embed="rId230"/>
                  <a:stretch>
                    <a:fillRect/>
                  </a:stretch>
                </p:blipFill>
                <p:spPr>
                  <a:xfrm>
                    <a:off x="2327649" y="3930594"/>
                    <a:ext cx="63033" cy="18432"/>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08" name="Рукописный ввод 207">
                    <a:extLst>
                      <a:ext uri="{FF2B5EF4-FFF2-40B4-BE49-F238E27FC236}">
                        <a16:creationId xmlns:a16="http://schemas.microsoft.com/office/drawing/2014/main" id="{F6E2BD9F-0CAD-427E-9C71-3E8D84A77440}"/>
                      </a:ext>
                    </a:extLst>
                  </p14:cNvPr>
                  <p14:cNvContentPartPr/>
                  <p14:nvPr/>
                </p14:nvContentPartPr>
                <p14:xfrm>
                  <a:off x="2232053" y="3907626"/>
                  <a:ext cx="72720" cy="21240"/>
                </p14:xfrm>
              </p:contentPart>
            </mc:Choice>
            <mc:Fallback xmlns="">
              <p:pic>
                <p:nvPicPr>
                  <p:cNvPr id="208" name="Рукописный ввод 207">
                    <a:extLst>
                      <a:ext uri="{FF2B5EF4-FFF2-40B4-BE49-F238E27FC236}">
                        <a16:creationId xmlns:a16="http://schemas.microsoft.com/office/drawing/2014/main" id="{F6E2BD9F-0CAD-427E-9C71-3E8D84A77440}"/>
                      </a:ext>
                    </a:extLst>
                  </p:cNvPr>
                  <p:cNvPicPr/>
                  <p:nvPr/>
                </p:nvPicPr>
                <p:blipFill>
                  <a:blip r:embed="rId232"/>
                  <a:stretch>
                    <a:fillRect/>
                  </a:stretch>
                </p:blipFill>
                <p:spPr>
                  <a:xfrm>
                    <a:off x="2224693" y="3900546"/>
                    <a:ext cx="87146" cy="35695"/>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09" name="Рукописный ввод 208">
                    <a:extLst>
                      <a:ext uri="{FF2B5EF4-FFF2-40B4-BE49-F238E27FC236}">
                        <a16:creationId xmlns:a16="http://schemas.microsoft.com/office/drawing/2014/main" id="{EE24C19B-CEE9-495E-BF15-76B80B3E9DD3}"/>
                      </a:ext>
                    </a:extLst>
                  </p14:cNvPr>
                  <p14:cNvContentPartPr/>
                  <p14:nvPr/>
                </p14:nvContentPartPr>
                <p14:xfrm>
                  <a:off x="2234213" y="3900786"/>
                  <a:ext cx="57600" cy="57600"/>
                </p14:xfrm>
              </p:contentPart>
            </mc:Choice>
            <mc:Fallback xmlns="">
              <p:pic>
                <p:nvPicPr>
                  <p:cNvPr id="209" name="Рукописный ввод 208">
                    <a:extLst>
                      <a:ext uri="{FF2B5EF4-FFF2-40B4-BE49-F238E27FC236}">
                        <a16:creationId xmlns:a16="http://schemas.microsoft.com/office/drawing/2014/main" id="{EE24C19B-CEE9-495E-BF15-76B80B3E9DD3}"/>
                      </a:ext>
                    </a:extLst>
                  </p:cNvPr>
                  <p:cNvPicPr/>
                  <p:nvPr/>
                </p:nvPicPr>
                <p:blipFill>
                  <a:blip r:embed="rId234"/>
                  <a:stretch>
                    <a:fillRect/>
                  </a:stretch>
                </p:blipFill>
                <p:spPr>
                  <a:xfrm>
                    <a:off x="2226828" y="3893439"/>
                    <a:ext cx="72074"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211" name="Рукописный ввод 210">
                  <a:extLst>
                    <a:ext uri="{FF2B5EF4-FFF2-40B4-BE49-F238E27FC236}">
                      <a16:creationId xmlns:a16="http://schemas.microsoft.com/office/drawing/2014/main" id="{1A026E5D-1B63-4CCA-AF9F-079D4833B9E1}"/>
                    </a:ext>
                  </a:extLst>
                </p14:cNvPr>
                <p14:cNvContentPartPr/>
                <p14:nvPr/>
              </p14:nvContentPartPr>
              <p14:xfrm>
                <a:off x="4008653" y="3866226"/>
                <a:ext cx="2880" cy="19080"/>
              </p14:xfrm>
            </p:contentPart>
          </mc:Choice>
          <mc:Fallback xmlns="">
            <p:pic>
              <p:nvPicPr>
                <p:cNvPr id="211" name="Рукописный ввод 210">
                  <a:extLst>
                    <a:ext uri="{FF2B5EF4-FFF2-40B4-BE49-F238E27FC236}">
                      <a16:creationId xmlns:a16="http://schemas.microsoft.com/office/drawing/2014/main" id="{1A026E5D-1B63-4CCA-AF9F-079D4833B9E1}"/>
                    </a:ext>
                  </a:extLst>
                </p:cNvPr>
                <p:cNvPicPr/>
                <p:nvPr/>
              </p:nvPicPr>
              <p:blipFill>
                <a:blip r:embed="rId236"/>
                <a:stretch>
                  <a:fillRect/>
                </a:stretch>
              </p:blipFill>
              <p:spPr>
                <a:xfrm>
                  <a:off x="4001453" y="3858888"/>
                  <a:ext cx="16992" cy="33463"/>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12" name="Рукописный ввод 211">
                  <a:extLst>
                    <a:ext uri="{FF2B5EF4-FFF2-40B4-BE49-F238E27FC236}">
                      <a16:creationId xmlns:a16="http://schemas.microsoft.com/office/drawing/2014/main" id="{39E8DC69-22DC-4FC9-96A9-BF55AF09A003}"/>
                    </a:ext>
                  </a:extLst>
                </p14:cNvPr>
                <p14:cNvContentPartPr/>
                <p14:nvPr/>
              </p14:nvContentPartPr>
              <p14:xfrm>
                <a:off x="4005413" y="3944346"/>
                <a:ext cx="7560" cy="111600"/>
              </p14:xfrm>
            </p:contentPart>
          </mc:Choice>
          <mc:Fallback xmlns="">
            <p:pic>
              <p:nvPicPr>
                <p:cNvPr id="212" name="Рукописный ввод 211">
                  <a:extLst>
                    <a:ext uri="{FF2B5EF4-FFF2-40B4-BE49-F238E27FC236}">
                      <a16:creationId xmlns:a16="http://schemas.microsoft.com/office/drawing/2014/main" id="{39E8DC69-22DC-4FC9-96A9-BF55AF09A003}"/>
                    </a:ext>
                  </a:extLst>
                </p:cNvPr>
                <p:cNvPicPr/>
                <p:nvPr/>
              </p:nvPicPr>
              <p:blipFill>
                <a:blip r:embed="rId238"/>
                <a:stretch>
                  <a:fillRect/>
                </a:stretch>
              </p:blipFill>
              <p:spPr>
                <a:xfrm>
                  <a:off x="3998144" y="3936985"/>
                  <a:ext cx="21808" cy="126028"/>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13" name="Рукописный ввод 212">
                  <a:extLst>
                    <a:ext uri="{FF2B5EF4-FFF2-40B4-BE49-F238E27FC236}">
                      <a16:creationId xmlns:a16="http://schemas.microsoft.com/office/drawing/2014/main" id="{1E3EA2EC-9377-4F42-B896-7565455DF7B6}"/>
                    </a:ext>
                  </a:extLst>
                </p14:cNvPr>
                <p14:cNvContentPartPr/>
                <p14:nvPr/>
              </p14:nvContentPartPr>
              <p14:xfrm>
                <a:off x="3985973" y="4117506"/>
                <a:ext cx="33480" cy="184680"/>
              </p14:xfrm>
            </p:contentPart>
          </mc:Choice>
          <mc:Fallback xmlns="">
            <p:pic>
              <p:nvPicPr>
                <p:cNvPr id="213" name="Рукописный ввод 212">
                  <a:extLst>
                    <a:ext uri="{FF2B5EF4-FFF2-40B4-BE49-F238E27FC236}">
                      <a16:creationId xmlns:a16="http://schemas.microsoft.com/office/drawing/2014/main" id="{1E3EA2EC-9377-4F42-B896-7565455DF7B6}"/>
                    </a:ext>
                  </a:extLst>
                </p:cNvPr>
                <p:cNvPicPr/>
                <p:nvPr/>
              </p:nvPicPr>
              <p:blipFill>
                <a:blip r:embed="rId240"/>
                <a:stretch>
                  <a:fillRect/>
                </a:stretch>
              </p:blipFill>
              <p:spPr>
                <a:xfrm>
                  <a:off x="3978566" y="4110448"/>
                  <a:ext cx="47998" cy="199090"/>
                </a:xfrm>
                <a:prstGeom prst="rect">
                  <a:avLst/>
                </a:prstGeom>
              </p:spPr>
            </p:pic>
          </mc:Fallback>
        </mc:AlternateContent>
        <p:grpSp>
          <p:nvGrpSpPr>
            <p:cNvPr id="223" name="Группа 222">
              <a:extLst>
                <a:ext uri="{FF2B5EF4-FFF2-40B4-BE49-F238E27FC236}">
                  <a16:creationId xmlns:a16="http://schemas.microsoft.com/office/drawing/2014/main" id="{63DD8262-AACE-4D53-90E3-C3C408B6D55A}"/>
                </a:ext>
              </a:extLst>
            </p:cNvPr>
            <p:cNvGrpSpPr/>
            <p:nvPr/>
          </p:nvGrpSpPr>
          <p:grpSpPr>
            <a:xfrm>
              <a:off x="3349853" y="3779826"/>
              <a:ext cx="650160" cy="46440"/>
              <a:chOff x="3349853" y="3779826"/>
              <a:chExt cx="650160" cy="46440"/>
            </a:xfrm>
          </p:grpSpPr>
          <mc:AlternateContent xmlns:mc="http://schemas.openxmlformats.org/markup-compatibility/2006" xmlns:p14="http://schemas.microsoft.com/office/powerpoint/2010/main">
            <mc:Choice Requires="p14">
              <p:contentPart p14:bwMode="auto" r:id="rId241">
                <p14:nvContentPartPr>
                  <p14:cNvPr id="214" name="Рукописный ввод 213">
                    <a:extLst>
                      <a:ext uri="{FF2B5EF4-FFF2-40B4-BE49-F238E27FC236}">
                        <a16:creationId xmlns:a16="http://schemas.microsoft.com/office/drawing/2014/main" id="{705DA80A-FCD2-4501-A011-E558F8198D64}"/>
                      </a:ext>
                    </a:extLst>
                  </p14:cNvPr>
                  <p14:cNvContentPartPr/>
                  <p14:nvPr/>
                </p14:nvContentPartPr>
                <p14:xfrm>
                  <a:off x="3973013" y="3816186"/>
                  <a:ext cx="27000" cy="10080"/>
                </p14:xfrm>
              </p:contentPart>
            </mc:Choice>
            <mc:Fallback xmlns="">
              <p:pic>
                <p:nvPicPr>
                  <p:cNvPr id="214" name="Рукописный ввод 213">
                    <a:extLst>
                      <a:ext uri="{FF2B5EF4-FFF2-40B4-BE49-F238E27FC236}">
                        <a16:creationId xmlns:a16="http://schemas.microsoft.com/office/drawing/2014/main" id="{705DA80A-FCD2-4501-A011-E558F8198D64}"/>
                      </a:ext>
                    </a:extLst>
                  </p:cNvPr>
                  <p:cNvPicPr/>
                  <p:nvPr/>
                </p:nvPicPr>
                <p:blipFill>
                  <a:blip r:embed="rId242"/>
                  <a:stretch>
                    <a:fillRect/>
                  </a:stretch>
                </p:blipFill>
                <p:spPr>
                  <a:xfrm>
                    <a:off x="3965676" y="3809071"/>
                    <a:ext cx="41380" cy="24607"/>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15" name="Рукописный ввод 214">
                    <a:extLst>
                      <a:ext uri="{FF2B5EF4-FFF2-40B4-BE49-F238E27FC236}">
                        <a16:creationId xmlns:a16="http://schemas.microsoft.com/office/drawing/2014/main" id="{BED0A40B-35D4-46C6-81F5-0F692D9F6F8A}"/>
                      </a:ext>
                    </a:extLst>
                  </p14:cNvPr>
                  <p14:cNvContentPartPr/>
                  <p14:nvPr/>
                </p14:nvContentPartPr>
                <p14:xfrm>
                  <a:off x="3621293" y="3793866"/>
                  <a:ext cx="255240" cy="8280"/>
                </p14:xfrm>
              </p:contentPart>
            </mc:Choice>
            <mc:Fallback xmlns="">
              <p:pic>
                <p:nvPicPr>
                  <p:cNvPr id="215" name="Рукописный ввод 214">
                    <a:extLst>
                      <a:ext uri="{FF2B5EF4-FFF2-40B4-BE49-F238E27FC236}">
                        <a16:creationId xmlns:a16="http://schemas.microsoft.com/office/drawing/2014/main" id="{BED0A40B-35D4-46C6-81F5-0F692D9F6F8A}"/>
                      </a:ext>
                    </a:extLst>
                  </p:cNvPr>
                  <p:cNvPicPr/>
                  <p:nvPr/>
                </p:nvPicPr>
                <p:blipFill>
                  <a:blip r:embed="rId244"/>
                  <a:stretch>
                    <a:fillRect/>
                  </a:stretch>
                </p:blipFill>
                <p:spPr>
                  <a:xfrm>
                    <a:off x="3613933" y="3786473"/>
                    <a:ext cx="269665" cy="2277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6" name="Рукописный ввод 215">
                    <a:extLst>
                      <a:ext uri="{FF2B5EF4-FFF2-40B4-BE49-F238E27FC236}">
                        <a16:creationId xmlns:a16="http://schemas.microsoft.com/office/drawing/2014/main" id="{F2045C99-CC2D-41A4-BFD2-A3E577CA8152}"/>
                      </a:ext>
                    </a:extLst>
                  </p14:cNvPr>
                  <p14:cNvContentPartPr/>
                  <p14:nvPr/>
                </p14:nvContentPartPr>
                <p14:xfrm>
                  <a:off x="3349853" y="3779826"/>
                  <a:ext cx="199080" cy="18360"/>
                </p14:xfrm>
              </p:contentPart>
            </mc:Choice>
            <mc:Fallback xmlns="">
              <p:pic>
                <p:nvPicPr>
                  <p:cNvPr id="216" name="Рукописный ввод 215">
                    <a:extLst>
                      <a:ext uri="{FF2B5EF4-FFF2-40B4-BE49-F238E27FC236}">
                        <a16:creationId xmlns:a16="http://schemas.microsoft.com/office/drawing/2014/main" id="{F2045C99-CC2D-41A4-BFD2-A3E577CA8152}"/>
                      </a:ext>
                    </a:extLst>
                  </p:cNvPr>
                  <p:cNvPicPr/>
                  <p:nvPr/>
                </p:nvPicPr>
                <p:blipFill>
                  <a:blip r:embed="rId246"/>
                  <a:stretch>
                    <a:fillRect/>
                  </a:stretch>
                </p:blipFill>
                <p:spPr>
                  <a:xfrm>
                    <a:off x="3342501" y="3772423"/>
                    <a:ext cx="213489" cy="3287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7">
              <p14:nvContentPartPr>
                <p14:cNvPr id="217" name="Рукописный ввод 216">
                  <a:extLst>
                    <a:ext uri="{FF2B5EF4-FFF2-40B4-BE49-F238E27FC236}">
                      <a16:creationId xmlns:a16="http://schemas.microsoft.com/office/drawing/2014/main" id="{21EB9BD4-854F-4498-B452-425886C83893}"/>
                    </a:ext>
                  </a:extLst>
                </p14:cNvPr>
                <p14:cNvContentPartPr/>
                <p14:nvPr/>
              </p14:nvContentPartPr>
              <p14:xfrm>
                <a:off x="3157253" y="3762906"/>
                <a:ext cx="57600" cy="8640"/>
              </p14:xfrm>
            </p:contentPart>
          </mc:Choice>
          <mc:Fallback xmlns="">
            <p:pic>
              <p:nvPicPr>
                <p:cNvPr id="217" name="Рукописный ввод 216">
                  <a:extLst>
                    <a:ext uri="{FF2B5EF4-FFF2-40B4-BE49-F238E27FC236}">
                      <a16:creationId xmlns:a16="http://schemas.microsoft.com/office/drawing/2014/main" id="{21EB9BD4-854F-4498-B452-425886C83893}"/>
                    </a:ext>
                  </a:extLst>
                </p:cNvPr>
                <p:cNvPicPr/>
                <p:nvPr/>
              </p:nvPicPr>
              <p:blipFill>
                <a:blip r:embed="rId248"/>
                <a:stretch>
                  <a:fillRect/>
                </a:stretch>
              </p:blipFill>
              <p:spPr>
                <a:xfrm>
                  <a:off x="3150200" y="3755458"/>
                  <a:ext cx="72000" cy="23239"/>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18" name="Рукописный ввод 217">
                  <a:extLst>
                    <a:ext uri="{FF2B5EF4-FFF2-40B4-BE49-F238E27FC236}">
                      <a16:creationId xmlns:a16="http://schemas.microsoft.com/office/drawing/2014/main" id="{910D4E96-A4E2-4E00-81A3-7E4A2D03D54E}"/>
                    </a:ext>
                  </a:extLst>
                </p14:cNvPr>
                <p14:cNvContentPartPr/>
                <p14:nvPr/>
              </p14:nvContentPartPr>
              <p14:xfrm>
                <a:off x="2584853" y="3765786"/>
                <a:ext cx="425880" cy="14400"/>
              </p14:xfrm>
            </p:contentPart>
          </mc:Choice>
          <mc:Fallback xmlns="">
            <p:pic>
              <p:nvPicPr>
                <p:cNvPr id="218" name="Рукописный ввод 217">
                  <a:extLst>
                    <a:ext uri="{FF2B5EF4-FFF2-40B4-BE49-F238E27FC236}">
                      <a16:creationId xmlns:a16="http://schemas.microsoft.com/office/drawing/2014/main" id="{910D4E96-A4E2-4E00-81A3-7E4A2D03D54E}"/>
                    </a:ext>
                  </a:extLst>
                </p:cNvPr>
                <p:cNvPicPr/>
                <p:nvPr/>
              </p:nvPicPr>
              <p:blipFill>
                <a:blip r:embed="rId250"/>
                <a:stretch>
                  <a:fillRect/>
                </a:stretch>
              </p:blipFill>
              <p:spPr>
                <a:xfrm>
                  <a:off x="2577500" y="3758439"/>
                  <a:ext cx="440292" cy="28800"/>
                </a:xfrm>
                <a:prstGeom prst="rect">
                  <a:avLst/>
                </a:prstGeom>
              </p:spPr>
            </p:pic>
          </mc:Fallback>
        </mc:AlternateContent>
        <p:grpSp>
          <p:nvGrpSpPr>
            <p:cNvPr id="222" name="Группа 221">
              <a:extLst>
                <a:ext uri="{FF2B5EF4-FFF2-40B4-BE49-F238E27FC236}">
                  <a16:creationId xmlns:a16="http://schemas.microsoft.com/office/drawing/2014/main" id="{8CA0261F-308F-487F-AEDD-8E264A94F90C}"/>
                </a:ext>
              </a:extLst>
            </p:cNvPr>
            <p:cNvGrpSpPr/>
            <p:nvPr/>
          </p:nvGrpSpPr>
          <p:grpSpPr>
            <a:xfrm>
              <a:off x="2207573" y="3743466"/>
              <a:ext cx="237960" cy="65880"/>
              <a:chOff x="2207573" y="3743466"/>
              <a:chExt cx="237960" cy="65880"/>
            </a:xfrm>
          </p:grpSpPr>
          <mc:AlternateContent xmlns:mc="http://schemas.openxmlformats.org/markup-compatibility/2006" xmlns:p14="http://schemas.microsoft.com/office/powerpoint/2010/main">
            <mc:Choice Requires="p14">
              <p:contentPart p14:bwMode="auto" r:id="rId251">
                <p14:nvContentPartPr>
                  <p14:cNvPr id="219" name="Рукописный ввод 218">
                    <a:extLst>
                      <a:ext uri="{FF2B5EF4-FFF2-40B4-BE49-F238E27FC236}">
                        <a16:creationId xmlns:a16="http://schemas.microsoft.com/office/drawing/2014/main" id="{2A1443C8-9BAC-4C47-9E85-58084F577596}"/>
                      </a:ext>
                    </a:extLst>
                  </p14:cNvPr>
                  <p14:cNvContentPartPr/>
                  <p14:nvPr/>
                </p14:nvContentPartPr>
                <p14:xfrm>
                  <a:off x="2417453" y="3778746"/>
                  <a:ext cx="28080" cy="5760"/>
                </p14:xfrm>
              </p:contentPart>
            </mc:Choice>
            <mc:Fallback xmlns="">
              <p:pic>
                <p:nvPicPr>
                  <p:cNvPr id="219" name="Рукописный ввод 218">
                    <a:extLst>
                      <a:ext uri="{FF2B5EF4-FFF2-40B4-BE49-F238E27FC236}">
                        <a16:creationId xmlns:a16="http://schemas.microsoft.com/office/drawing/2014/main" id="{2A1443C8-9BAC-4C47-9E85-58084F577596}"/>
                      </a:ext>
                    </a:extLst>
                  </p:cNvPr>
                  <p:cNvPicPr/>
                  <p:nvPr/>
                </p:nvPicPr>
                <p:blipFill>
                  <a:blip r:embed="rId252"/>
                  <a:stretch>
                    <a:fillRect/>
                  </a:stretch>
                </p:blipFill>
                <p:spPr>
                  <a:xfrm>
                    <a:off x="2410433" y="3771834"/>
                    <a:ext cx="42413" cy="19872"/>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20" name="Рукописный ввод 219">
                    <a:extLst>
                      <a:ext uri="{FF2B5EF4-FFF2-40B4-BE49-F238E27FC236}">
                        <a16:creationId xmlns:a16="http://schemas.microsoft.com/office/drawing/2014/main" id="{A09762F1-3978-4536-B321-486048579389}"/>
                      </a:ext>
                    </a:extLst>
                  </p14:cNvPr>
                  <p14:cNvContentPartPr/>
                  <p14:nvPr/>
                </p14:nvContentPartPr>
                <p14:xfrm>
                  <a:off x="2207573" y="3746346"/>
                  <a:ext cx="116280" cy="60480"/>
                </p14:xfrm>
              </p:contentPart>
            </mc:Choice>
            <mc:Fallback xmlns="">
              <p:pic>
                <p:nvPicPr>
                  <p:cNvPr id="220" name="Рукописный ввод 219">
                    <a:extLst>
                      <a:ext uri="{FF2B5EF4-FFF2-40B4-BE49-F238E27FC236}">
                        <a16:creationId xmlns:a16="http://schemas.microsoft.com/office/drawing/2014/main" id="{A09762F1-3978-4536-B321-486048579389}"/>
                      </a:ext>
                    </a:extLst>
                  </p:cNvPr>
                  <p:cNvPicPr/>
                  <p:nvPr/>
                </p:nvPicPr>
                <p:blipFill>
                  <a:blip r:embed="rId254"/>
                  <a:stretch>
                    <a:fillRect/>
                  </a:stretch>
                </p:blipFill>
                <p:spPr>
                  <a:xfrm>
                    <a:off x="2200214" y="3739006"/>
                    <a:ext cx="130705" cy="74866"/>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21" name="Рукописный ввод 220">
                    <a:extLst>
                      <a:ext uri="{FF2B5EF4-FFF2-40B4-BE49-F238E27FC236}">
                        <a16:creationId xmlns:a16="http://schemas.microsoft.com/office/drawing/2014/main" id="{4A585FC4-8C53-46E0-8B76-A55152267E16}"/>
                      </a:ext>
                    </a:extLst>
                  </p14:cNvPr>
                  <p14:cNvContentPartPr/>
                  <p14:nvPr/>
                </p14:nvContentPartPr>
                <p14:xfrm>
                  <a:off x="2225213" y="3743466"/>
                  <a:ext cx="79200" cy="65880"/>
                </p14:xfrm>
              </p:contentPart>
            </mc:Choice>
            <mc:Fallback xmlns="">
              <p:pic>
                <p:nvPicPr>
                  <p:cNvPr id="221" name="Рукописный ввод 220">
                    <a:extLst>
                      <a:ext uri="{FF2B5EF4-FFF2-40B4-BE49-F238E27FC236}">
                        <a16:creationId xmlns:a16="http://schemas.microsoft.com/office/drawing/2014/main" id="{4A585FC4-8C53-46E0-8B76-A55152267E16}"/>
                      </a:ext>
                    </a:extLst>
                  </p:cNvPr>
                  <p:cNvPicPr/>
                  <p:nvPr/>
                </p:nvPicPr>
                <p:blipFill>
                  <a:blip r:embed="rId256"/>
                  <a:stretch>
                    <a:fillRect/>
                  </a:stretch>
                </p:blipFill>
                <p:spPr>
                  <a:xfrm>
                    <a:off x="2217852" y="3736407"/>
                    <a:ext cx="93627" cy="8029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7">
              <p14:nvContentPartPr>
                <p14:cNvPr id="226" name="Рукописный ввод 225">
                  <a:extLst>
                    <a:ext uri="{FF2B5EF4-FFF2-40B4-BE49-F238E27FC236}">
                      <a16:creationId xmlns:a16="http://schemas.microsoft.com/office/drawing/2014/main" id="{F08E5588-C2CF-4381-8004-213E0DD75046}"/>
                    </a:ext>
                  </a:extLst>
                </p14:cNvPr>
                <p14:cNvContentPartPr/>
                <p14:nvPr/>
              </p14:nvContentPartPr>
              <p14:xfrm>
                <a:off x="4152653" y="3851826"/>
                <a:ext cx="6480" cy="149400"/>
              </p14:xfrm>
            </p:contentPart>
          </mc:Choice>
          <mc:Fallback xmlns="">
            <p:pic>
              <p:nvPicPr>
                <p:cNvPr id="226" name="Рукописный ввод 225">
                  <a:extLst>
                    <a:ext uri="{FF2B5EF4-FFF2-40B4-BE49-F238E27FC236}">
                      <a16:creationId xmlns:a16="http://schemas.microsoft.com/office/drawing/2014/main" id="{F08E5588-C2CF-4381-8004-213E0DD75046}"/>
                    </a:ext>
                  </a:extLst>
                </p:cNvPr>
                <p:cNvPicPr/>
                <p:nvPr/>
              </p:nvPicPr>
              <p:blipFill>
                <a:blip r:embed="rId258"/>
                <a:stretch>
                  <a:fillRect/>
                </a:stretch>
              </p:blipFill>
              <p:spPr>
                <a:xfrm>
                  <a:off x="4145584" y="3844768"/>
                  <a:ext cx="20913" cy="163811"/>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27" name="Рукописный ввод 226">
                  <a:extLst>
                    <a:ext uri="{FF2B5EF4-FFF2-40B4-BE49-F238E27FC236}">
                      <a16:creationId xmlns:a16="http://schemas.microsoft.com/office/drawing/2014/main" id="{F3EDD05C-C023-4158-BF76-2E10969F5DEC}"/>
                    </a:ext>
                  </a:extLst>
                </p14:cNvPr>
                <p14:cNvContentPartPr/>
                <p14:nvPr/>
              </p14:nvContentPartPr>
              <p14:xfrm>
                <a:off x="4163813" y="4097346"/>
                <a:ext cx="24480" cy="216720"/>
              </p14:xfrm>
            </p:contentPart>
          </mc:Choice>
          <mc:Fallback xmlns="">
            <p:pic>
              <p:nvPicPr>
                <p:cNvPr id="227" name="Рукописный ввод 226">
                  <a:extLst>
                    <a:ext uri="{FF2B5EF4-FFF2-40B4-BE49-F238E27FC236}">
                      <a16:creationId xmlns:a16="http://schemas.microsoft.com/office/drawing/2014/main" id="{F3EDD05C-C023-4158-BF76-2E10969F5DEC}"/>
                    </a:ext>
                  </a:extLst>
                </p:cNvPr>
                <p:cNvPicPr/>
                <p:nvPr/>
              </p:nvPicPr>
              <p:blipFill>
                <a:blip r:embed="rId260"/>
                <a:stretch>
                  <a:fillRect/>
                </a:stretch>
              </p:blipFill>
              <p:spPr>
                <a:xfrm>
                  <a:off x="4156734" y="4089985"/>
                  <a:ext cx="38932" cy="231148"/>
                </a:xfrm>
                <a:prstGeom prst="rect">
                  <a:avLst/>
                </a:prstGeom>
              </p:spPr>
            </p:pic>
          </mc:Fallback>
        </mc:AlternateContent>
        <p:grpSp>
          <p:nvGrpSpPr>
            <p:cNvPr id="251" name="Группа 250">
              <a:extLst>
                <a:ext uri="{FF2B5EF4-FFF2-40B4-BE49-F238E27FC236}">
                  <a16:creationId xmlns:a16="http://schemas.microsoft.com/office/drawing/2014/main" id="{9EA1E3A6-C90B-40DF-B52E-58B569D50325}"/>
                </a:ext>
              </a:extLst>
            </p:cNvPr>
            <p:cNvGrpSpPr/>
            <p:nvPr/>
          </p:nvGrpSpPr>
          <p:grpSpPr>
            <a:xfrm>
              <a:off x="4091813" y="3682266"/>
              <a:ext cx="66240" cy="104040"/>
              <a:chOff x="4091813" y="3682266"/>
              <a:chExt cx="66240" cy="104040"/>
            </a:xfrm>
          </p:grpSpPr>
          <mc:AlternateContent xmlns:mc="http://schemas.openxmlformats.org/markup-compatibility/2006" xmlns:p14="http://schemas.microsoft.com/office/powerpoint/2010/main">
            <mc:Choice Requires="p14">
              <p:contentPart p14:bwMode="auto" r:id="rId261">
                <p14:nvContentPartPr>
                  <p14:cNvPr id="224" name="Рукописный ввод 223">
                    <a:extLst>
                      <a:ext uri="{FF2B5EF4-FFF2-40B4-BE49-F238E27FC236}">
                        <a16:creationId xmlns:a16="http://schemas.microsoft.com/office/drawing/2014/main" id="{14B28114-E13A-4A4F-9A2A-E437670F79F7}"/>
                      </a:ext>
                    </a:extLst>
                  </p14:cNvPr>
                  <p14:cNvContentPartPr/>
                  <p14:nvPr/>
                </p14:nvContentPartPr>
                <p14:xfrm>
                  <a:off x="4152653" y="3723666"/>
                  <a:ext cx="5400" cy="62640"/>
                </p14:xfrm>
              </p:contentPart>
            </mc:Choice>
            <mc:Fallback xmlns="">
              <p:pic>
                <p:nvPicPr>
                  <p:cNvPr id="224" name="Рукописный ввод 223">
                    <a:extLst>
                      <a:ext uri="{FF2B5EF4-FFF2-40B4-BE49-F238E27FC236}">
                        <a16:creationId xmlns:a16="http://schemas.microsoft.com/office/drawing/2014/main" id="{14B28114-E13A-4A4F-9A2A-E437670F79F7}"/>
                      </a:ext>
                    </a:extLst>
                  </p:cNvPr>
                  <p:cNvPicPr/>
                  <p:nvPr/>
                </p:nvPicPr>
                <p:blipFill>
                  <a:blip r:embed="rId262"/>
                  <a:stretch>
                    <a:fillRect/>
                  </a:stretch>
                </p:blipFill>
                <p:spPr>
                  <a:xfrm>
                    <a:off x="4145832" y="3716608"/>
                    <a:ext cx="19326" cy="7705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28" name="Рукописный ввод 227">
                    <a:extLst>
                      <a:ext uri="{FF2B5EF4-FFF2-40B4-BE49-F238E27FC236}">
                        <a16:creationId xmlns:a16="http://schemas.microsoft.com/office/drawing/2014/main" id="{2A8FDBD0-1D06-431A-8C68-95D1EF94E4D3}"/>
                      </a:ext>
                    </a:extLst>
                  </p14:cNvPr>
                  <p14:cNvContentPartPr/>
                  <p14:nvPr/>
                </p14:nvContentPartPr>
                <p14:xfrm>
                  <a:off x="4091813" y="3682266"/>
                  <a:ext cx="63720" cy="5400"/>
                </p14:xfrm>
              </p:contentPart>
            </mc:Choice>
            <mc:Fallback xmlns="">
              <p:pic>
                <p:nvPicPr>
                  <p:cNvPr id="228" name="Рукописный ввод 227">
                    <a:extLst>
                      <a:ext uri="{FF2B5EF4-FFF2-40B4-BE49-F238E27FC236}">
                        <a16:creationId xmlns:a16="http://schemas.microsoft.com/office/drawing/2014/main" id="{2A8FDBD0-1D06-431A-8C68-95D1EF94E4D3}"/>
                      </a:ext>
                    </a:extLst>
                  </p:cNvPr>
                  <p:cNvPicPr/>
                  <p:nvPr/>
                </p:nvPicPr>
                <p:blipFill>
                  <a:blip r:embed="rId264"/>
                  <a:stretch>
                    <a:fillRect/>
                  </a:stretch>
                </p:blipFill>
                <p:spPr>
                  <a:xfrm>
                    <a:off x="4084472" y="3675066"/>
                    <a:ext cx="78108" cy="201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5">
              <p14:nvContentPartPr>
                <p14:cNvPr id="229" name="Рукописный ввод 228">
                  <a:extLst>
                    <a:ext uri="{FF2B5EF4-FFF2-40B4-BE49-F238E27FC236}">
                      <a16:creationId xmlns:a16="http://schemas.microsoft.com/office/drawing/2014/main" id="{5323AF45-3B99-4DFB-A41F-0FAB9C871B71}"/>
                    </a:ext>
                  </a:extLst>
                </p14:cNvPr>
                <p14:cNvContentPartPr/>
                <p14:nvPr/>
              </p14:nvContentPartPr>
              <p14:xfrm>
                <a:off x="3778973" y="3666066"/>
                <a:ext cx="173520" cy="5400"/>
              </p14:xfrm>
            </p:contentPart>
          </mc:Choice>
          <mc:Fallback xmlns="">
            <p:pic>
              <p:nvPicPr>
                <p:cNvPr id="229" name="Рукописный ввод 228">
                  <a:extLst>
                    <a:ext uri="{FF2B5EF4-FFF2-40B4-BE49-F238E27FC236}">
                      <a16:creationId xmlns:a16="http://schemas.microsoft.com/office/drawing/2014/main" id="{5323AF45-3B99-4DFB-A41F-0FAB9C871B71}"/>
                    </a:ext>
                  </a:extLst>
                </p:cNvPr>
                <p:cNvPicPr/>
                <p:nvPr/>
              </p:nvPicPr>
              <p:blipFill>
                <a:blip r:embed="rId266"/>
                <a:stretch>
                  <a:fillRect/>
                </a:stretch>
              </p:blipFill>
              <p:spPr>
                <a:xfrm>
                  <a:off x="3771915" y="3659245"/>
                  <a:ext cx="187931" cy="19326"/>
                </a:xfrm>
                <a:prstGeom prst="rect">
                  <a:avLst/>
                </a:prstGeom>
              </p:spPr>
            </p:pic>
          </mc:Fallback>
        </mc:AlternateContent>
        <p:grpSp>
          <p:nvGrpSpPr>
            <p:cNvPr id="250" name="Группа 249">
              <a:extLst>
                <a:ext uri="{FF2B5EF4-FFF2-40B4-BE49-F238E27FC236}">
                  <a16:creationId xmlns:a16="http://schemas.microsoft.com/office/drawing/2014/main" id="{82629958-BB16-4BF3-9B26-13CBBDB45D9A}"/>
                </a:ext>
              </a:extLst>
            </p:cNvPr>
            <p:cNvGrpSpPr/>
            <p:nvPr/>
          </p:nvGrpSpPr>
          <p:grpSpPr>
            <a:xfrm>
              <a:off x="2842613" y="3638706"/>
              <a:ext cx="820080" cy="26640"/>
              <a:chOff x="2842613" y="3638706"/>
              <a:chExt cx="820080" cy="26640"/>
            </a:xfrm>
          </p:grpSpPr>
          <mc:AlternateContent xmlns:mc="http://schemas.openxmlformats.org/markup-compatibility/2006" xmlns:p14="http://schemas.microsoft.com/office/powerpoint/2010/main">
            <mc:Choice Requires="p14">
              <p:contentPart p14:bwMode="auto" r:id="rId267">
                <p14:nvContentPartPr>
                  <p14:cNvPr id="230" name="Рукописный ввод 229">
                    <a:extLst>
                      <a:ext uri="{FF2B5EF4-FFF2-40B4-BE49-F238E27FC236}">
                        <a16:creationId xmlns:a16="http://schemas.microsoft.com/office/drawing/2014/main" id="{C11A295F-1FDD-4FB0-9B81-D54B982628EE}"/>
                      </a:ext>
                    </a:extLst>
                  </p14:cNvPr>
                  <p14:cNvContentPartPr/>
                  <p14:nvPr/>
                </p14:nvContentPartPr>
                <p14:xfrm>
                  <a:off x="3417173" y="3638706"/>
                  <a:ext cx="245520" cy="26640"/>
                </p14:xfrm>
              </p:contentPart>
            </mc:Choice>
            <mc:Fallback xmlns="">
              <p:pic>
                <p:nvPicPr>
                  <p:cNvPr id="230" name="Рукописный ввод 229">
                    <a:extLst>
                      <a:ext uri="{FF2B5EF4-FFF2-40B4-BE49-F238E27FC236}">
                        <a16:creationId xmlns:a16="http://schemas.microsoft.com/office/drawing/2014/main" id="{C11A295F-1FDD-4FB0-9B81-D54B982628EE}"/>
                      </a:ext>
                    </a:extLst>
                  </p:cNvPr>
                  <p:cNvPicPr/>
                  <p:nvPr/>
                </p:nvPicPr>
                <p:blipFill>
                  <a:blip r:embed="rId268"/>
                  <a:stretch>
                    <a:fillRect/>
                  </a:stretch>
                </p:blipFill>
                <p:spPr>
                  <a:xfrm>
                    <a:off x="3409813" y="3631680"/>
                    <a:ext cx="259945" cy="40985"/>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31" name="Рукописный ввод 230">
                    <a:extLst>
                      <a:ext uri="{FF2B5EF4-FFF2-40B4-BE49-F238E27FC236}">
                        <a16:creationId xmlns:a16="http://schemas.microsoft.com/office/drawing/2014/main" id="{D2D8D619-D58C-4665-AA0A-8AC7D7CFAADB}"/>
                      </a:ext>
                    </a:extLst>
                  </p14:cNvPr>
                  <p14:cNvContentPartPr/>
                  <p14:nvPr/>
                </p14:nvContentPartPr>
                <p14:xfrm>
                  <a:off x="3147533" y="3644466"/>
                  <a:ext cx="196560" cy="5760"/>
                </p14:xfrm>
              </p:contentPart>
            </mc:Choice>
            <mc:Fallback xmlns="">
              <p:pic>
                <p:nvPicPr>
                  <p:cNvPr id="231" name="Рукописный ввод 230">
                    <a:extLst>
                      <a:ext uri="{FF2B5EF4-FFF2-40B4-BE49-F238E27FC236}">
                        <a16:creationId xmlns:a16="http://schemas.microsoft.com/office/drawing/2014/main" id="{D2D8D619-D58C-4665-AA0A-8AC7D7CFAADB}"/>
                      </a:ext>
                    </a:extLst>
                  </p:cNvPr>
                  <p:cNvPicPr/>
                  <p:nvPr/>
                </p:nvPicPr>
                <p:blipFill>
                  <a:blip r:embed="rId270"/>
                  <a:stretch>
                    <a:fillRect/>
                  </a:stretch>
                </p:blipFill>
                <p:spPr>
                  <a:xfrm>
                    <a:off x="3140471" y="3637554"/>
                    <a:ext cx="210978" cy="19872"/>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6" name="Рукописный ввод 235">
                    <a:extLst>
                      <a:ext uri="{FF2B5EF4-FFF2-40B4-BE49-F238E27FC236}">
                        <a16:creationId xmlns:a16="http://schemas.microsoft.com/office/drawing/2014/main" id="{FC04560F-F0EC-47F5-A08A-3012963E9327}"/>
                      </a:ext>
                    </a:extLst>
                  </p14:cNvPr>
                  <p14:cNvContentPartPr/>
                  <p14:nvPr/>
                </p14:nvContentPartPr>
                <p14:xfrm>
                  <a:off x="2842613" y="3642666"/>
                  <a:ext cx="207720" cy="9000"/>
                </p14:xfrm>
              </p:contentPart>
            </mc:Choice>
            <mc:Fallback xmlns="">
              <p:pic>
                <p:nvPicPr>
                  <p:cNvPr id="236" name="Рукописный ввод 235">
                    <a:extLst>
                      <a:ext uri="{FF2B5EF4-FFF2-40B4-BE49-F238E27FC236}">
                        <a16:creationId xmlns:a16="http://schemas.microsoft.com/office/drawing/2014/main" id="{FC04560F-F0EC-47F5-A08A-3012963E9327}"/>
                      </a:ext>
                    </a:extLst>
                  </p:cNvPr>
                  <p:cNvPicPr/>
                  <p:nvPr/>
                </p:nvPicPr>
                <p:blipFill>
                  <a:blip r:embed="rId272"/>
                  <a:stretch>
                    <a:fillRect/>
                  </a:stretch>
                </p:blipFill>
                <p:spPr>
                  <a:xfrm>
                    <a:off x="2835257" y="3635166"/>
                    <a:ext cx="222137" cy="237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237" name="Рукописный ввод 236">
                  <a:extLst>
                    <a:ext uri="{FF2B5EF4-FFF2-40B4-BE49-F238E27FC236}">
                      <a16:creationId xmlns:a16="http://schemas.microsoft.com/office/drawing/2014/main" id="{750873FC-D692-4C1A-9B0F-66BA54958FA6}"/>
                    </a:ext>
                  </a:extLst>
                </p14:cNvPr>
                <p14:cNvContentPartPr/>
                <p14:nvPr/>
              </p14:nvContentPartPr>
              <p14:xfrm>
                <a:off x="2458133" y="3649866"/>
                <a:ext cx="261360" cy="14040"/>
              </p14:xfrm>
            </p:contentPart>
          </mc:Choice>
          <mc:Fallback xmlns="">
            <p:pic>
              <p:nvPicPr>
                <p:cNvPr id="237" name="Рукописный ввод 236">
                  <a:extLst>
                    <a:ext uri="{FF2B5EF4-FFF2-40B4-BE49-F238E27FC236}">
                      <a16:creationId xmlns:a16="http://schemas.microsoft.com/office/drawing/2014/main" id="{750873FC-D692-4C1A-9B0F-66BA54958FA6}"/>
                    </a:ext>
                  </a:extLst>
                </p:cNvPr>
                <p:cNvPicPr/>
                <p:nvPr/>
              </p:nvPicPr>
              <p:blipFill>
                <a:blip r:embed="rId274"/>
                <a:stretch>
                  <a:fillRect/>
                </a:stretch>
              </p:blipFill>
              <p:spPr>
                <a:xfrm>
                  <a:off x="2450775" y="3642398"/>
                  <a:ext cx="275782" cy="28677"/>
                </a:xfrm>
                <a:prstGeom prst="rect">
                  <a:avLst/>
                </a:prstGeom>
              </p:spPr>
            </p:pic>
          </mc:Fallback>
        </mc:AlternateContent>
        <p:grpSp>
          <p:nvGrpSpPr>
            <p:cNvPr id="249" name="Группа 248">
              <a:extLst>
                <a:ext uri="{FF2B5EF4-FFF2-40B4-BE49-F238E27FC236}">
                  <a16:creationId xmlns:a16="http://schemas.microsoft.com/office/drawing/2014/main" id="{5D612FB2-57C3-447C-9463-905FCC606945}"/>
                </a:ext>
              </a:extLst>
            </p:cNvPr>
            <p:cNvGrpSpPr/>
            <p:nvPr/>
          </p:nvGrpSpPr>
          <p:grpSpPr>
            <a:xfrm>
              <a:off x="2201813" y="3598746"/>
              <a:ext cx="130320" cy="69480"/>
              <a:chOff x="2201813" y="3598746"/>
              <a:chExt cx="130320" cy="69480"/>
            </a:xfrm>
          </p:grpSpPr>
          <mc:AlternateContent xmlns:mc="http://schemas.openxmlformats.org/markup-compatibility/2006" xmlns:p14="http://schemas.microsoft.com/office/powerpoint/2010/main">
            <mc:Choice Requires="p14">
              <p:contentPart p14:bwMode="auto" r:id="rId275">
                <p14:nvContentPartPr>
                  <p14:cNvPr id="238" name="Рукописный ввод 237">
                    <a:extLst>
                      <a:ext uri="{FF2B5EF4-FFF2-40B4-BE49-F238E27FC236}">
                        <a16:creationId xmlns:a16="http://schemas.microsoft.com/office/drawing/2014/main" id="{D8716B7A-BA5F-4140-A72C-EACB498C04A3}"/>
                      </a:ext>
                    </a:extLst>
                  </p14:cNvPr>
                  <p14:cNvContentPartPr/>
                  <p14:nvPr/>
                </p14:nvContentPartPr>
                <p14:xfrm>
                  <a:off x="2291093" y="3635106"/>
                  <a:ext cx="41040" cy="14760"/>
                </p14:xfrm>
              </p:contentPart>
            </mc:Choice>
            <mc:Fallback xmlns="">
              <p:pic>
                <p:nvPicPr>
                  <p:cNvPr id="238" name="Рукописный ввод 237">
                    <a:extLst>
                      <a:ext uri="{FF2B5EF4-FFF2-40B4-BE49-F238E27FC236}">
                        <a16:creationId xmlns:a16="http://schemas.microsoft.com/office/drawing/2014/main" id="{D8716B7A-BA5F-4140-A72C-EACB498C04A3}"/>
                      </a:ext>
                    </a:extLst>
                  </p:cNvPr>
                  <p:cNvPicPr/>
                  <p:nvPr/>
                </p:nvPicPr>
                <p:blipFill>
                  <a:blip r:embed="rId276"/>
                  <a:stretch>
                    <a:fillRect/>
                  </a:stretch>
                </p:blipFill>
                <p:spPr>
                  <a:xfrm>
                    <a:off x="2284007" y="3628021"/>
                    <a:ext cx="55507" cy="29225"/>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47" name="Рукописный ввод 246">
                    <a:extLst>
                      <a:ext uri="{FF2B5EF4-FFF2-40B4-BE49-F238E27FC236}">
                        <a16:creationId xmlns:a16="http://schemas.microsoft.com/office/drawing/2014/main" id="{9DC75EFA-08F5-4934-8BA1-890B9F9D7599}"/>
                      </a:ext>
                    </a:extLst>
                  </p14:cNvPr>
                  <p14:cNvContentPartPr/>
                  <p14:nvPr/>
                </p14:nvContentPartPr>
                <p14:xfrm>
                  <a:off x="2201813" y="3613506"/>
                  <a:ext cx="108720" cy="51840"/>
                </p14:xfrm>
              </p:contentPart>
            </mc:Choice>
            <mc:Fallback xmlns="">
              <p:pic>
                <p:nvPicPr>
                  <p:cNvPr id="247" name="Рукописный ввод 246">
                    <a:extLst>
                      <a:ext uri="{FF2B5EF4-FFF2-40B4-BE49-F238E27FC236}">
                        <a16:creationId xmlns:a16="http://schemas.microsoft.com/office/drawing/2014/main" id="{9DC75EFA-08F5-4934-8BA1-890B9F9D7599}"/>
                      </a:ext>
                    </a:extLst>
                  </p:cNvPr>
                  <p:cNvPicPr/>
                  <p:nvPr/>
                </p:nvPicPr>
                <p:blipFill>
                  <a:blip r:embed="rId278"/>
                  <a:stretch>
                    <a:fillRect/>
                  </a:stretch>
                </p:blipFill>
                <p:spPr>
                  <a:xfrm>
                    <a:off x="2194447" y="3606142"/>
                    <a:ext cx="123157" cy="66273"/>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48" name="Рукописный ввод 247">
                    <a:extLst>
                      <a:ext uri="{FF2B5EF4-FFF2-40B4-BE49-F238E27FC236}">
                        <a16:creationId xmlns:a16="http://schemas.microsoft.com/office/drawing/2014/main" id="{4F0A2410-CCF9-438F-A945-627951480639}"/>
                      </a:ext>
                    </a:extLst>
                  </p14:cNvPr>
                  <p14:cNvContentPartPr/>
                  <p14:nvPr/>
                </p14:nvContentPartPr>
                <p14:xfrm>
                  <a:off x="2212973" y="3598746"/>
                  <a:ext cx="81360" cy="69480"/>
                </p14:xfrm>
              </p:contentPart>
            </mc:Choice>
            <mc:Fallback xmlns="">
              <p:pic>
                <p:nvPicPr>
                  <p:cNvPr id="248" name="Рукописный ввод 247">
                    <a:extLst>
                      <a:ext uri="{FF2B5EF4-FFF2-40B4-BE49-F238E27FC236}">
                        <a16:creationId xmlns:a16="http://schemas.microsoft.com/office/drawing/2014/main" id="{4F0A2410-CCF9-438F-A945-627951480639}"/>
                      </a:ext>
                    </a:extLst>
                  </p:cNvPr>
                  <p:cNvPicPr/>
                  <p:nvPr/>
                </p:nvPicPr>
                <p:blipFill>
                  <a:blip r:embed="rId280"/>
                  <a:stretch>
                    <a:fillRect/>
                  </a:stretch>
                </p:blipFill>
                <p:spPr>
                  <a:xfrm>
                    <a:off x="2205898" y="3591680"/>
                    <a:ext cx="95804" cy="839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253" name="Рукописный ввод 252">
                  <a:extLst>
                    <a:ext uri="{FF2B5EF4-FFF2-40B4-BE49-F238E27FC236}">
                      <a16:creationId xmlns:a16="http://schemas.microsoft.com/office/drawing/2014/main" id="{041E80B7-1F02-4262-9AD5-BB3CB4542C4B}"/>
                    </a:ext>
                  </a:extLst>
                </p14:cNvPr>
                <p14:cNvContentPartPr/>
                <p14:nvPr/>
              </p14:nvContentPartPr>
              <p14:xfrm>
                <a:off x="4354613" y="3533946"/>
                <a:ext cx="6120" cy="171000"/>
              </p14:xfrm>
            </p:contentPart>
          </mc:Choice>
          <mc:Fallback xmlns="">
            <p:pic>
              <p:nvPicPr>
                <p:cNvPr id="253" name="Рукописный ввод 252">
                  <a:extLst>
                    <a:ext uri="{FF2B5EF4-FFF2-40B4-BE49-F238E27FC236}">
                      <a16:creationId xmlns:a16="http://schemas.microsoft.com/office/drawing/2014/main" id="{041E80B7-1F02-4262-9AD5-BB3CB4542C4B}"/>
                    </a:ext>
                  </a:extLst>
                </p:cNvPr>
                <p:cNvPicPr/>
                <p:nvPr/>
              </p:nvPicPr>
              <p:blipFill>
                <a:blip r:embed="rId282"/>
                <a:stretch>
                  <a:fillRect/>
                </a:stretch>
              </p:blipFill>
              <p:spPr>
                <a:xfrm>
                  <a:off x="4347327" y="3526601"/>
                  <a:ext cx="20400" cy="185397"/>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54" name="Рукописный ввод 253">
                  <a:extLst>
                    <a:ext uri="{FF2B5EF4-FFF2-40B4-BE49-F238E27FC236}">
                      <a16:creationId xmlns:a16="http://schemas.microsoft.com/office/drawing/2014/main" id="{D9874CEF-4463-4E90-BB1E-B4FA8E41741F}"/>
                    </a:ext>
                  </a:extLst>
                </p14:cNvPr>
                <p14:cNvContentPartPr/>
                <p14:nvPr/>
              </p14:nvContentPartPr>
              <p14:xfrm>
                <a:off x="4342013" y="3783426"/>
                <a:ext cx="15480" cy="336960"/>
              </p14:xfrm>
            </p:contentPart>
          </mc:Choice>
          <mc:Fallback xmlns="">
            <p:pic>
              <p:nvPicPr>
                <p:cNvPr id="254" name="Рукописный ввод 253">
                  <a:extLst>
                    <a:ext uri="{FF2B5EF4-FFF2-40B4-BE49-F238E27FC236}">
                      <a16:creationId xmlns:a16="http://schemas.microsoft.com/office/drawing/2014/main" id="{D9874CEF-4463-4E90-BB1E-B4FA8E41741F}"/>
                    </a:ext>
                  </a:extLst>
                </p:cNvPr>
                <p:cNvPicPr/>
                <p:nvPr/>
              </p:nvPicPr>
              <p:blipFill>
                <a:blip r:embed="rId284"/>
                <a:stretch>
                  <a:fillRect/>
                </a:stretch>
              </p:blipFill>
              <p:spPr>
                <a:xfrm>
                  <a:off x="4334571" y="3776363"/>
                  <a:ext cx="30067" cy="3513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55" name="Рукописный ввод 254">
                  <a:extLst>
                    <a:ext uri="{FF2B5EF4-FFF2-40B4-BE49-F238E27FC236}">
                      <a16:creationId xmlns:a16="http://schemas.microsoft.com/office/drawing/2014/main" id="{A35F1953-34B0-4911-83D2-066414EC683E}"/>
                    </a:ext>
                  </a:extLst>
                </p14:cNvPr>
                <p14:cNvContentPartPr/>
                <p14:nvPr/>
              </p14:nvContentPartPr>
              <p14:xfrm>
                <a:off x="4362173" y="4221546"/>
                <a:ext cx="6840" cy="86760"/>
              </p14:xfrm>
            </p:contentPart>
          </mc:Choice>
          <mc:Fallback xmlns="">
            <p:pic>
              <p:nvPicPr>
                <p:cNvPr id="255" name="Рукописный ввод 254">
                  <a:extLst>
                    <a:ext uri="{FF2B5EF4-FFF2-40B4-BE49-F238E27FC236}">
                      <a16:creationId xmlns:a16="http://schemas.microsoft.com/office/drawing/2014/main" id="{A35F1953-34B0-4911-83D2-066414EC683E}"/>
                    </a:ext>
                  </a:extLst>
                </p:cNvPr>
                <p:cNvPicPr/>
                <p:nvPr/>
              </p:nvPicPr>
              <p:blipFill>
                <a:blip r:embed="rId286"/>
                <a:stretch>
                  <a:fillRect/>
                </a:stretch>
              </p:blipFill>
              <p:spPr>
                <a:xfrm>
                  <a:off x="4355036" y="4214168"/>
                  <a:ext cx="21412" cy="101220"/>
                </a:xfrm>
                <a:prstGeom prst="rect">
                  <a:avLst/>
                </a:prstGeom>
              </p:spPr>
            </p:pic>
          </mc:Fallback>
        </mc:AlternateContent>
        <p:grpSp>
          <p:nvGrpSpPr>
            <p:cNvPr id="333" name="Группа 332">
              <a:extLst>
                <a:ext uri="{FF2B5EF4-FFF2-40B4-BE49-F238E27FC236}">
                  <a16:creationId xmlns:a16="http://schemas.microsoft.com/office/drawing/2014/main" id="{57C81609-85DA-4A75-9C02-ADD6F06DE196}"/>
                </a:ext>
              </a:extLst>
            </p:cNvPr>
            <p:cNvGrpSpPr/>
            <p:nvPr/>
          </p:nvGrpSpPr>
          <p:grpSpPr>
            <a:xfrm>
              <a:off x="3919013" y="3437826"/>
              <a:ext cx="439200" cy="45000"/>
              <a:chOff x="3919013" y="3437826"/>
              <a:chExt cx="439200" cy="45000"/>
            </a:xfrm>
          </p:grpSpPr>
          <mc:AlternateContent xmlns:mc="http://schemas.openxmlformats.org/markup-compatibility/2006" xmlns:p14="http://schemas.microsoft.com/office/powerpoint/2010/main">
            <mc:Choice Requires="p14">
              <p:contentPart p14:bwMode="auto" r:id="rId287">
                <p14:nvContentPartPr>
                  <p14:cNvPr id="252" name="Рукописный ввод 251">
                    <a:extLst>
                      <a:ext uri="{FF2B5EF4-FFF2-40B4-BE49-F238E27FC236}">
                        <a16:creationId xmlns:a16="http://schemas.microsoft.com/office/drawing/2014/main" id="{1D8420CA-77E7-49EE-8A27-2EBB142718AA}"/>
                      </a:ext>
                    </a:extLst>
                  </p14:cNvPr>
                  <p14:cNvContentPartPr/>
                  <p14:nvPr/>
                </p14:nvContentPartPr>
                <p14:xfrm>
                  <a:off x="4349573" y="3447906"/>
                  <a:ext cx="8640" cy="34920"/>
                </p14:xfrm>
              </p:contentPart>
            </mc:Choice>
            <mc:Fallback xmlns="">
              <p:pic>
                <p:nvPicPr>
                  <p:cNvPr id="252" name="Рукописный ввод 251">
                    <a:extLst>
                      <a:ext uri="{FF2B5EF4-FFF2-40B4-BE49-F238E27FC236}">
                        <a16:creationId xmlns:a16="http://schemas.microsoft.com/office/drawing/2014/main" id="{1D8420CA-77E7-49EE-8A27-2EBB142718AA}"/>
                      </a:ext>
                    </a:extLst>
                  </p:cNvPr>
                  <p:cNvPicPr/>
                  <p:nvPr/>
                </p:nvPicPr>
                <p:blipFill>
                  <a:blip r:embed="rId288"/>
                  <a:stretch>
                    <a:fillRect/>
                  </a:stretch>
                </p:blipFill>
                <p:spPr>
                  <a:xfrm>
                    <a:off x="4342423" y="3440570"/>
                    <a:ext cx="23239" cy="49299"/>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20" name="Рукописный ввод 319">
                    <a:extLst>
                      <a:ext uri="{FF2B5EF4-FFF2-40B4-BE49-F238E27FC236}">
                        <a16:creationId xmlns:a16="http://schemas.microsoft.com/office/drawing/2014/main" id="{390F8ACE-4787-4027-A3AD-CEF7B8B2D0B0}"/>
                      </a:ext>
                    </a:extLst>
                  </p14:cNvPr>
                  <p14:cNvContentPartPr/>
                  <p14:nvPr/>
                </p14:nvContentPartPr>
                <p14:xfrm>
                  <a:off x="4227173" y="3437826"/>
                  <a:ext cx="122400" cy="14400"/>
                </p14:xfrm>
              </p:contentPart>
            </mc:Choice>
            <mc:Fallback xmlns="">
              <p:pic>
                <p:nvPicPr>
                  <p:cNvPr id="320" name="Рукописный ввод 319">
                    <a:extLst>
                      <a:ext uri="{FF2B5EF4-FFF2-40B4-BE49-F238E27FC236}">
                        <a16:creationId xmlns:a16="http://schemas.microsoft.com/office/drawing/2014/main" id="{390F8ACE-4787-4027-A3AD-CEF7B8B2D0B0}"/>
                      </a:ext>
                    </a:extLst>
                  </p:cNvPr>
                  <p:cNvPicPr/>
                  <p:nvPr/>
                </p:nvPicPr>
                <p:blipFill>
                  <a:blip r:embed="rId290"/>
                  <a:stretch>
                    <a:fillRect/>
                  </a:stretch>
                </p:blipFill>
                <p:spPr>
                  <a:xfrm>
                    <a:off x="4219817" y="3430479"/>
                    <a:ext cx="136817"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321" name="Рукописный ввод 320">
                    <a:extLst>
                      <a:ext uri="{FF2B5EF4-FFF2-40B4-BE49-F238E27FC236}">
                        <a16:creationId xmlns:a16="http://schemas.microsoft.com/office/drawing/2014/main" id="{343D4233-EA0F-4F7A-A2D7-052D048B7BB6}"/>
                      </a:ext>
                    </a:extLst>
                  </p14:cNvPr>
                  <p14:cNvContentPartPr/>
                  <p14:nvPr/>
                </p14:nvContentPartPr>
                <p14:xfrm>
                  <a:off x="3919013" y="3454746"/>
                  <a:ext cx="209520" cy="11880"/>
                </p14:xfrm>
              </p:contentPart>
            </mc:Choice>
            <mc:Fallback xmlns="">
              <p:pic>
                <p:nvPicPr>
                  <p:cNvPr id="321" name="Рукописный ввод 320">
                    <a:extLst>
                      <a:ext uri="{FF2B5EF4-FFF2-40B4-BE49-F238E27FC236}">
                        <a16:creationId xmlns:a16="http://schemas.microsoft.com/office/drawing/2014/main" id="{343D4233-EA0F-4F7A-A2D7-052D048B7BB6}"/>
                      </a:ext>
                    </a:extLst>
                  </p:cNvPr>
                  <p:cNvPicPr/>
                  <p:nvPr/>
                </p:nvPicPr>
                <p:blipFill>
                  <a:blip r:embed="rId292"/>
                  <a:stretch>
                    <a:fillRect/>
                  </a:stretch>
                </p:blipFill>
                <p:spPr>
                  <a:xfrm>
                    <a:off x="3911951" y="3447618"/>
                    <a:ext cx="223939" cy="2643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3">
              <p14:nvContentPartPr>
                <p14:cNvPr id="322" name="Рукописный ввод 321">
                  <a:extLst>
                    <a:ext uri="{FF2B5EF4-FFF2-40B4-BE49-F238E27FC236}">
                      <a16:creationId xmlns:a16="http://schemas.microsoft.com/office/drawing/2014/main" id="{5BA2F16F-6552-4DBA-8FA1-F57DF5424B62}"/>
                    </a:ext>
                  </a:extLst>
                </p14:cNvPr>
                <p14:cNvContentPartPr/>
                <p14:nvPr/>
              </p14:nvContentPartPr>
              <p14:xfrm>
                <a:off x="3512933" y="3444666"/>
                <a:ext cx="94320" cy="7920"/>
              </p14:xfrm>
            </p:contentPart>
          </mc:Choice>
          <mc:Fallback xmlns="">
            <p:pic>
              <p:nvPicPr>
                <p:cNvPr id="322" name="Рукописный ввод 321">
                  <a:extLst>
                    <a:ext uri="{FF2B5EF4-FFF2-40B4-BE49-F238E27FC236}">
                      <a16:creationId xmlns:a16="http://schemas.microsoft.com/office/drawing/2014/main" id="{5BA2F16F-6552-4DBA-8FA1-F57DF5424B62}"/>
                    </a:ext>
                  </a:extLst>
                </p:cNvPr>
                <p:cNvPicPr/>
                <p:nvPr/>
              </p:nvPicPr>
              <p:blipFill>
                <a:blip r:embed="rId294"/>
                <a:stretch>
                  <a:fillRect/>
                </a:stretch>
              </p:blipFill>
              <p:spPr>
                <a:xfrm>
                  <a:off x="3505587" y="3437355"/>
                  <a:ext cx="108718" cy="22846"/>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23" name="Рукописный ввод 322">
                  <a:extLst>
                    <a:ext uri="{FF2B5EF4-FFF2-40B4-BE49-F238E27FC236}">
                      <a16:creationId xmlns:a16="http://schemas.microsoft.com/office/drawing/2014/main" id="{494DF093-EE0D-4862-AE91-90B52F6FA4DC}"/>
                    </a:ext>
                  </a:extLst>
                </p14:cNvPr>
                <p14:cNvContentPartPr/>
                <p14:nvPr/>
              </p14:nvContentPartPr>
              <p14:xfrm>
                <a:off x="3257693" y="3439986"/>
                <a:ext cx="110520" cy="10800"/>
              </p14:xfrm>
            </p:contentPart>
          </mc:Choice>
          <mc:Fallback xmlns="">
            <p:pic>
              <p:nvPicPr>
                <p:cNvPr id="323" name="Рукописный ввод 322">
                  <a:extLst>
                    <a:ext uri="{FF2B5EF4-FFF2-40B4-BE49-F238E27FC236}">
                      <a16:creationId xmlns:a16="http://schemas.microsoft.com/office/drawing/2014/main" id="{494DF093-EE0D-4862-AE91-90B52F6FA4DC}"/>
                    </a:ext>
                  </a:extLst>
                </p:cNvPr>
                <p:cNvPicPr/>
                <p:nvPr/>
              </p:nvPicPr>
              <p:blipFill>
                <a:blip r:embed="rId296"/>
                <a:stretch>
                  <a:fillRect/>
                </a:stretch>
              </p:blipFill>
              <p:spPr>
                <a:xfrm>
                  <a:off x="3250639" y="3432486"/>
                  <a:ext cx="124923" cy="255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26" name="Рукописный ввод 325">
                  <a:extLst>
                    <a:ext uri="{FF2B5EF4-FFF2-40B4-BE49-F238E27FC236}">
                      <a16:creationId xmlns:a16="http://schemas.microsoft.com/office/drawing/2014/main" id="{43CE12E4-16C5-46B4-8149-A0FF0401192F}"/>
                    </a:ext>
                  </a:extLst>
                </p14:cNvPr>
                <p14:cNvContentPartPr/>
                <p14:nvPr/>
              </p14:nvContentPartPr>
              <p14:xfrm>
                <a:off x="2600693" y="3457986"/>
                <a:ext cx="407160" cy="12240"/>
              </p14:xfrm>
            </p:contentPart>
          </mc:Choice>
          <mc:Fallback xmlns="">
            <p:pic>
              <p:nvPicPr>
                <p:cNvPr id="326" name="Рукописный ввод 325">
                  <a:extLst>
                    <a:ext uri="{FF2B5EF4-FFF2-40B4-BE49-F238E27FC236}">
                      <a16:creationId xmlns:a16="http://schemas.microsoft.com/office/drawing/2014/main" id="{43CE12E4-16C5-46B4-8149-A0FF0401192F}"/>
                    </a:ext>
                  </a:extLst>
                </p:cNvPr>
                <p:cNvPicPr/>
                <p:nvPr/>
              </p:nvPicPr>
              <p:blipFill>
                <a:blip r:embed="rId298"/>
                <a:stretch>
                  <a:fillRect/>
                </a:stretch>
              </p:blipFill>
              <p:spPr>
                <a:xfrm>
                  <a:off x="2593338" y="3450523"/>
                  <a:ext cx="421575" cy="26868"/>
                </a:xfrm>
                <a:prstGeom prst="rect">
                  <a:avLst/>
                </a:prstGeom>
              </p:spPr>
            </p:pic>
          </mc:Fallback>
        </mc:AlternateContent>
        <p:grpSp>
          <p:nvGrpSpPr>
            <p:cNvPr id="332" name="Группа 331">
              <a:extLst>
                <a:ext uri="{FF2B5EF4-FFF2-40B4-BE49-F238E27FC236}">
                  <a16:creationId xmlns:a16="http://schemas.microsoft.com/office/drawing/2014/main" id="{B230D5AF-B97C-48B5-85C0-9F54B6AB4842}"/>
                </a:ext>
              </a:extLst>
            </p:cNvPr>
            <p:cNvGrpSpPr/>
            <p:nvPr/>
          </p:nvGrpSpPr>
          <p:grpSpPr>
            <a:xfrm>
              <a:off x="2197853" y="3424866"/>
              <a:ext cx="218160" cy="77760"/>
              <a:chOff x="2197853" y="3424866"/>
              <a:chExt cx="218160" cy="77760"/>
            </a:xfrm>
          </p:grpSpPr>
          <mc:AlternateContent xmlns:mc="http://schemas.openxmlformats.org/markup-compatibility/2006" xmlns:p14="http://schemas.microsoft.com/office/powerpoint/2010/main">
            <mc:Choice Requires="p14">
              <p:contentPart p14:bwMode="auto" r:id="rId299">
                <p14:nvContentPartPr>
                  <p14:cNvPr id="329" name="Рукописный ввод 328">
                    <a:extLst>
                      <a:ext uri="{FF2B5EF4-FFF2-40B4-BE49-F238E27FC236}">
                        <a16:creationId xmlns:a16="http://schemas.microsoft.com/office/drawing/2014/main" id="{8D320774-9223-47B6-B7CF-BC59489FAEDC}"/>
                      </a:ext>
                    </a:extLst>
                  </p14:cNvPr>
                  <p14:cNvContentPartPr/>
                  <p14:nvPr/>
                </p14:nvContentPartPr>
                <p14:xfrm>
                  <a:off x="2297573" y="3474906"/>
                  <a:ext cx="118440" cy="6840"/>
                </p14:xfrm>
              </p:contentPart>
            </mc:Choice>
            <mc:Fallback xmlns="">
              <p:pic>
                <p:nvPicPr>
                  <p:cNvPr id="329" name="Рукописный ввод 328">
                    <a:extLst>
                      <a:ext uri="{FF2B5EF4-FFF2-40B4-BE49-F238E27FC236}">
                        <a16:creationId xmlns:a16="http://schemas.microsoft.com/office/drawing/2014/main" id="{8D320774-9223-47B6-B7CF-BC59489FAEDC}"/>
                      </a:ext>
                    </a:extLst>
                  </p:cNvPr>
                  <p:cNvPicPr/>
                  <p:nvPr/>
                </p:nvPicPr>
                <p:blipFill>
                  <a:blip r:embed="rId300"/>
                  <a:stretch>
                    <a:fillRect/>
                  </a:stretch>
                </p:blipFill>
                <p:spPr>
                  <a:xfrm>
                    <a:off x="2290226" y="3467769"/>
                    <a:ext cx="132841" cy="21412"/>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30" name="Рукописный ввод 329">
                    <a:extLst>
                      <a:ext uri="{FF2B5EF4-FFF2-40B4-BE49-F238E27FC236}">
                        <a16:creationId xmlns:a16="http://schemas.microsoft.com/office/drawing/2014/main" id="{D0A88AA0-FF17-464E-9A69-762A447E2BDC}"/>
                      </a:ext>
                    </a:extLst>
                  </p14:cNvPr>
                  <p14:cNvContentPartPr/>
                  <p14:nvPr/>
                </p14:nvContentPartPr>
                <p14:xfrm>
                  <a:off x="2198573" y="3438546"/>
                  <a:ext cx="100440" cy="64080"/>
                </p14:xfrm>
              </p:contentPart>
            </mc:Choice>
            <mc:Fallback xmlns="">
              <p:pic>
                <p:nvPicPr>
                  <p:cNvPr id="330" name="Рукописный ввод 329">
                    <a:extLst>
                      <a:ext uri="{FF2B5EF4-FFF2-40B4-BE49-F238E27FC236}">
                        <a16:creationId xmlns:a16="http://schemas.microsoft.com/office/drawing/2014/main" id="{D0A88AA0-FF17-464E-9A69-762A447E2BDC}"/>
                      </a:ext>
                    </a:extLst>
                  </p:cNvPr>
                  <p:cNvPicPr/>
                  <p:nvPr/>
                </p:nvPicPr>
                <p:blipFill>
                  <a:blip r:embed="rId302"/>
                  <a:stretch>
                    <a:fillRect/>
                  </a:stretch>
                </p:blipFill>
                <p:spPr>
                  <a:xfrm>
                    <a:off x="2191504" y="3431197"/>
                    <a:ext cx="114873" cy="78483"/>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31" name="Рукописный ввод 330">
                    <a:extLst>
                      <a:ext uri="{FF2B5EF4-FFF2-40B4-BE49-F238E27FC236}">
                        <a16:creationId xmlns:a16="http://schemas.microsoft.com/office/drawing/2014/main" id="{419F6AAB-BF78-4743-9E2D-2F67354C8E22}"/>
                      </a:ext>
                    </a:extLst>
                  </p14:cNvPr>
                  <p14:cNvContentPartPr/>
                  <p14:nvPr/>
                </p14:nvContentPartPr>
                <p14:xfrm>
                  <a:off x="2197853" y="3424866"/>
                  <a:ext cx="79920" cy="44640"/>
                </p14:xfrm>
              </p:contentPart>
            </mc:Choice>
            <mc:Fallback xmlns="">
              <p:pic>
                <p:nvPicPr>
                  <p:cNvPr id="331" name="Рукописный ввод 330">
                    <a:extLst>
                      <a:ext uri="{FF2B5EF4-FFF2-40B4-BE49-F238E27FC236}">
                        <a16:creationId xmlns:a16="http://schemas.microsoft.com/office/drawing/2014/main" id="{419F6AAB-BF78-4743-9E2D-2F67354C8E22}"/>
                      </a:ext>
                    </a:extLst>
                  </p:cNvPr>
                  <p:cNvPicPr/>
                  <p:nvPr/>
                </p:nvPicPr>
                <p:blipFill>
                  <a:blip r:embed="rId304"/>
                  <a:stretch>
                    <a:fillRect/>
                  </a:stretch>
                </p:blipFill>
                <p:spPr>
                  <a:xfrm>
                    <a:off x="2190507" y="3417818"/>
                    <a:ext cx="94317" cy="5903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5">
              <p14:nvContentPartPr>
                <p14:cNvPr id="335" name="Рукописный ввод 334">
                  <a:extLst>
                    <a:ext uri="{FF2B5EF4-FFF2-40B4-BE49-F238E27FC236}">
                      <a16:creationId xmlns:a16="http://schemas.microsoft.com/office/drawing/2014/main" id="{DB8ABED7-BAB8-4821-9619-D1BA2587DBB1}"/>
                    </a:ext>
                  </a:extLst>
                </p14:cNvPr>
                <p14:cNvContentPartPr/>
                <p14:nvPr/>
              </p14:nvContentPartPr>
              <p14:xfrm>
                <a:off x="4513373" y="3361506"/>
                <a:ext cx="5400" cy="205560"/>
              </p14:xfrm>
            </p:contentPart>
          </mc:Choice>
          <mc:Fallback xmlns="">
            <p:pic>
              <p:nvPicPr>
                <p:cNvPr id="335" name="Рукописный ввод 334">
                  <a:extLst>
                    <a:ext uri="{FF2B5EF4-FFF2-40B4-BE49-F238E27FC236}">
                      <a16:creationId xmlns:a16="http://schemas.microsoft.com/office/drawing/2014/main" id="{DB8ABED7-BAB8-4821-9619-D1BA2587DBB1}"/>
                    </a:ext>
                  </a:extLst>
                </p:cNvPr>
                <p:cNvPicPr/>
                <p:nvPr/>
              </p:nvPicPr>
              <p:blipFill>
                <a:blip r:embed="rId306"/>
                <a:stretch>
                  <a:fillRect/>
                </a:stretch>
              </p:blipFill>
              <p:spPr>
                <a:xfrm>
                  <a:off x="4506268" y="3354154"/>
                  <a:ext cx="19326" cy="21997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36" name="Рукописный ввод 335">
                  <a:extLst>
                    <a:ext uri="{FF2B5EF4-FFF2-40B4-BE49-F238E27FC236}">
                      <a16:creationId xmlns:a16="http://schemas.microsoft.com/office/drawing/2014/main" id="{2C2E0BA3-838B-4831-9324-99798DE63448}"/>
                    </a:ext>
                  </a:extLst>
                </p14:cNvPr>
                <p14:cNvContentPartPr/>
                <p14:nvPr/>
              </p14:nvContentPartPr>
              <p14:xfrm>
                <a:off x="4521653" y="3735546"/>
                <a:ext cx="19440" cy="322200"/>
              </p14:xfrm>
            </p:contentPart>
          </mc:Choice>
          <mc:Fallback xmlns="">
            <p:pic>
              <p:nvPicPr>
                <p:cNvPr id="336" name="Рукописный ввод 335">
                  <a:extLst>
                    <a:ext uri="{FF2B5EF4-FFF2-40B4-BE49-F238E27FC236}">
                      <a16:creationId xmlns:a16="http://schemas.microsoft.com/office/drawing/2014/main" id="{2C2E0BA3-838B-4831-9324-99798DE63448}"/>
                    </a:ext>
                  </a:extLst>
                </p:cNvPr>
                <p:cNvPicPr/>
                <p:nvPr/>
              </p:nvPicPr>
              <p:blipFill>
                <a:blip r:embed="rId308"/>
                <a:stretch>
                  <a:fillRect/>
                </a:stretch>
              </p:blipFill>
              <p:spPr>
                <a:xfrm>
                  <a:off x="4514289" y="3728190"/>
                  <a:ext cx="33873" cy="336618"/>
                </a:xfrm>
                <a:prstGeom prst="rect">
                  <a:avLst/>
                </a:prstGeom>
              </p:spPr>
            </p:pic>
          </mc:Fallback>
        </mc:AlternateContent>
        <p:grpSp>
          <p:nvGrpSpPr>
            <p:cNvPr id="343" name="Группа 342">
              <a:extLst>
                <a:ext uri="{FF2B5EF4-FFF2-40B4-BE49-F238E27FC236}">
                  <a16:creationId xmlns:a16="http://schemas.microsoft.com/office/drawing/2014/main" id="{9C1B4D0F-13BE-4763-935C-9733FCFAFFE3}"/>
                </a:ext>
              </a:extLst>
            </p:cNvPr>
            <p:cNvGrpSpPr/>
            <p:nvPr/>
          </p:nvGrpSpPr>
          <p:grpSpPr>
            <a:xfrm>
              <a:off x="4431653" y="3219306"/>
              <a:ext cx="82440" cy="46080"/>
              <a:chOff x="4431653" y="3219306"/>
              <a:chExt cx="82440" cy="46080"/>
            </a:xfrm>
          </p:grpSpPr>
          <mc:AlternateContent xmlns:mc="http://schemas.openxmlformats.org/markup-compatibility/2006" xmlns:p14="http://schemas.microsoft.com/office/powerpoint/2010/main">
            <mc:Choice Requires="p14">
              <p:contentPart p14:bwMode="auto" r:id="rId309">
                <p14:nvContentPartPr>
                  <p14:cNvPr id="334" name="Рукописный ввод 333">
                    <a:extLst>
                      <a:ext uri="{FF2B5EF4-FFF2-40B4-BE49-F238E27FC236}">
                        <a16:creationId xmlns:a16="http://schemas.microsoft.com/office/drawing/2014/main" id="{AD41D7F3-7858-44DB-8C1A-F83DD4B24B58}"/>
                      </a:ext>
                    </a:extLst>
                  </p14:cNvPr>
                  <p14:cNvContentPartPr/>
                  <p14:nvPr/>
                </p14:nvContentPartPr>
                <p14:xfrm>
                  <a:off x="4503653" y="3241626"/>
                  <a:ext cx="10440" cy="23760"/>
                </p14:xfrm>
              </p:contentPart>
            </mc:Choice>
            <mc:Fallback xmlns="">
              <p:pic>
                <p:nvPicPr>
                  <p:cNvPr id="334" name="Рукописный ввод 333">
                    <a:extLst>
                      <a:ext uri="{FF2B5EF4-FFF2-40B4-BE49-F238E27FC236}">
                        <a16:creationId xmlns:a16="http://schemas.microsoft.com/office/drawing/2014/main" id="{AD41D7F3-7858-44DB-8C1A-F83DD4B24B58}"/>
                      </a:ext>
                    </a:extLst>
                  </p:cNvPr>
                  <p:cNvPicPr/>
                  <p:nvPr/>
                </p:nvPicPr>
                <p:blipFill>
                  <a:blip r:embed="rId310"/>
                  <a:stretch>
                    <a:fillRect/>
                  </a:stretch>
                </p:blipFill>
                <p:spPr>
                  <a:xfrm>
                    <a:off x="4496494" y="3234498"/>
                    <a:ext cx="25056" cy="38313"/>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7" name="Рукописный ввод 336">
                    <a:extLst>
                      <a:ext uri="{FF2B5EF4-FFF2-40B4-BE49-F238E27FC236}">
                        <a16:creationId xmlns:a16="http://schemas.microsoft.com/office/drawing/2014/main" id="{000CDE8D-0CC8-4765-96F1-24450CFB1092}"/>
                      </a:ext>
                    </a:extLst>
                  </p14:cNvPr>
                  <p14:cNvContentPartPr/>
                  <p14:nvPr/>
                </p14:nvContentPartPr>
                <p14:xfrm>
                  <a:off x="4431653" y="3219306"/>
                  <a:ext cx="48960" cy="5400"/>
                </p14:xfrm>
              </p:contentPart>
            </mc:Choice>
            <mc:Fallback xmlns="">
              <p:pic>
                <p:nvPicPr>
                  <p:cNvPr id="337" name="Рукописный ввод 336">
                    <a:extLst>
                      <a:ext uri="{FF2B5EF4-FFF2-40B4-BE49-F238E27FC236}">
                        <a16:creationId xmlns:a16="http://schemas.microsoft.com/office/drawing/2014/main" id="{000CDE8D-0CC8-4765-96F1-24450CFB1092}"/>
                      </a:ext>
                    </a:extLst>
                  </p:cNvPr>
                  <p:cNvPicPr/>
                  <p:nvPr/>
                </p:nvPicPr>
                <p:blipFill>
                  <a:blip r:embed="rId312"/>
                  <a:stretch>
                    <a:fillRect/>
                  </a:stretch>
                </p:blipFill>
                <p:spPr>
                  <a:xfrm>
                    <a:off x="4424280" y="3212485"/>
                    <a:ext cx="63412" cy="193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3">
              <p14:nvContentPartPr>
                <p14:cNvPr id="338" name="Рукописный ввод 337">
                  <a:extLst>
                    <a:ext uri="{FF2B5EF4-FFF2-40B4-BE49-F238E27FC236}">
                      <a16:creationId xmlns:a16="http://schemas.microsoft.com/office/drawing/2014/main" id="{E950EEB7-F6E6-49FD-9D37-AA5222D336BF}"/>
                    </a:ext>
                  </a:extLst>
                </p14:cNvPr>
                <p14:cNvContentPartPr/>
                <p14:nvPr/>
              </p14:nvContentPartPr>
              <p14:xfrm>
                <a:off x="4095413" y="3222906"/>
                <a:ext cx="216360" cy="3600"/>
              </p14:xfrm>
            </p:contentPart>
          </mc:Choice>
          <mc:Fallback xmlns="">
            <p:pic>
              <p:nvPicPr>
                <p:cNvPr id="338" name="Рукописный ввод 337">
                  <a:extLst>
                    <a:ext uri="{FF2B5EF4-FFF2-40B4-BE49-F238E27FC236}">
                      <a16:creationId xmlns:a16="http://schemas.microsoft.com/office/drawing/2014/main" id="{E950EEB7-F6E6-49FD-9D37-AA5222D336BF}"/>
                    </a:ext>
                  </a:extLst>
                </p:cNvPr>
                <p:cNvPicPr/>
                <p:nvPr/>
              </p:nvPicPr>
              <p:blipFill>
                <a:blip r:embed="rId314"/>
                <a:stretch>
                  <a:fillRect/>
                </a:stretch>
              </p:blipFill>
              <p:spPr>
                <a:xfrm>
                  <a:off x="4088348" y="3215406"/>
                  <a:ext cx="230784" cy="183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9" name="Рукописный ввод 338">
                  <a:extLst>
                    <a:ext uri="{FF2B5EF4-FFF2-40B4-BE49-F238E27FC236}">
                      <a16:creationId xmlns:a16="http://schemas.microsoft.com/office/drawing/2014/main" id="{58EA4DAA-DEB9-4114-827F-036E3DBC4A31}"/>
                    </a:ext>
                  </a:extLst>
                </p14:cNvPr>
                <p14:cNvContentPartPr/>
                <p14:nvPr/>
              </p14:nvContentPartPr>
              <p14:xfrm>
                <a:off x="3578813" y="3208866"/>
                <a:ext cx="308160" cy="11160"/>
              </p14:xfrm>
            </p:contentPart>
          </mc:Choice>
          <mc:Fallback xmlns="">
            <p:pic>
              <p:nvPicPr>
                <p:cNvPr id="339" name="Рукописный ввод 338">
                  <a:extLst>
                    <a:ext uri="{FF2B5EF4-FFF2-40B4-BE49-F238E27FC236}">
                      <a16:creationId xmlns:a16="http://schemas.microsoft.com/office/drawing/2014/main" id="{58EA4DAA-DEB9-4114-827F-036E3DBC4A31}"/>
                    </a:ext>
                  </a:extLst>
                </p:cNvPr>
                <p:cNvPicPr/>
                <p:nvPr/>
              </p:nvPicPr>
              <p:blipFill>
                <a:blip r:embed="rId316"/>
                <a:stretch>
                  <a:fillRect/>
                </a:stretch>
              </p:blipFill>
              <p:spPr>
                <a:xfrm>
                  <a:off x="3571749" y="3201627"/>
                  <a:ext cx="322582" cy="25939"/>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40" name="Рукописный ввод 339">
                  <a:extLst>
                    <a:ext uri="{FF2B5EF4-FFF2-40B4-BE49-F238E27FC236}">
                      <a16:creationId xmlns:a16="http://schemas.microsoft.com/office/drawing/2014/main" id="{8E65D23E-545D-4867-BF20-FA6330A1129A}"/>
                    </a:ext>
                  </a:extLst>
                </p14:cNvPr>
                <p14:cNvContentPartPr/>
                <p14:nvPr/>
              </p14:nvContentPartPr>
              <p14:xfrm>
                <a:off x="3031973" y="3220026"/>
                <a:ext cx="371520" cy="6120"/>
              </p14:xfrm>
            </p:contentPart>
          </mc:Choice>
          <mc:Fallback xmlns="">
            <p:pic>
              <p:nvPicPr>
                <p:cNvPr id="340" name="Рукописный ввод 339">
                  <a:extLst>
                    <a:ext uri="{FF2B5EF4-FFF2-40B4-BE49-F238E27FC236}">
                      <a16:creationId xmlns:a16="http://schemas.microsoft.com/office/drawing/2014/main" id="{8E65D23E-545D-4867-BF20-FA6330A1129A}"/>
                    </a:ext>
                  </a:extLst>
                </p:cNvPr>
                <p:cNvPicPr/>
                <p:nvPr/>
              </p:nvPicPr>
              <p:blipFill>
                <a:blip r:embed="rId318"/>
                <a:stretch>
                  <a:fillRect/>
                </a:stretch>
              </p:blipFill>
              <p:spPr>
                <a:xfrm>
                  <a:off x="3024913" y="3212740"/>
                  <a:ext cx="385934" cy="204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Рукописный ввод 340">
                  <a:extLst>
                    <a:ext uri="{FF2B5EF4-FFF2-40B4-BE49-F238E27FC236}">
                      <a16:creationId xmlns:a16="http://schemas.microsoft.com/office/drawing/2014/main" id="{4881133B-8B6D-4637-90D3-19651C4AB951}"/>
                    </a:ext>
                  </a:extLst>
                </p14:cNvPr>
                <p14:cNvContentPartPr/>
                <p14:nvPr/>
              </p14:nvContentPartPr>
              <p14:xfrm>
                <a:off x="2545253" y="3223626"/>
                <a:ext cx="327240" cy="12600"/>
              </p14:xfrm>
            </p:contentPart>
          </mc:Choice>
          <mc:Fallback xmlns="">
            <p:pic>
              <p:nvPicPr>
                <p:cNvPr id="341" name="Рукописный ввод 340">
                  <a:extLst>
                    <a:ext uri="{FF2B5EF4-FFF2-40B4-BE49-F238E27FC236}">
                      <a16:creationId xmlns:a16="http://schemas.microsoft.com/office/drawing/2014/main" id="{4881133B-8B6D-4637-90D3-19651C4AB951}"/>
                    </a:ext>
                  </a:extLst>
                </p:cNvPr>
                <p:cNvPicPr/>
                <p:nvPr/>
              </p:nvPicPr>
              <p:blipFill>
                <a:blip r:embed="rId320"/>
                <a:stretch>
                  <a:fillRect/>
                </a:stretch>
              </p:blipFill>
              <p:spPr>
                <a:xfrm>
                  <a:off x="2537903" y="3216300"/>
                  <a:ext cx="341647" cy="26958"/>
                </a:xfrm>
                <a:prstGeom prst="rect">
                  <a:avLst/>
                </a:prstGeom>
              </p:spPr>
            </p:pic>
          </mc:Fallback>
        </mc:AlternateContent>
        <p:grpSp>
          <p:nvGrpSpPr>
            <p:cNvPr id="346" name="Группа 345">
              <a:extLst>
                <a:ext uri="{FF2B5EF4-FFF2-40B4-BE49-F238E27FC236}">
                  <a16:creationId xmlns:a16="http://schemas.microsoft.com/office/drawing/2014/main" id="{9B3BAFF7-21DC-4E63-9D7B-010C50566495}"/>
                </a:ext>
              </a:extLst>
            </p:cNvPr>
            <p:cNvGrpSpPr/>
            <p:nvPr/>
          </p:nvGrpSpPr>
          <p:grpSpPr>
            <a:xfrm>
              <a:off x="2160773" y="3201306"/>
              <a:ext cx="156960" cy="75600"/>
              <a:chOff x="2160773" y="3201306"/>
              <a:chExt cx="156960" cy="75600"/>
            </a:xfrm>
          </p:grpSpPr>
          <mc:AlternateContent xmlns:mc="http://schemas.openxmlformats.org/markup-compatibility/2006" xmlns:p14="http://schemas.microsoft.com/office/powerpoint/2010/main">
            <mc:Choice Requires="p14">
              <p:contentPart p14:bwMode="auto" r:id="rId321">
                <p14:nvContentPartPr>
                  <p14:cNvPr id="342" name="Рукописный ввод 341">
                    <a:extLst>
                      <a:ext uri="{FF2B5EF4-FFF2-40B4-BE49-F238E27FC236}">
                        <a16:creationId xmlns:a16="http://schemas.microsoft.com/office/drawing/2014/main" id="{32BA161F-0B91-4A98-A1A5-1FEB3075AB79}"/>
                      </a:ext>
                    </a:extLst>
                  </p14:cNvPr>
                  <p14:cNvContentPartPr/>
                  <p14:nvPr/>
                </p14:nvContentPartPr>
                <p14:xfrm>
                  <a:off x="2229173" y="3258906"/>
                  <a:ext cx="84960" cy="18000"/>
                </p14:xfrm>
              </p:contentPart>
            </mc:Choice>
            <mc:Fallback xmlns="">
              <p:pic>
                <p:nvPicPr>
                  <p:cNvPr id="342" name="Рукописный ввод 341">
                    <a:extLst>
                      <a:ext uri="{FF2B5EF4-FFF2-40B4-BE49-F238E27FC236}">
                        <a16:creationId xmlns:a16="http://schemas.microsoft.com/office/drawing/2014/main" id="{32BA161F-0B91-4A98-A1A5-1FEB3075AB79}"/>
                      </a:ext>
                    </a:extLst>
                  </p:cNvPr>
                  <p:cNvPicPr/>
                  <p:nvPr/>
                </p:nvPicPr>
                <p:blipFill>
                  <a:blip r:embed="rId322"/>
                  <a:stretch>
                    <a:fillRect/>
                  </a:stretch>
                </p:blipFill>
                <p:spPr>
                  <a:xfrm>
                    <a:off x="2221824" y="3251824"/>
                    <a:ext cx="99365" cy="32459"/>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44" name="Рукописный ввод 343">
                    <a:extLst>
                      <a:ext uri="{FF2B5EF4-FFF2-40B4-BE49-F238E27FC236}">
                        <a16:creationId xmlns:a16="http://schemas.microsoft.com/office/drawing/2014/main" id="{37EEB6D2-C46B-440E-A1B9-33F1D22D1D71}"/>
                      </a:ext>
                    </a:extLst>
                  </p14:cNvPr>
                  <p14:cNvContentPartPr/>
                  <p14:nvPr/>
                </p14:nvContentPartPr>
                <p14:xfrm>
                  <a:off x="2160773" y="3208506"/>
                  <a:ext cx="156960" cy="56880"/>
                </p14:xfrm>
              </p:contentPart>
            </mc:Choice>
            <mc:Fallback xmlns="">
              <p:pic>
                <p:nvPicPr>
                  <p:cNvPr id="344" name="Рукописный ввод 343">
                    <a:extLst>
                      <a:ext uri="{FF2B5EF4-FFF2-40B4-BE49-F238E27FC236}">
                        <a16:creationId xmlns:a16="http://schemas.microsoft.com/office/drawing/2014/main" id="{37EEB6D2-C46B-440E-A1B9-33F1D22D1D71}"/>
                      </a:ext>
                    </a:extLst>
                  </p:cNvPr>
                  <p:cNvPicPr/>
                  <p:nvPr/>
                </p:nvPicPr>
                <p:blipFill>
                  <a:blip r:embed="rId324"/>
                  <a:stretch>
                    <a:fillRect/>
                  </a:stretch>
                </p:blipFill>
                <p:spPr>
                  <a:xfrm>
                    <a:off x="2153411" y="3201433"/>
                    <a:ext cx="171390" cy="71321"/>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5" name="Рукописный ввод 344">
                    <a:extLst>
                      <a:ext uri="{FF2B5EF4-FFF2-40B4-BE49-F238E27FC236}">
                        <a16:creationId xmlns:a16="http://schemas.microsoft.com/office/drawing/2014/main" id="{60534A36-9420-4FF3-B28A-6BD2FC335317}"/>
                      </a:ext>
                    </a:extLst>
                  </p14:cNvPr>
                  <p14:cNvContentPartPr/>
                  <p14:nvPr/>
                </p14:nvContentPartPr>
                <p14:xfrm>
                  <a:off x="2162213" y="3201306"/>
                  <a:ext cx="86760" cy="56520"/>
                </p14:xfrm>
              </p:contentPart>
            </mc:Choice>
            <mc:Fallback xmlns="">
              <p:pic>
                <p:nvPicPr>
                  <p:cNvPr id="345" name="Рукописный ввод 344">
                    <a:extLst>
                      <a:ext uri="{FF2B5EF4-FFF2-40B4-BE49-F238E27FC236}">
                        <a16:creationId xmlns:a16="http://schemas.microsoft.com/office/drawing/2014/main" id="{60534A36-9420-4FF3-B28A-6BD2FC335317}"/>
                      </a:ext>
                    </a:extLst>
                  </p:cNvPr>
                  <p:cNvPicPr/>
                  <p:nvPr/>
                </p:nvPicPr>
                <p:blipFill>
                  <a:blip r:embed="rId326"/>
                  <a:stretch>
                    <a:fillRect/>
                  </a:stretch>
                </p:blipFill>
                <p:spPr>
                  <a:xfrm>
                    <a:off x="2154860" y="3193947"/>
                    <a:ext cx="101171" cy="7094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348" name="Рукописный ввод 347">
                  <a:extLst>
                    <a:ext uri="{FF2B5EF4-FFF2-40B4-BE49-F238E27FC236}">
                      <a16:creationId xmlns:a16="http://schemas.microsoft.com/office/drawing/2014/main" id="{955B8B02-61DD-45D7-A482-4A597A7966A3}"/>
                    </a:ext>
                  </a:extLst>
                </p14:cNvPr>
                <p14:cNvContentPartPr/>
                <p14:nvPr/>
              </p14:nvContentPartPr>
              <p14:xfrm>
                <a:off x="4662773" y="3143706"/>
                <a:ext cx="11160" cy="221040"/>
              </p14:xfrm>
            </p:contentPart>
          </mc:Choice>
          <mc:Fallback xmlns="">
            <p:pic>
              <p:nvPicPr>
                <p:cNvPr id="348" name="Рукописный ввод 347">
                  <a:extLst>
                    <a:ext uri="{FF2B5EF4-FFF2-40B4-BE49-F238E27FC236}">
                      <a16:creationId xmlns:a16="http://schemas.microsoft.com/office/drawing/2014/main" id="{955B8B02-61DD-45D7-A482-4A597A7966A3}"/>
                    </a:ext>
                  </a:extLst>
                </p:cNvPr>
                <p:cNvPicPr/>
                <p:nvPr/>
              </p:nvPicPr>
              <p:blipFill>
                <a:blip r:embed="rId328"/>
                <a:stretch>
                  <a:fillRect/>
                </a:stretch>
              </p:blipFill>
              <p:spPr>
                <a:xfrm>
                  <a:off x="4655534" y="3136358"/>
                  <a:ext cx="25939" cy="235443"/>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49" name="Рукописный ввод 348">
                  <a:extLst>
                    <a:ext uri="{FF2B5EF4-FFF2-40B4-BE49-F238E27FC236}">
                      <a16:creationId xmlns:a16="http://schemas.microsoft.com/office/drawing/2014/main" id="{8B4C9779-5797-4947-97C1-F7AC37958221}"/>
                    </a:ext>
                  </a:extLst>
                </p14:cNvPr>
                <p14:cNvContentPartPr/>
                <p14:nvPr/>
              </p14:nvContentPartPr>
              <p14:xfrm>
                <a:off x="4657733" y="3464106"/>
                <a:ext cx="6480" cy="208440"/>
              </p14:xfrm>
            </p:contentPart>
          </mc:Choice>
          <mc:Fallback xmlns="">
            <p:pic>
              <p:nvPicPr>
                <p:cNvPr id="349" name="Рукописный ввод 348">
                  <a:extLst>
                    <a:ext uri="{FF2B5EF4-FFF2-40B4-BE49-F238E27FC236}">
                      <a16:creationId xmlns:a16="http://schemas.microsoft.com/office/drawing/2014/main" id="{8B4C9779-5797-4947-97C1-F7AC37958221}"/>
                    </a:ext>
                  </a:extLst>
                </p:cNvPr>
                <p:cNvPicPr/>
                <p:nvPr/>
              </p:nvPicPr>
              <p:blipFill>
                <a:blip r:embed="rId330"/>
                <a:stretch>
                  <a:fillRect/>
                </a:stretch>
              </p:blipFill>
              <p:spPr>
                <a:xfrm>
                  <a:off x="4650369" y="3456756"/>
                  <a:ext cx="20913" cy="222846"/>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50" name="Рукописный ввод 349">
                  <a:extLst>
                    <a:ext uri="{FF2B5EF4-FFF2-40B4-BE49-F238E27FC236}">
                      <a16:creationId xmlns:a16="http://schemas.microsoft.com/office/drawing/2014/main" id="{388EE57C-8C33-412A-BA0A-DF795B63D17C}"/>
                    </a:ext>
                  </a:extLst>
                </p14:cNvPr>
                <p14:cNvContentPartPr/>
                <p14:nvPr/>
              </p14:nvContentPartPr>
              <p14:xfrm>
                <a:off x="4680053" y="3888186"/>
                <a:ext cx="3600" cy="57600"/>
              </p14:xfrm>
            </p:contentPart>
          </mc:Choice>
          <mc:Fallback xmlns="">
            <p:pic>
              <p:nvPicPr>
                <p:cNvPr id="350" name="Рукописный ввод 349">
                  <a:extLst>
                    <a:ext uri="{FF2B5EF4-FFF2-40B4-BE49-F238E27FC236}">
                      <a16:creationId xmlns:a16="http://schemas.microsoft.com/office/drawing/2014/main" id="{388EE57C-8C33-412A-BA0A-DF795B63D17C}"/>
                    </a:ext>
                  </a:extLst>
                </p:cNvPr>
                <p:cNvPicPr/>
                <p:nvPr/>
              </p:nvPicPr>
              <p:blipFill>
                <a:blip r:embed="rId332"/>
                <a:stretch>
                  <a:fillRect/>
                </a:stretch>
              </p:blipFill>
              <p:spPr>
                <a:xfrm>
                  <a:off x="4672853" y="3880839"/>
                  <a:ext cx="183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1" name="Рукописный ввод 350">
                  <a:extLst>
                    <a:ext uri="{FF2B5EF4-FFF2-40B4-BE49-F238E27FC236}">
                      <a16:creationId xmlns:a16="http://schemas.microsoft.com/office/drawing/2014/main" id="{F61507A5-050F-4CFC-85B2-0FBB89BF675D}"/>
                    </a:ext>
                  </a:extLst>
                </p14:cNvPr>
                <p14:cNvContentPartPr/>
                <p14:nvPr/>
              </p14:nvContentPartPr>
              <p14:xfrm>
                <a:off x="4696253" y="4067106"/>
                <a:ext cx="24480" cy="268920"/>
              </p14:xfrm>
            </p:contentPart>
          </mc:Choice>
          <mc:Fallback xmlns="">
            <p:pic>
              <p:nvPicPr>
                <p:cNvPr id="351" name="Рукописный ввод 350">
                  <a:extLst>
                    <a:ext uri="{FF2B5EF4-FFF2-40B4-BE49-F238E27FC236}">
                      <a16:creationId xmlns:a16="http://schemas.microsoft.com/office/drawing/2014/main" id="{F61507A5-050F-4CFC-85B2-0FBB89BF675D}"/>
                    </a:ext>
                  </a:extLst>
                </p:cNvPr>
                <p:cNvPicPr/>
                <p:nvPr/>
              </p:nvPicPr>
              <p:blipFill>
                <a:blip r:embed="rId334"/>
                <a:stretch>
                  <a:fillRect/>
                </a:stretch>
              </p:blipFill>
              <p:spPr>
                <a:xfrm>
                  <a:off x="4688880" y="4059750"/>
                  <a:ext cx="38932" cy="283337"/>
                </a:xfrm>
                <a:prstGeom prst="rect">
                  <a:avLst/>
                </a:prstGeom>
              </p:spPr>
            </p:pic>
          </mc:Fallback>
        </mc:AlternateContent>
        <p:grpSp>
          <p:nvGrpSpPr>
            <p:cNvPr id="357" name="Группа 356">
              <a:extLst>
                <a:ext uri="{FF2B5EF4-FFF2-40B4-BE49-F238E27FC236}">
                  <a16:creationId xmlns:a16="http://schemas.microsoft.com/office/drawing/2014/main" id="{CA881BF7-80FB-4D4F-A768-3619B27C0989}"/>
                </a:ext>
              </a:extLst>
            </p:cNvPr>
            <p:cNvGrpSpPr/>
            <p:nvPr/>
          </p:nvGrpSpPr>
          <p:grpSpPr>
            <a:xfrm>
              <a:off x="4527413" y="2943546"/>
              <a:ext cx="155520" cy="102240"/>
              <a:chOff x="4527413" y="2943546"/>
              <a:chExt cx="155520" cy="102240"/>
            </a:xfrm>
          </p:grpSpPr>
          <mc:AlternateContent xmlns:mc="http://schemas.openxmlformats.org/markup-compatibility/2006" xmlns:p14="http://schemas.microsoft.com/office/powerpoint/2010/main">
            <mc:Choice Requires="p14">
              <p:contentPart p14:bwMode="auto" r:id="rId335">
                <p14:nvContentPartPr>
                  <p14:cNvPr id="347" name="Рукописный ввод 346">
                    <a:extLst>
                      <a:ext uri="{FF2B5EF4-FFF2-40B4-BE49-F238E27FC236}">
                        <a16:creationId xmlns:a16="http://schemas.microsoft.com/office/drawing/2014/main" id="{B13F4408-F432-4B14-B99A-484445AB85B4}"/>
                      </a:ext>
                    </a:extLst>
                  </p14:cNvPr>
                  <p14:cNvContentPartPr/>
                  <p14:nvPr/>
                </p14:nvContentPartPr>
                <p14:xfrm>
                  <a:off x="4671413" y="2960106"/>
                  <a:ext cx="11520" cy="85680"/>
                </p14:xfrm>
              </p:contentPart>
            </mc:Choice>
            <mc:Fallback xmlns="">
              <p:pic>
                <p:nvPicPr>
                  <p:cNvPr id="347" name="Рукописный ввод 346">
                    <a:extLst>
                      <a:ext uri="{FF2B5EF4-FFF2-40B4-BE49-F238E27FC236}">
                        <a16:creationId xmlns:a16="http://schemas.microsoft.com/office/drawing/2014/main" id="{B13F4408-F432-4B14-B99A-484445AB85B4}"/>
                      </a:ext>
                    </a:extLst>
                  </p:cNvPr>
                  <p:cNvPicPr/>
                  <p:nvPr/>
                </p:nvPicPr>
                <p:blipFill>
                  <a:blip r:embed="rId336"/>
                  <a:stretch>
                    <a:fillRect/>
                  </a:stretch>
                </p:blipFill>
                <p:spPr>
                  <a:xfrm>
                    <a:off x="4664324" y="2953064"/>
                    <a:ext cx="25994" cy="100058"/>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52" name="Рукописный ввод 351">
                    <a:extLst>
                      <a:ext uri="{FF2B5EF4-FFF2-40B4-BE49-F238E27FC236}">
                        <a16:creationId xmlns:a16="http://schemas.microsoft.com/office/drawing/2014/main" id="{E952B98D-FB6E-4E35-A244-E9E5FEF26160}"/>
                      </a:ext>
                    </a:extLst>
                  </p14:cNvPr>
                  <p14:cNvContentPartPr/>
                  <p14:nvPr/>
                </p14:nvContentPartPr>
                <p14:xfrm>
                  <a:off x="4527413" y="2943546"/>
                  <a:ext cx="120600" cy="9000"/>
                </p14:xfrm>
              </p:contentPart>
            </mc:Choice>
            <mc:Fallback xmlns="">
              <p:pic>
                <p:nvPicPr>
                  <p:cNvPr id="352" name="Рукописный ввод 351">
                    <a:extLst>
                      <a:ext uri="{FF2B5EF4-FFF2-40B4-BE49-F238E27FC236}">
                        <a16:creationId xmlns:a16="http://schemas.microsoft.com/office/drawing/2014/main" id="{E952B98D-FB6E-4E35-A244-E9E5FEF26160}"/>
                      </a:ext>
                    </a:extLst>
                  </p:cNvPr>
                  <p:cNvPicPr/>
                  <p:nvPr/>
                </p:nvPicPr>
                <p:blipFill>
                  <a:blip r:embed="rId338"/>
                  <a:stretch>
                    <a:fillRect/>
                  </a:stretch>
                </p:blipFill>
                <p:spPr>
                  <a:xfrm>
                    <a:off x="4520059" y="2936346"/>
                    <a:ext cx="135013" cy="237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9">
              <p14:nvContentPartPr>
                <p14:cNvPr id="353" name="Рукописный ввод 352">
                  <a:extLst>
                    <a:ext uri="{FF2B5EF4-FFF2-40B4-BE49-F238E27FC236}">
                      <a16:creationId xmlns:a16="http://schemas.microsoft.com/office/drawing/2014/main" id="{289DFF70-3871-437D-8B9B-481FA0291A6B}"/>
                    </a:ext>
                  </a:extLst>
                </p14:cNvPr>
                <p14:cNvContentPartPr/>
                <p14:nvPr/>
              </p14:nvContentPartPr>
              <p14:xfrm>
                <a:off x="4099013" y="2926626"/>
                <a:ext cx="280080" cy="25200"/>
              </p14:xfrm>
            </p:contentPart>
          </mc:Choice>
          <mc:Fallback xmlns="">
            <p:pic>
              <p:nvPicPr>
                <p:cNvPr id="353" name="Рукописный ввод 352">
                  <a:extLst>
                    <a:ext uri="{FF2B5EF4-FFF2-40B4-BE49-F238E27FC236}">
                      <a16:creationId xmlns:a16="http://schemas.microsoft.com/office/drawing/2014/main" id="{289DFF70-3871-437D-8B9B-481FA0291A6B}"/>
                    </a:ext>
                  </a:extLst>
                </p:cNvPr>
                <p:cNvPicPr/>
                <p:nvPr/>
              </p:nvPicPr>
              <p:blipFill>
                <a:blip r:embed="rId340"/>
                <a:stretch>
                  <a:fillRect/>
                </a:stretch>
              </p:blipFill>
              <p:spPr>
                <a:xfrm>
                  <a:off x="4091666" y="2919300"/>
                  <a:ext cx="294481" cy="39558"/>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54" name="Рукописный ввод 353">
                  <a:extLst>
                    <a:ext uri="{FF2B5EF4-FFF2-40B4-BE49-F238E27FC236}">
                      <a16:creationId xmlns:a16="http://schemas.microsoft.com/office/drawing/2014/main" id="{9AC39835-B42C-40DF-B30A-A8D9B3E7E5A6}"/>
                    </a:ext>
                  </a:extLst>
                </p14:cNvPr>
                <p14:cNvContentPartPr/>
                <p14:nvPr/>
              </p14:nvContentPartPr>
              <p14:xfrm>
                <a:off x="3641453" y="2930946"/>
                <a:ext cx="292680" cy="22680"/>
              </p14:xfrm>
            </p:contentPart>
          </mc:Choice>
          <mc:Fallback xmlns="">
            <p:pic>
              <p:nvPicPr>
                <p:cNvPr id="354" name="Рукописный ввод 353">
                  <a:extLst>
                    <a:ext uri="{FF2B5EF4-FFF2-40B4-BE49-F238E27FC236}">
                      <a16:creationId xmlns:a16="http://schemas.microsoft.com/office/drawing/2014/main" id="{9AC39835-B42C-40DF-B30A-A8D9B3E7E5A6}"/>
                    </a:ext>
                  </a:extLst>
                </p:cNvPr>
                <p:cNvPicPr/>
                <p:nvPr/>
              </p:nvPicPr>
              <p:blipFill>
                <a:blip r:embed="rId342"/>
                <a:stretch>
                  <a:fillRect/>
                </a:stretch>
              </p:blipFill>
              <p:spPr>
                <a:xfrm>
                  <a:off x="3634107" y="2923582"/>
                  <a:ext cx="307079" cy="37113"/>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55" name="Рукописный ввод 354">
                  <a:extLst>
                    <a:ext uri="{FF2B5EF4-FFF2-40B4-BE49-F238E27FC236}">
                      <a16:creationId xmlns:a16="http://schemas.microsoft.com/office/drawing/2014/main" id="{5C3A67EE-FEA2-4516-8577-FDAB2345CD37}"/>
                    </a:ext>
                  </a:extLst>
                </p14:cNvPr>
                <p14:cNvContentPartPr/>
                <p14:nvPr/>
              </p14:nvContentPartPr>
              <p14:xfrm>
                <a:off x="3448853" y="2953626"/>
                <a:ext cx="17280" cy="720"/>
              </p14:xfrm>
            </p:contentPart>
          </mc:Choice>
          <mc:Fallback xmlns="">
            <p:pic>
              <p:nvPicPr>
                <p:cNvPr id="355" name="Рукописный ввод 354">
                  <a:extLst>
                    <a:ext uri="{FF2B5EF4-FFF2-40B4-BE49-F238E27FC236}">
                      <a16:creationId xmlns:a16="http://schemas.microsoft.com/office/drawing/2014/main" id="{5C3A67EE-FEA2-4516-8577-FDAB2345CD37}"/>
                    </a:ext>
                  </a:extLst>
                </p:cNvPr>
                <p:cNvPicPr/>
                <p:nvPr/>
              </p:nvPicPr>
              <p:blipFill>
                <a:blip r:embed="rId344"/>
                <a:stretch>
                  <a:fillRect/>
                </a:stretch>
              </p:blipFill>
              <p:spPr>
                <a:xfrm>
                  <a:off x="3441824" y="2944626"/>
                  <a:ext cx="31631" cy="18360"/>
                </a:xfrm>
                <a:prstGeom prst="rect">
                  <a:avLst/>
                </a:prstGeom>
              </p:spPr>
            </p:pic>
          </mc:Fallback>
        </mc:AlternateContent>
        <p:grpSp>
          <p:nvGrpSpPr>
            <p:cNvPr id="363" name="Группа 362">
              <a:extLst>
                <a:ext uri="{FF2B5EF4-FFF2-40B4-BE49-F238E27FC236}">
                  <a16:creationId xmlns:a16="http://schemas.microsoft.com/office/drawing/2014/main" id="{FF16651E-4441-44DD-96A5-7090A21B45F5}"/>
                </a:ext>
              </a:extLst>
            </p:cNvPr>
            <p:cNvGrpSpPr/>
            <p:nvPr/>
          </p:nvGrpSpPr>
          <p:grpSpPr>
            <a:xfrm>
              <a:off x="2155373" y="2892066"/>
              <a:ext cx="956880" cy="97200"/>
              <a:chOff x="2155373" y="2892066"/>
              <a:chExt cx="956880" cy="97200"/>
            </a:xfrm>
          </p:grpSpPr>
          <mc:AlternateContent xmlns:mc="http://schemas.openxmlformats.org/markup-compatibility/2006" xmlns:p14="http://schemas.microsoft.com/office/powerpoint/2010/main">
            <mc:Choice Requires="p14">
              <p:contentPart p14:bwMode="auto" r:id="rId345">
                <p14:nvContentPartPr>
                  <p14:cNvPr id="356" name="Рукописный ввод 355">
                    <a:extLst>
                      <a:ext uri="{FF2B5EF4-FFF2-40B4-BE49-F238E27FC236}">
                        <a16:creationId xmlns:a16="http://schemas.microsoft.com/office/drawing/2014/main" id="{FD5459E6-4CE0-4642-9374-540DA4262582}"/>
                      </a:ext>
                    </a:extLst>
                  </p14:cNvPr>
                  <p14:cNvContentPartPr/>
                  <p14:nvPr/>
                </p14:nvContentPartPr>
                <p14:xfrm>
                  <a:off x="2860973" y="2953986"/>
                  <a:ext cx="251280" cy="8280"/>
                </p14:xfrm>
              </p:contentPart>
            </mc:Choice>
            <mc:Fallback xmlns="">
              <p:pic>
                <p:nvPicPr>
                  <p:cNvPr id="356" name="Рукописный ввод 355">
                    <a:extLst>
                      <a:ext uri="{FF2B5EF4-FFF2-40B4-BE49-F238E27FC236}">
                        <a16:creationId xmlns:a16="http://schemas.microsoft.com/office/drawing/2014/main" id="{FD5459E6-4CE0-4642-9374-540DA4262582}"/>
                      </a:ext>
                    </a:extLst>
                  </p:cNvPr>
                  <p:cNvPicPr/>
                  <p:nvPr/>
                </p:nvPicPr>
                <p:blipFill>
                  <a:blip r:embed="rId346"/>
                  <a:stretch>
                    <a:fillRect/>
                  </a:stretch>
                </p:blipFill>
                <p:spPr>
                  <a:xfrm>
                    <a:off x="2853617" y="2946319"/>
                    <a:ext cx="265698" cy="23307"/>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58" name="Рукописный ввод 357">
                    <a:extLst>
                      <a:ext uri="{FF2B5EF4-FFF2-40B4-BE49-F238E27FC236}">
                        <a16:creationId xmlns:a16="http://schemas.microsoft.com/office/drawing/2014/main" id="{6E532080-BFC8-42BD-BD2F-35CADE4A7A84}"/>
                      </a:ext>
                    </a:extLst>
                  </p14:cNvPr>
                  <p14:cNvContentPartPr/>
                  <p14:nvPr/>
                </p14:nvContentPartPr>
                <p14:xfrm>
                  <a:off x="2736413" y="2959386"/>
                  <a:ext cx="86400" cy="7560"/>
                </p14:xfrm>
              </p:contentPart>
            </mc:Choice>
            <mc:Fallback xmlns="">
              <p:pic>
                <p:nvPicPr>
                  <p:cNvPr id="358" name="Рукописный ввод 357">
                    <a:extLst>
                      <a:ext uri="{FF2B5EF4-FFF2-40B4-BE49-F238E27FC236}">
                        <a16:creationId xmlns:a16="http://schemas.microsoft.com/office/drawing/2014/main" id="{6E532080-BFC8-42BD-BD2F-35CADE4A7A84}"/>
                      </a:ext>
                    </a:extLst>
                  </p:cNvPr>
                  <p:cNvPicPr/>
                  <p:nvPr/>
                </p:nvPicPr>
                <p:blipFill>
                  <a:blip r:embed="rId348"/>
                  <a:stretch>
                    <a:fillRect/>
                  </a:stretch>
                </p:blipFill>
                <p:spPr>
                  <a:xfrm>
                    <a:off x="2729041" y="2951826"/>
                    <a:ext cx="100849" cy="22378"/>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59" name="Рукописный ввод 358">
                    <a:extLst>
                      <a:ext uri="{FF2B5EF4-FFF2-40B4-BE49-F238E27FC236}">
                        <a16:creationId xmlns:a16="http://schemas.microsoft.com/office/drawing/2014/main" id="{9C59B810-8DEC-4408-AA92-0EA7B16C09B2}"/>
                      </a:ext>
                    </a:extLst>
                  </p14:cNvPr>
                  <p14:cNvContentPartPr/>
                  <p14:nvPr/>
                </p14:nvContentPartPr>
                <p14:xfrm>
                  <a:off x="2558573" y="2953626"/>
                  <a:ext cx="72720" cy="8280"/>
                </p14:xfrm>
              </p:contentPart>
            </mc:Choice>
            <mc:Fallback xmlns="">
              <p:pic>
                <p:nvPicPr>
                  <p:cNvPr id="359" name="Рукописный ввод 358">
                    <a:extLst>
                      <a:ext uri="{FF2B5EF4-FFF2-40B4-BE49-F238E27FC236}">
                        <a16:creationId xmlns:a16="http://schemas.microsoft.com/office/drawing/2014/main" id="{9C59B810-8DEC-4408-AA92-0EA7B16C09B2}"/>
                      </a:ext>
                    </a:extLst>
                  </p:cNvPr>
                  <p:cNvPicPr/>
                  <p:nvPr/>
                </p:nvPicPr>
                <p:blipFill>
                  <a:blip r:embed="rId350"/>
                  <a:stretch>
                    <a:fillRect/>
                  </a:stretch>
                </p:blipFill>
                <p:spPr>
                  <a:xfrm>
                    <a:off x="2551478" y="2945959"/>
                    <a:ext cx="87205" cy="23307"/>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60" name="Рукописный ввод 359">
                    <a:extLst>
                      <a:ext uri="{FF2B5EF4-FFF2-40B4-BE49-F238E27FC236}">
                        <a16:creationId xmlns:a16="http://schemas.microsoft.com/office/drawing/2014/main" id="{B6946040-C646-4E25-B2E3-D012775BA77D}"/>
                      </a:ext>
                    </a:extLst>
                  </p14:cNvPr>
                  <p14:cNvContentPartPr/>
                  <p14:nvPr/>
                </p14:nvContentPartPr>
                <p14:xfrm>
                  <a:off x="2265173" y="2944986"/>
                  <a:ext cx="186840" cy="10440"/>
                </p14:xfrm>
              </p:contentPart>
            </mc:Choice>
            <mc:Fallback xmlns="">
              <p:pic>
                <p:nvPicPr>
                  <p:cNvPr id="360" name="Рукописный ввод 359">
                    <a:extLst>
                      <a:ext uri="{FF2B5EF4-FFF2-40B4-BE49-F238E27FC236}">
                        <a16:creationId xmlns:a16="http://schemas.microsoft.com/office/drawing/2014/main" id="{B6946040-C646-4E25-B2E3-D012775BA77D}"/>
                      </a:ext>
                    </a:extLst>
                  </p:cNvPr>
                  <p:cNvPicPr/>
                  <p:nvPr/>
                </p:nvPicPr>
                <p:blipFill>
                  <a:blip r:embed="rId352"/>
                  <a:stretch>
                    <a:fillRect/>
                  </a:stretch>
                </p:blipFill>
                <p:spPr>
                  <a:xfrm>
                    <a:off x="2257817" y="2937529"/>
                    <a:ext cx="201258" cy="25056"/>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61" name="Рукописный ввод 360">
                    <a:extLst>
                      <a:ext uri="{FF2B5EF4-FFF2-40B4-BE49-F238E27FC236}">
                        <a16:creationId xmlns:a16="http://schemas.microsoft.com/office/drawing/2014/main" id="{5F06E329-0168-4365-8291-4FCDCEF7FD3C}"/>
                      </a:ext>
                    </a:extLst>
                  </p14:cNvPr>
                  <p14:cNvContentPartPr/>
                  <p14:nvPr/>
                </p14:nvContentPartPr>
                <p14:xfrm>
                  <a:off x="2201813" y="2923386"/>
                  <a:ext cx="94320" cy="47160"/>
                </p14:xfrm>
              </p:contentPart>
            </mc:Choice>
            <mc:Fallback xmlns="">
              <p:pic>
                <p:nvPicPr>
                  <p:cNvPr id="361" name="Рукописный ввод 360">
                    <a:extLst>
                      <a:ext uri="{FF2B5EF4-FFF2-40B4-BE49-F238E27FC236}">
                        <a16:creationId xmlns:a16="http://schemas.microsoft.com/office/drawing/2014/main" id="{5F06E329-0168-4365-8291-4FCDCEF7FD3C}"/>
                      </a:ext>
                    </a:extLst>
                  </p:cNvPr>
                  <p:cNvPicPr/>
                  <p:nvPr/>
                </p:nvPicPr>
                <p:blipFill>
                  <a:blip r:embed="rId354"/>
                  <a:stretch>
                    <a:fillRect/>
                  </a:stretch>
                </p:blipFill>
                <p:spPr>
                  <a:xfrm>
                    <a:off x="2194467" y="2916312"/>
                    <a:ext cx="108718" cy="61603"/>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62" name="Рукописный ввод 361">
                    <a:extLst>
                      <a:ext uri="{FF2B5EF4-FFF2-40B4-BE49-F238E27FC236}">
                        <a16:creationId xmlns:a16="http://schemas.microsoft.com/office/drawing/2014/main" id="{42A8DE6E-F9C3-46FE-9166-2D8AC933DB98}"/>
                      </a:ext>
                    </a:extLst>
                  </p14:cNvPr>
                  <p14:cNvContentPartPr/>
                  <p14:nvPr/>
                </p14:nvContentPartPr>
                <p14:xfrm>
                  <a:off x="2155373" y="2892066"/>
                  <a:ext cx="108360" cy="97200"/>
                </p14:xfrm>
              </p:contentPart>
            </mc:Choice>
            <mc:Fallback xmlns="">
              <p:pic>
                <p:nvPicPr>
                  <p:cNvPr id="362" name="Рукописный ввод 361">
                    <a:extLst>
                      <a:ext uri="{FF2B5EF4-FFF2-40B4-BE49-F238E27FC236}">
                        <a16:creationId xmlns:a16="http://schemas.microsoft.com/office/drawing/2014/main" id="{42A8DE6E-F9C3-46FE-9166-2D8AC933DB98}"/>
                      </a:ext>
                    </a:extLst>
                  </p:cNvPr>
                  <p:cNvPicPr/>
                  <p:nvPr/>
                </p:nvPicPr>
                <p:blipFill>
                  <a:blip r:embed="rId356"/>
                  <a:stretch>
                    <a:fillRect/>
                  </a:stretch>
                </p:blipFill>
                <p:spPr>
                  <a:xfrm>
                    <a:off x="2148325" y="2884997"/>
                    <a:ext cx="122749" cy="111633"/>
                  </a:xfrm>
                  <a:prstGeom prst="rect">
                    <a:avLst/>
                  </a:prstGeom>
                </p:spPr>
              </p:pic>
            </mc:Fallback>
          </mc:AlternateContent>
        </p:grpSp>
      </p:grpSp>
      <p:grpSp>
        <p:nvGrpSpPr>
          <p:cNvPr id="367" name="Группа 366">
            <a:extLst>
              <a:ext uri="{FF2B5EF4-FFF2-40B4-BE49-F238E27FC236}">
                <a16:creationId xmlns:a16="http://schemas.microsoft.com/office/drawing/2014/main" id="{46E2198B-C3CA-4D88-AAE7-5B979FB1E487}"/>
              </a:ext>
            </a:extLst>
          </p:cNvPr>
          <p:cNvGrpSpPr/>
          <p:nvPr/>
        </p:nvGrpSpPr>
        <p:grpSpPr>
          <a:xfrm>
            <a:off x="5558681" y="4166294"/>
            <a:ext cx="150840" cy="137160"/>
            <a:chOff x="5558681" y="4166294"/>
            <a:chExt cx="150840" cy="137160"/>
          </a:xfrm>
        </p:grpSpPr>
        <mc:AlternateContent xmlns:mc="http://schemas.openxmlformats.org/markup-compatibility/2006" xmlns:p14="http://schemas.microsoft.com/office/powerpoint/2010/main">
          <mc:Choice Requires="p14">
            <p:contentPart p14:bwMode="auto" r:id="rId357">
              <p14:nvContentPartPr>
                <p14:cNvPr id="365" name="Рукописный ввод 364">
                  <a:extLst>
                    <a:ext uri="{FF2B5EF4-FFF2-40B4-BE49-F238E27FC236}">
                      <a16:creationId xmlns:a16="http://schemas.microsoft.com/office/drawing/2014/main" id="{0BB3F975-7965-4F54-A157-DD22F896EA8E}"/>
                    </a:ext>
                  </a:extLst>
                </p14:cNvPr>
                <p14:cNvContentPartPr/>
                <p14:nvPr/>
              </p14:nvContentPartPr>
              <p14:xfrm>
                <a:off x="5587481" y="4174214"/>
                <a:ext cx="83520" cy="129240"/>
              </p14:xfrm>
            </p:contentPart>
          </mc:Choice>
          <mc:Fallback xmlns="">
            <p:pic>
              <p:nvPicPr>
                <p:cNvPr id="365" name="Рукописный ввод 364">
                  <a:extLst>
                    <a:ext uri="{FF2B5EF4-FFF2-40B4-BE49-F238E27FC236}">
                      <a16:creationId xmlns:a16="http://schemas.microsoft.com/office/drawing/2014/main" id="{0BB3F975-7965-4F54-A157-DD22F896EA8E}"/>
                    </a:ext>
                  </a:extLst>
                </p:cNvPr>
                <p:cNvPicPr/>
                <p:nvPr/>
              </p:nvPicPr>
              <p:blipFill>
                <a:blip r:embed="rId358"/>
                <a:stretch>
                  <a:fillRect/>
                </a:stretch>
              </p:blipFill>
              <p:spPr>
                <a:xfrm>
                  <a:off x="5578841" y="4165574"/>
                  <a:ext cx="101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66" name="Рукописный ввод 365">
                  <a:extLst>
                    <a:ext uri="{FF2B5EF4-FFF2-40B4-BE49-F238E27FC236}">
                      <a16:creationId xmlns:a16="http://schemas.microsoft.com/office/drawing/2014/main" id="{CF1E68F6-A3E5-4AF0-92F8-7AC7A757642F}"/>
                    </a:ext>
                  </a:extLst>
                </p14:cNvPr>
                <p14:cNvContentPartPr/>
                <p14:nvPr/>
              </p14:nvContentPartPr>
              <p14:xfrm>
                <a:off x="5558681" y="4166294"/>
                <a:ext cx="150840" cy="133560"/>
              </p14:xfrm>
            </p:contentPart>
          </mc:Choice>
          <mc:Fallback xmlns="">
            <p:pic>
              <p:nvPicPr>
                <p:cNvPr id="366" name="Рукописный ввод 365">
                  <a:extLst>
                    <a:ext uri="{FF2B5EF4-FFF2-40B4-BE49-F238E27FC236}">
                      <a16:creationId xmlns:a16="http://schemas.microsoft.com/office/drawing/2014/main" id="{CF1E68F6-A3E5-4AF0-92F8-7AC7A757642F}"/>
                    </a:ext>
                  </a:extLst>
                </p:cNvPr>
                <p:cNvPicPr/>
                <p:nvPr/>
              </p:nvPicPr>
              <p:blipFill>
                <a:blip r:embed="rId360"/>
                <a:stretch>
                  <a:fillRect/>
                </a:stretch>
              </p:blipFill>
              <p:spPr>
                <a:xfrm>
                  <a:off x="5550041" y="4157654"/>
                  <a:ext cx="16848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1">
            <p14:nvContentPartPr>
              <p14:cNvPr id="368" name="Рукописный ввод 367">
                <a:extLst>
                  <a:ext uri="{FF2B5EF4-FFF2-40B4-BE49-F238E27FC236}">
                    <a16:creationId xmlns:a16="http://schemas.microsoft.com/office/drawing/2014/main" id="{8221BF55-8638-4DD1-AA84-8725560DF805}"/>
                  </a:ext>
                </a:extLst>
              </p14:cNvPr>
              <p14:cNvContentPartPr/>
              <p14:nvPr/>
            </p14:nvContentPartPr>
            <p14:xfrm>
              <a:off x="5612681" y="4150454"/>
              <a:ext cx="8640" cy="39600"/>
            </p14:xfrm>
          </p:contentPart>
        </mc:Choice>
        <mc:Fallback xmlns="">
          <p:pic>
            <p:nvPicPr>
              <p:cNvPr id="368" name="Рукописный ввод 367">
                <a:extLst>
                  <a:ext uri="{FF2B5EF4-FFF2-40B4-BE49-F238E27FC236}">
                    <a16:creationId xmlns:a16="http://schemas.microsoft.com/office/drawing/2014/main" id="{8221BF55-8638-4DD1-AA84-8725560DF805}"/>
                  </a:ext>
                </a:extLst>
              </p:cNvPr>
              <p:cNvPicPr/>
              <p:nvPr/>
            </p:nvPicPr>
            <p:blipFill>
              <a:blip r:embed="rId362"/>
              <a:stretch>
                <a:fillRect/>
              </a:stretch>
            </p:blipFill>
            <p:spPr>
              <a:xfrm>
                <a:off x="5604041" y="4141454"/>
                <a:ext cx="26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69" name="Рукописный ввод 368">
                <a:extLst>
                  <a:ext uri="{FF2B5EF4-FFF2-40B4-BE49-F238E27FC236}">
                    <a16:creationId xmlns:a16="http://schemas.microsoft.com/office/drawing/2014/main" id="{61EFE7BA-25AB-4AAB-8E03-9E7D16C218DC}"/>
                  </a:ext>
                </a:extLst>
              </p14:cNvPr>
              <p14:cNvContentPartPr/>
              <p14:nvPr/>
            </p14:nvContentPartPr>
            <p14:xfrm>
              <a:off x="5632121" y="3921494"/>
              <a:ext cx="7560" cy="50040"/>
            </p14:xfrm>
          </p:contentPart>
        </mc:Choice>
        <mc:Fallback xmlns="">
          <p:pic>
            <p:nvPicPr>
              <p:cNvPr id="369" name="Рукописный ввод 368">
                <a:extLst>
                  <a:ext uri="{FF2B5EF4-FFF2-40B4-BE49-F238E27FC236}">
                    <a16:creationId xmlns:a16="http://schemas.microsoft.com/office/drawing/2014/main" id="{61EFE7BA-25AB-4AAB-8E03-9E7D16C218DC}"/>
                  </a:ext>
                </a:extLst>
              </p:cNvPr>
              <p:cNvPicPr/>
              <p:nvPr/>
            </p:nvPicPr>
            <p:blipFill>
              <a:blip r:embed="rId364"/>
              <a:stretch>
                <a:fillRect/>
              </a:stretch>
            </p:blipFill>
            <p:spPr>
              <a:xfrm>
                <a:off x="5623121" y="3912494"/>
                <a:ext cx="252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70" name="Рукописный ввод 369">
                <a:extLst>
                  <a:ext uri="{FF2B5EF4-FFF2-40B4-BE49-F238E27FC236}">
                    <a16:creationId xmlns:a16="http://schemas.microsoft.com/office/drawing/2014/main" id="{6C2E871B-B32F-4FB3-9AB3-27AA9C023B89}"/>
                  </a:ext>
                </a:extLst>
              </p14:cNvPr>
              <p14:cNvContentPartPr/>
              <p14:nvPr/>
            </p14:nvContentPartPr>
            <p14:xfrm>
              <a:off x="5627441" y="3740414"/>
              <a:ext cx="5760" cy="33120"/>
            </p14:xfrm>
          </p:contentPart>
        </mc:Choice>
        <mc:Fallback xmlns="">
          <p:pic>
            <p:nvPicPr>
              <p:cNvPr id="370" name="Рукописный ввод 369">
                <a:extLst>
                  <a:ext uri="{FF2B5EF4-FFF2-40B4-BE49-F238E27FC236}">
                    <a16:creationId xmlns:a16="http://schemas.microsoft.com/office/drawing/2014/main" id="{6C2E871B-B32F-4FB3-9AB3-27AA9C023B89}"/>
                  </a:ext>
                </a:extLst>
              </p:cNvPr>
              <p:cNvPicPr/>
              <p:nvPr/>
            </p:nvPicPr>
            <p:blipFill>
              <a:blip r:embed="rId366"/>
              <a:stretch>
                <a:fillRect/>
              </a:stretch>
            </p:blipFill>
            <p:spPr>
              <a:xfrm>
                <a:off x="5618801" y="3731774"/>
                <a:ext cx="23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71" name="Рукописный ввод 370">
                <a:extLst>
                  <a:ext uri="{FF2B5EF4-FFF2-40B4-BE49-F238E27FC236}">
                    <a16:creationId xmlns:a16="http://schemas.microsoft.com/office/drawing/2014/main" id="{D07C488C-BF22-4CA0-B19C-17F186A37DD5}"/>
                  </a:ext>
                </a:extLst>
              </p14:cNvPr>
              <p14:cNvContentPartPr/>
              <p14:nvPr/>
            </p14:nvContentPartPr>
            <p14:xfrm>
              <a:off x="5627081" y="3469694"/>
              <a:ext cx="3960" cy="22320"/>
            </p14:xfrm>
          </p:contentPart>
        </mc:Choice>
        <mc:Fallback xmlns="">
          <p:pic>
            <p:nvPicPr>
              <p:cNvPr id="371" name="Рукописный ввод 370">
                <a:extLst>
                  <a:ext uri="{FF2B5EF4-FFF2-40B4-BE49-F238E27FC236}">
                    <a16:creationId xmlns:a16="http://schemas.microsoft.com/office/drawing/2014/main" id="{D07C488C-BF22-4CA0-B19C-17F186A37DD5}"/>
                  </a:ext>
                </a:extLst>
              </p:cNvPr>
              <p:cNvPicPr/>
              <p:nvPr/>
            </p:nvPicPr>
            <p:blipFill>
              <a:blip r:embed="rId368"/>
              <a:stretch>
                <a:fillRect/>
              </a:stretch>
            </p:blipFill>
            <p:spPr>
              <a:xfrm>
                <a:off x="5618441" y="3460694"/>
                <a:ext cx="21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72" name="Рукописный ввод 371">
                <a:extLst>
                  <a:ext uri="{FF2B5EF4-FFF2-40B4-BE49-F238E27FC236}">
                    <a16:creationId xmlns:a16="http://schemas.microsoft.com/office/drawing/2014/main" id="{43864325-DCA9-4AB4-B89C-966D82F2EC9D}"/>
                  </a:ext>
                </a:extLst>
              </p14:cNvPr>
              <p14:cNvContentPartPr/>
              <p14:nvPr/>
            </p14:nvContentPartPr>
            <p14:xfrm>
              <a:off x="5560121" y="2891534"/>
              <a:ext cx="38160" cy="351720"/>
            </p14:xfrm>
          </p:contentPart>
        </mc:Choice>
        <mc:Fallback xmlns="">
          <p:pic>
            <p:nvPicPr>
              <p:cNvPr id="372" name="Рукописный ввод 371">
                <a:extLst>
                  <a:ext uri="{FF2B5EF4-FFF2-40B4-BE49-F238E27FC236}">
                    <a16:creationId xmlns:a16="http://schemas.microsoft.com/office/drawing/2014/main" id="{43864325-DCA9-4AB4-B89C-966D82F2EC9D}"/>
                  </a:ext>
                </a:extLst>
              </p:cNvPr>
              <p:cNvPicPr/>
              <p:nvPr/>
            </p:nvPicPr>
            <p:blipFill>
              <a:blip r:embed="rId370"/>
              <a:stretch>
                <a:fillRect/>
              </a:stretch>
            </p:blipFill>
            <p:spPr>
              <a:xfrm>
                <a:off x="5551481" y="2882894"/>
                <a:ext cx="55800" cy="369360"/>
              </a:xfrm>
              <a:prstGeom prst="rect">
                <a:avLst/>
              </a:prstGeom>
            </p:spPr>
          </p:pic>
        </mc:Fallback>
      </mc:AlternateContent>
      <p:grpSp>
        <p:nvGrpSpPr>
          <p:cNvPr id="375" name="Группа 374">
            <a:extLst>
              <a:ext uri="{FF2B5EF4-FFF2-40B4-BE49-F238E27FC236}">
                <a16:creationId xmlns:a16="http://schemas.microsoft.com/office/drawing/2014/main" id="{434CA071-6A92-425B-9161-1E424A1E8FF4}"/>
              </a:ext>
            </a:extLst>
          </p:cNvPr>
          <p:cNvGrpSpPr/>
          <p:nvPr/>
        </p:nvGrpSpPr>
        <p:grpSpPr>
          <a:xfrm>
            <a:off x="5502881" y="2103134"/>
            <a:ext cx="64800" cy="555480"/>
            <a:chOff x="5502881" y="2103134"/>
            <a:chExt cx="64800" cy="555480"/>
          </a:xfrm>
        </p:grpSpPr>
        <mc:AlternateContent xmlns:mc="http://schemas.openxmlformats.org/markup-compatibility/2006" xmlns:p14="http://schemas.microsoft.com/office/powerpoint/2010/main">
          <mc:Choice Requires="p14">
            <p:contentPart p14:bwMode="auto" r:id="rId371">
              <p14:nvContentPartPr>
                <p14:cNvPr id="373" name="Рукописный ввод 372">
                  <a:extLst>
                    <a:ext uri="{FF2B5EF4-FFF2-40B4-BE49-F238E27FC236}">
                      <a16:creationId xmlns:a16="http://schemas.microsoft.com/office/drawing/2014/main" id="{8CF621E8-C6A4-422F-A33F-527041896B03}"/>
                    </a:ext>
                  </a:extLst>
                </p14:cNvPr>
                <p14:cNvContentPartPr/>
                <p14:nvPr/>
              </p14:nvContentPartPr>
              <p14:xfrm>
                <a:off x="5522321" y="2264054"/>
                <a:ext cx="45360" cy="394560"/>
              </p14:xfrm>
            </p:contentPart>
          </mc:Choice>
          <mc:Fallback xmlns="">
            <p:pic>
              <p:nvPicPr>
                <p:cNvPr id="373" name="Рукописный ввод 372">
                  <a:extLst>
                    <a:ext uri="{FF2B5EF4-FFF2-40B4-BE49-F238E27FC236}">
                      <a16:creationId xmlns:a16="http://schemas.microsoft.com/office/drawing/2014/main" id="{8CF621E8-C6A4-422F-A33F-527041896B03}"/>
                    </a:ext>
                  </a:extLst>
                </p:cNvPr>
                <p:cNvPicPr/>
                <p:nvPr/>
              </p:nvPicPr>
              <p:blipFill>
                <a:blip r:embed="rId372"/>
                <a:stretch>
                  <a:fillRect/>
                </a:stretch>
              </p:blipFill>
              <p:spPr>
                <a:xfrm>
                  <a:off x="5513321" y="2255054"/>
                  <a:ext cx="630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74" name="Рукописный ввод 373">
                  <a:extLst>
                    <a:ext uri="{FF2B5EF4-FFF2-40B4-BE49-F238E27FC236}">
                      <a16:creationId xmlns:a16="http://schemas.microsoft.com/office/drawing/2014/main" id="{CA0A92D3-5DBF-46DF-89D2-2D1B91CF8488}"/>
                    </a:ext>
                  </a:extLst>
                </p14:cNvPr>
                <p14:cNvContentPartPr/>
                <p14:nvPr/>
              </p14:nvContentPartPr>
              <p14:xfrm>
                <a:off x="5502881" y="2103134"/>
                <a:ext cx="14760" cy="101160"/>
              </p14:xfrm>
            </p:contentPart>
          </mc:Choice>
          <mc:Fallback xmlns="">
            <p:pic>
              <p:nvPicPr>
                <p:cNvPr id="374" name="Рукописный ввод 373">
                  <a:extLst>
                    <a:ext uri="{FF2B5EF4-FFF2-40B4-BE49-F238E27FC236}">
                      <a16:creationId xmlns:a16="http://schemas.microsoft.com/office/drawing/2014/main" id="{CA0A92D3-5DBF-46DF-89D2-2D1B91CF8488}"/>
                    </a:ext>
                  </a:extLst>
                </p:cNvPr>
                <p:cNvPicPr/>
                <p:nvPr/>
              </p:nvPicPr>
              <p:blipFill>
                <a:blip r:embed="rId374"/>
                <a:stretch>
                  <a:fillRect/>
                </a:stretch>
              </p:blipFill>
              <p:spPr>
                <a:xfrm>
                  <a:off x="5493881" y="2094494"/>
                  <a:ext cx="3240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5">
            <p14:nvContentPartPr>
              <p14:cNvPr id="376" name="Рукописный ввод 375">
                <a:extLst>
                  <a:ext uri="{FF2B5EF4-FFF2-40B4-BE49-F238E27FC236}">
                    <a16:creationId xmlns:a16="http://schemas.microsoft.com/office/drawing/2014/main" id="{1327120E-D634-4EC2-880C-54AE3EAA509A}"/>
                  </a:ext>
                </a:extLst>
              </p14:cNvPr>
              <p14:cNvContentPartPr/>
              <p14:nvPr/>
            </p14:nvContentPartPr>
            <p14:xfrm>
              <a:off x="5348441" y="2079734"/>
              <a:ext cx="18720" cy="1440"/>
            </p14:xfrm>
          </p:contentPart>
        </mc:Choice>
        <mc:Fallback xmlns="">
          <p:pic>
            <p:nvPicPr>
              <p:cNvPr id="376" name="Рукописный ввод 375">
                <a:extLst>
                  <a:ext uri="{FF2B5EF4-FFF2-40B4-BE49-F238E27FC236}">
                    <a16:creationId xmlns:a16="http://schemas.microsoft.com/office/drawing/2014/main" id="{1327120E-D634-4EC2-880C-54AE3EAA509A}"/>
                  </a:ext>
                </a:extLst>
              </p:cNvPr>
              <p:cNvPicPr/>
              <p:nvPr/>
            </p:nvPicPr>
            <p:blipFill>
              <a:blip r:embed="rId376"/>
              <a:stretch>
                <a:fillRect/>
              </a:stretch>
            </p:blipFill>
            <p:spPr>
              <a:xfrm>
                <a:off x="5339441" y="2070734"/>
                <a:ext cx="36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77" name="Рукописный ввод 376">
                <a:extLst>
                  <a:ext uri="{FF2B5EF4-FFF2-40B4-BE49-F238E27FC236}">
                    <a16:creationId xmlns:a16="http://schemas.microsoft.com/office/drawing/2014/main" id="{13CFAF3F-CBAE-4FBE-88F9-7D1D3BC4A962}"/>
                  </a:ext>
                </a:extLst>
              </p14:cNvPr>
              <p14:cNvContentPartPr/>
              <p14:nvPr/>
            </p14:nvContentPartPr>
            <p14:xfrm>
              <a:off x="5009321" y="2084414"/>
              <a:ext cx="113400" cy="12240"/>
            </p14:xfrm>
          </p:contentPart>
        </mc:Choice>
        <mc:Fallback xmlns="">
          <p:pic>
            <p:nvPicPr>
              <p:cNvPr id="377" name="Рукописный ввод 376">
                <a:extLst>
                  <a:ext uri="{FF2B5EF4-FFF2-40B4-BE49-F238E27FC236}">
                    <a16:creationId xmlns:a16="http://schemas.microsoft.com/office/drawing/2014/main" id="{13CFAF3F-CBAE-4FBE-88F9-7D1D3BC4A962}"/>
                  </a:ext>
                </a:extLst>
              </p:cNvPr>
              <p:cNvPicPr/>
              <p:nvPr/>
            </p:nvPicPr>
            <p:blipFill>
              <a:blip r:embed="rId378"/>
              <a:stretch>
                <a:fillRect/>
              </a:stretch>
            </p:blipFill>
            <p:spPr>
              <a:xfrm>
                <a:off x="5000321" y="2075774"/>
                <a:ext cx="1310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78" name="Рукописный ввод 377">
                <a:extLst>
                  <a:ext uri="{FF2B5EF4-FFF2-40B4-BE49-F238E27FC236}">
                    <a16:creationId xmlns:a16="http://schemas.microsoft.com/office/drawing/2014/main" id="{6BFA36C3-ABEE-4D0E-A756-F47C30116B8E}"/>
                  </a:ext>
                </a:extLst>
              </p14:cNvPr>
              <p14:cNvContentPartPr/>
              <p14:nvPr/>
            </p14:nvContentPartPr>
            <p14:xfrm>
              <a:off x="4743641" y="2079734"/>
              <a:ext cx="94680" cy="15120"/>
            </p14:xfrm>
          </p:contentPart>
        </mc:Choice>
        <mc:Fallback xmlns="">
          <p:pic>
            <p:nvPicPr>
              <p:cNvPr id="378" name="Рукописный ввод 377">
                <a:extLst>
                  <a:ext uri="{FF2B5EF4-FFF2-40B4-BE49-F238E27FC236}">
                    <a16:creationId xmlns:a16="http://schemas.microsoft.com/office/drawing/2014/main" id="{6BFA36C3-ABEE-4D0E-A756-F47C30116B8E}"/>
                  </a:ext>
                </a:extLst>
              </p:cNvPr>
              <p:cNvPicPr/>
              <p:nvPr/>
            </p:nvPicPr>
            <p:blipFill>
              <a:blip r:embed="rId380"/>
              <a:stretch>
                <a:fillRect/>
              </a:stretch>
            </p:blipFill>
            <p:spPr>
              <a:xfrm>
                <a:off x="4735001" y="2070734"/>
                <a:ext cx="1123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79" name="Рукописный ввод 378">
                <a:extLst>
                  <a:ext uri="{FF2B5EF4-FFF2-40B4-BE49-F238E27FC236}">
                    <a16:creationId xmlns:a16="http://schemas.microsoft.com/office/drawing/2014/main" id="{388FF1D7-3098-4A12-993D-D6E00361D106}"/>
                  </a:ext>
                </a:extLst>
              </p14:cNvPr>
              <p14:cNvContentPartPr/>
              <p14:nvPr/>
            </p14:nvContentPartPr>
            <p14:xfrm>
              <a:off x="4088441" y="2049494"/>
              <a:ext cx="477720" cy="42480"/>
            </p14:xfrm>
          </p:contentPart>
        </mc:Choice>
        <mc:Fallback xmlns="">
          <p:pic>
            <p:nvPicPr>
              <p:cNvPr id="379" name="Рукописный ввод 378">
                <a:extLst>
                  <a:ext uri="{FF2B5EF4-FFF2-40B4-BE49-F238E27FC236}">
                    <a16:creationId xmlns:a16="http://schemas.microsoft.com/office/drawing/2014/main" id="{388FF1D7-3098-4A12-993D-D6E00361D106}"/>
                  </a:ext>
                </a:extLst>
              </p:cNvPr>
              <p:cNvPicPr/>
              <p:nvPr/>
            </p:nvPicPr>
            <p:blipFill>
              <a:blip r:embed="rId382"/>
              <a:stretch>
                <a:fillRect/>
              </a:stretch>
            </p:blipFill>
            <p:spPr>
              <a:xfrm>
                <a:off x="4079801" y="2040854"/>
                <a:ext cx="495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80" name="Рукописный ввод 379">
                <a:extLst>
                  <a:ext uri="{FF2B5EF4-FFF2-40B4-BE49-F238E27FC236}">
                    <a16:creationId xmlns:a16="http://schemas.microsoft.com/office/drawing/2014/main" id="{0412AB5D-94CE-443B-AB1A-5EE86090EE50}"/>
                  </a:ext>
                </a:extLst>
              </p14:cNvPr>
              <p14:cNvContentPartPr/>
              <p14:nvPr/>
            </p14:nvContentPartPr>
            <p14:xfrm>
              <a:off x="3301841" y="2034014"/>
              <a:ext cx="560880" cy="26280"/>
            </p14:xfrm>
          </p:contentPart>
        </mc:Choice>
        <mc:Fallback xmlns="">
          <p:pic>
            <p:nvPicPr>
              <p:cNvPr id="380" name="Рукописный ввод 379">
                <a:extLst>
                  <a:ext uri="{FF2B5EF4-FFF2-40B4-BE49-F238E27FC236}">
                    <a16:creationId xmlns:a16="http://schemas.microsoft.com/office/drawing/2014/main" id="{0412AB5D-94CE-443B-AB1A-5EE86090EE50}"/>
                  </a:ext>
                </a:extLst>
              </p:cNvPr>
              <p:cNvPicPr/>
              <p:nvPr/>
            </p:nvPicPr>
            <p:blipFill>
              <a:blip r:embed="rId384"/>
              <a:stretch>
                <a:fillRect/>
              </a:stretch>
            </p:blipFill>
            <p:spPr>
              <a:xfrm>
                <a:off x="3293201" y="2025014"/>
                <a:ext cx="578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81" name="Рукописный ввод 380">
                <a:extLst>
                  <a:ext uri="{FF2B5EF4-FFF2-40B4-BE49-F238E27FC236}">
                    <a16:creationId xmlns:a16="http://schemas.microsoft.com/office/drawing/2014/main" id="{4EFE95A0-5D26-4871-A427-E12F1DFB3D75}"/>
                  </a:ext>
                </a:extLst>
              </p14:cNvPr>
              <p14:cNvContentPartPr/>
              <p14:nvPr/>
            </p14:nvContentPartPr>
            <p14:xfrm>
              <a:off x="2677241" y="2026454"/>
              <a:ext cx="401400" cy="16920"/>
            </p14:xfrm>
          </p:contentPart>
        </mc:Choice>
        <mc:Fallback xmlns="">
          <p:pic>
            <p:nvPicPr>
              <p:cNvPr id="381" name="Рукописный ввод 380">
                <a:extLst>
                  <a:ext uri="{FF2B5EF4-FFF2-40B4-BE49-F238E27FC236}">
                    <a16:creationId xmlns:a16="http://schemas.microsoft.com/office/drawing/2014/main" id="{4EFE95A0-5D26-4871-A427-E12F1DFB3D75}"/>
                  </a:ext>
                </a:extLst>
              </p:cNvPr>
              <p:cNvPicPr/>
              <p:nvPr/>
            </p:nvPicPr>
            <p:blipFill>
              <a:blip r:embed="rId386"/>
              <a:stretch>
                <a:fillRect/>
              </a:stretch>
            </p:blipFill>
            <p:spPr>
              <a:xfrm>
                <a:off x="2668241" y="2017814"/>
                <a:ext cx="419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82" name="Рукописный ввод 381">
                <a:extLst>
                  <a:ext uri="{FF2B5EF4-FFF2-40B4-BE49-F238E27FC236}">
                    <a16:creationId xmlns:a16="http://schemas.microsoft.com/office/drawing/2014/main" id="{806A3616-D821-4AFE-9693-C8722BCA674B}"/>
                  </a:ext>
                </a:extLst>
              </p14:cNvPr>
              <p14:cNvContentPartPr/>
              <p14:nvPr/>
            </p14:nvContentPartPr>
            <p14:xfrm>
              <a:off x="2312921" y="2022494"/>
              <a:ext cx="142920" cy="11160"/>
            </p14:xfrm>
          </p:contentPart>
        </mc:Choice>
        <mc:Fallback xmlns="">
          <p:pic>
            <p:nvPicPr>
              <p:cNvPr id="382" name="Рукописный ввод 381">
                <a:extLst>
                  <a:ext uri="{FF2B5EF4-FFF2-40B4-BE49-F238E27FC236}">
                    <a16:creationId xmlns:a16="http://schemas.microsoft.com/office/drawing/2014/main" id="{806A3616-D821-4AFE-9693-C8722BCA674B}"/>
                  </a:ext>
                </a:extLst>
              </p:cNvPr>
              <p:cNvPicPr/>
              <p:nvPr/>
            </p:nvPicPr>
            <p:blipFill>
              <a:blip r:embed="rId388"/>
              <a:stretch>
                <a:fillRect/>
              </a:stretch>
            </p:blipFill>
            <p:spPr>
              <a:xfrm>
                <a:off x="2303921" y="2013854"/>
                <a:ext cx="160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92" name="Рукописный ввод 391">
                <a:extLst>
                  <a:ext uri="{FF2B5EF4-FFF2-40B4-BE49-F238E27FC236}">
                    <a16:creationId xmlns:a16="http://schemas.microsoft.com/office/drawing/2014/main" id="{ACC07E23-A8EE-4149-9533-8FC339E28565}"/>
                  </a:ext>
                </a:extLst>
              </p14:cNvPr>
              <p14:cNvContentPartPr/>
              <p14:nvPr/>
            </p14:nvContentPartPr>
            <p14:xfrm>
              <a:off x="5941001" y="4300574"/>
              <a:ext cx="154800" cy="297000"/>
            </p14:xfrm>
          </p:contentPart>
        </mc:Choice>
        <mc:Fallback xmlns="">
          <p:pic>
            <p:nvPicPr>
              <p:cNvPr id="392" name="Рукописный ввод 391">
                <a:extLst>
                  <a:ext uri="{FF2B5EF4-FFF2-40B4-BE49-F238E27FC236}">
                    <a16:creationId xmlns:a16="http://schemas.microsoft.com/office/drawing/2014/main" id="{ACC07E23-A8EE-4149-9533-8FC339E28565}"/>
                  </a:ext>
                </a:extLst>
              </p:cNvPr>
              <p:cNvPicPr/>
              <p:nvPr/>
            </p:nvPicPr>
            <p:blipFill>
              <a:blip r:embed="rId390"/>
              <a:stretch>
                <a:fillRect/>
              </a:stretch>
            </p:blipFill>
            <p:spPr>
              <a:xfrm>
                <a:off x="5932001" y="4291934"/>
                <a:ext cx="1724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93" name="Рукописный ввод 392">
                <a:extLst>
                  <a:ext uri="{FF2B5EF4-FFF2-40B4-BE49-F238E27FC236}">
                    <a16:creationId xmlns:a16="http://schemas.microsoft.com/office/drawing/2014/main" id="{08E59666-E323-4730-B8F0-01CC1CAE7C5E}"/>
                  </a:ext>
                </a:extLst>
              </p14:cNvPr>
              <p14:cNvContentPartPr/>
              <p14:nvPr/>
            </p14:nvContentPartPr>
            <p14:xfrm>
              <a:off x="2266121" y="4336934"/>
              <a:ext cx="100800" cy="92160"/>
            </p14:xfrm>
          </p:contentPart>
        </mc:Choice>
        <mc:Fallback xmlns="">
          <p:pic>
            <p:nvPicPr>
              <p:cNvPr id="393" name="Рукописный ввод 392">
                <a:extLst>
                  <a:ext uri="{FF2B5EF4-FFF2-40B4-BE49-F238E27FC236}">
                    <a16:creationId xmlns:a16="http://schemas.microsoft.com/office/drawing/2014/main" id="{08E59666-E323-4730-B8F0-01CC1CAE7C5E}"/>
                  </a:ext>
                </a:extLst>
              </p:cNvPr>
              <p:cNvPicPr/>
              <p:nvPr/>
            </p:nvPicPr>
            <p:blipFill>
              <a:blip r:embed="rId392"/>
              <a:stretch>
                <a:fillRect/>
              </a:stretch>
            </p:blipFill>
            <p:spPr>
              <a:xfrm>
                <a:off x="2257481" y="4327934"/>
                <a:ext cx="1184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94" name="Рукописный ввод 393">
                <a:extLst>
                  <a:ext uri="{FF2B5EF4-FFF2-40B4-BE49-F238E27FC236}">
                    <a16:creationId xmlns:a16="http://schemas.microsoft.com/office/drawing/2014/main" id="{8FBC8082-9BEA-40CA-9076-A8E2B61B8D14}"/>
                  </a:ext>
                </a:extLst>
              </p14:cNvPr>
              <p14:cNvContentPartPr/>
              <p14:nvPr/>
            </p14:nvContentPartPr>
            <p14:xfrm>
              <a:off x="2280161" y="4609454"/>
              <a:ext cx="13680" cy="304200"/>
            </p14:xfrm>
          </p:contentPart>
        </mc:Choice>
        <mc:Fallback xmlns="">
          <p:pic>
            <p:nvPicPr>
              <p:cNvPr id="394" name="Рукописный ввод 393">
                <a:extLst>
                  <a:ext uri="{FF2B5EF4-FFF2-40B4-BE49-F238E27FC236}">
                    <a16:creationId xmlns:a16="http://schemas.microsoft.com/office/drawing/2014/main" id="{8FBC8082-9BEA-40CA-9076-A8E2B61B8D14}"/>
                  </a:ext>
                </a:extLst>
              </p:cNvPr>
              <p:cNvPicPr/>
              <p:nvPr/>
            </p:nvPicPr>
            <p:blipFill>
              <a:blip r:embed="rId394"/>
              <a:stretch>
                <a:fillRect/>
              </a:stretch>
            </p:blipFill>
            <p:spPr>
              <a:xfrm>
                <a:off x="2271521" y="4600814"/>
                <a:ext cx="31320" cy="321840"/>
              </a:xfrm>
              <a:prstGeom prst="rect">
                <a:avLst/>
              </a:prstGeom>
            </p:spPr>
          </p:pic>
        </mc:Fallback>
      </mc:AlternateContent>
      <p:grpSp>
        <p:nvGrpSpPr>
          <p:cNvPr id="439" name="Группа 438">
            <a:extLst>
              <a:ext uri="{FF2B5EF4-FFF2-40B4-BE49-F238E27FC236}">
                <a16:creationId xmlns:a16="http://schemas.microsoft.com/office/drawing/2014/main" id="{392F8E49-9E13-42BF-A128-CB03FAE007E6}"/>
              </a:ext>
            </a:extLst>
          </p:cNvPr>
          <p:cNvGrpSpPr/>
          <p:nvPr/>
        </p:nvGrpSpPr>
        <p:grpSpPr>
          <a:xfrm>
            <a:off x="1629641" y="1104494"/>
            <a:ext cx="738000" cy="3122640"/>
            <a:chOff x="1629641" y="1104494"/>
            <a:chExt cx="738000" cy="3122640"/>
          </a:xfrm>
        </p:grpSpPr>
        <mc:AlternateContent xmlns:mc="http://schemas.openxmlformats.org/markup-compatibility/2006" xmlns:p14="http://schemas.microsoft.com/office/powerpoint/2010/main">
          <mc:Choice Requires="p14">
            <p:contentPart p14:bwMode="auto" r:id="rId395">
              <p14:nvContentPartPr>
                <p14:cNvPr id="386" name="Рукописный ввод 385">
                  <a:extLst>
                    <a:ext uri="{FF2B5EF4-FFF2-40B4-BE49-F238E27FC236}">
                      <a16:creationId xmlns:a16="http://schemas.microsoft.com/office/drawing/2014/main" id="{53A06606-02BC-4355-B322-0379303BA936}"/>
                    </a:ext>
                  </a:extLst>
                </p14:cNvPr>
                <p14:cNvContentPartPr/>
                <p14:nvPr/>
              </p14:nvContentPartPr>
              <p14:xfrm>
                <a:off x="2238761" y="1958774"/>
                <a:ext cx="109080" cy="131040"/>
              </p14:xfrm>
            </p:contentPart>
          </mc:Choice>
          <mc:Fallback xmlns="">
            <p:pic>
              <p:nvPicPr>
                <p:cNvPr id="386" name="Рукописный ввод 385">
                  <a:extLst>
                    <a:ext uri="{FF2B5EF4-FFF2-40B4-BE49-F238E27FC236}">
                      <a16:creationId xmlns:a16="http://schemas.microsoft.com/office/drawing/2014/main" id="{53A06606-02BC-4355-B322-0379303BA936}"/>
                    </a:ext>
                  </a:extLst>
                </p:cNvPr>
                <p:cNvPicPr/>
                <p:nvPr/>
              </p:nvPicPr>
              <p:blipFill>
                <a:blip r:embed="rId424"/>
                <a:stretch>
                  <a:fillRect/>
                </a:stretch>
              </p:blipFill>
              <p:spPr>
                <a:xfrm>
                  <a:off x="2229761" y="1950134"/>
                  <a:ext cx="1267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87" name="Рукописный ввод 386">
                  <a:extLst>
                    <a:ext uri="{FF2B5EF4-FFF2-40B4-BE49-F238E27FC236}">
                      <a16:creationId xmlns:a16="http://schemas.microsoft.com/office/drawing/2014/main" id="{71D6B755-C4AE-4C39-A688-4F52D77AC3A0}"/>
                    </a:ext>
                  </a:extLst>
                </p14:cNvPr>
                <p14:cNvContentPartPr/>
                <p14:nvPr/>
              </p14:nvContentPartPr>
              <p14:xfrm>
                <a:off x="2238041" y="1959854"/>
                <a:ext cx="129600" cy="76680"/>
              </p14:xfrm>
            </p:contentPart>
          </mc:Choice>
          <mc:Fallback xmlns="">
            <p:pic>
              <p:nvPicPr>
                <p:cNvPr id="387" name="Рукописный ввод 386">
                  <a:extLst>
                    <a:ext uri="{FF2B5EF4-FFF2-40B4-BE49-F238E27FC236}">
                      <a16:creationId xmlns:a16="http://schemas.microsoft.com/office/drawing/2014/main" id="{71D6B755-C4AE-4C39-A688-4F52D77AC3A0}"/>
                    </a:ext>
                  </a:extLst>
                </p:cNvPr>
                <p:cNvPicPr/>
                <p:nvPr/>
              </p:nvPicPr>
              <p:blipFill>
                <a:blip r:embed="rId426"/>
                <a:stretch>
                  <a:fillRect/>
                </a:stretch>
              </p:blipFill>
              <p:spPr>
                <a:xfrm>
                  <a:off x="2229401" y="1950854"/>
                  <a:ext cx="147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15" name="Рукописный ввод 414">
                  <a:extLst>
                    <a:ext uri="{FF2B5EF4-FFF2-40B4-BE49-F238E27FC236}">
                      <a16:creationId xmlns:a16="http://schemas.microsoft.com/office/drawing/2014/main" id="{913809FF-43DD-4EFA-8685-5122733917FC}"/>
                    </a:ext>
                  </a:extLst>
                </p14:cNvPr>
                <p14:cNvContentPartPr/>
                <p14:nvPr/>
              </p14:nvContentPartPr>
              <p14:xfrm>
                <a:off x="1631801" y="1104494"/>
                <a:ext cx="64800" cy="3110040"/>
              </p14:xfrm>
            </p:contentPart>
          </mc:Choice>
          <mc:Fallback xmlns="">
            <p:pic>
              <p:nvPicPr>
                <p:cNvPr id="415" name="Рукописный ввод 414">
                  <a:extLst>
                    <a:ext uri="{FF2B5EF4-FFF2-40B4-BE49-F238E27FC236}">
                      <a16:creationId xmlns:a16="http://schemas.microsoft.com/office/drawing/2014/main" id="{913809FF-43DD-4EFA-8685-5122733917FC}"/>
                    </a:ext>
                  </a:extLst>
                </p:cNvPr>
                <p:cNvPicPr/>
                <p:nvPr/>
              </p:nvPicPr>
              <p:blipFill>
                <a:blip r:embed="rId428"/>
                <a:stretch>
                  <a:fillRect/>
                </a:stretch>
              </p:blipFill>
              <p:spPr>
                <a:xfrm>
                  <a:off x="1623161" y="1095854"/>
                  <a:ext cx="82440" cy="312768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16" name="Рукописный ввод 415">
                  <a:extLst>
                    <a:ext uri="{FF2B5EF4-FFF2-40B4-BE49-F238E27FC236}">
                      <a16:creationId xmlns:a16="http://schemas.microsoft.com/office/drawing/2014/main" id="{2428B321-10FA-4240-BC8A-FA94C44EF999}"/>
                    </a:ext>
                  </a:extLst>
                </p14:cNvPr>
                <p14:cNvContentPartPr/>
                <p14:nvPr/>
              </p14:nvContentPartPr>
              <p14:xfrm>
                <a:off x="1708121" y="4184294"/>
                <a:ext cx="479880" cy="42840"/>
              </p14:xfrm>
            </p:contentPart>
          </mc:Choice>
          <mc:Fallback xmlns="">
            <p:pic>
              <p:nvPicPr>
                <p:cNvPr id="416" name="Рукописный ввод 415">
                  <a:extLst>
                    <a:ext uri="{FF2B5EF4-FFF2-40B4-BE49-F238E27FC236}">
                      <a16:creationId xmlns:a16="http://schemas.microsoft.com/office/drawing/2014/main" id="{2428B321-10FA-4240-BC8A-FA94C44EF999}"/>
                    </a:ext>
                  </a:extLst>
                </p:cNvPr>
                <p:cNvPicPr/>
                <p:nvPr/>
              </p:nvPicPr>
              <p:blipFill>
                <a:blip r:embed="rId430"/>
                <a:stretch>
                  <a:fillRect/>
                </a:stretch>
              </p:blipFill>
              <p:spPr>
                <a:xfrm>
                  <a:off x="1699481" y="4175654"/>
                  <a:ext cx="4975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29" name="Рукописный ввод 428">
                  <a:extLst>
                    <a:ext uri="{FF2B5EF4-FFF2-40B4-BE49-F238E27FC236}">
                      <a16:creationId xmlns:a16="http://schemas.microsoft.com/office/drawing/2014/main" id="{693586C6-16C3-4B23-A1BE-E010BEF92E58}"/>
                    </a:ext>
                  </a:extLst>
                </p14:cNvPr>
                <p14:cNvContentPartPr/>
                <p14:nvPr/>
              </p14:nvContentPartPr>
              <p14:xfrm>
                <a:off x="2147681" y="3922934"/>
                <a:ext cx="32760" cy="285840"/>
              </p14:xfrm>
            </p:contentPart>
          </mc:Choice>
          <mc:Fallback xmlns="">
            <p:pic>
              <p:nvPicPr>
                <p:cNvPr id="429" name="Рукописный ввод 428">
                  <a:extLst>
                    <a:ext uri="{FF2B5EF4-FFF2-40B4-BE49-F238E27FC236}">
                      <a16:creationId xmlns:a16="http://schemas.microsoft.com/office/drawing/2014/main" id="{693586C6-16C3-4B23-A1BE-E010BEF92E58}"/>
                    </a:ext>
                  </a:extLst>
                </p:cNvPr>
                <p:cNvPicPr/>
                <p:nvPr/>
              </p:nvPicPr>
              <p:blipFill>
                <a:blip r:embed="rId432"/>
                <a:stretch>
                  <a:fillRect/>
                </a:stretch>
              </p:blipFill>
              <p:spPr>
                <a:xfrm>
                  <a:off x="2139041" y="3913934"/>
                  <a:ext cx="504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430" name="Рукописный ввод 429">
                  <a:extLst>
                    <a:ext uri="{FF2B5EF4-FFF2-40B4-BE49-F238E27FC236}">
                      <a16:creationId xmlns:a16="http://schemas.microsoft.com/office/drawing/2014/main" id="{978AD4AD-200F-4DE2-9D79-02BA24DFEAA8}"/>
                    </a:ext>
                  </a:extLst>
                </p14:cNvPr>
                <p14:cNvContentPartPr/>
                <p14:nvPr/>
              </p14:nvContentPartPr>
              <p14:xfrm>
                <a:off x="1774001" y="3922214"/>
                <a:ext cx="401760" cy="19080"/>
              </p14:xfrm>
            </p:contentPart>
          </mc:Choice>
          <mc:Fallback xmlns="">
            <p:pic>
              <p:nvPicPr>
                <p:cNvPr id="430" name="Рукописный ввод 429">
                  <a:extLst>
                    <a:ext uri="{FF2B5EF4-FFF2-40B4-BE49-F238E27FC236}">
                      <a16:creationId xmlns:a16="http://schemas.microsoft.com/office/drawing/2014/main" id="{978AD4AD-200F-4DE2-9D79-02BA24DFEAA8}"/>
                    </a:ext>
                  </a:extLst>
                </p:cNvPr>
                <p:cNvPicPr/>
                <p:nvPr/>
              </p:nvPicPr>
              <p:blipFill>
                <a:blip r:embed="rId434"/>
                <a:stretch>
                  <a:fillRect/>
                </a:stretch>
              </p:blipFill>
              <p:spPr>
                <a:xfrm>
                  <a:off x="1765361" y="3913574"/>
                  <a:ext cx="419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32" name="Рукописный ввод 431">
                  <a:extLst>
                    <a:ext uri="{FF2B5EF4-FFF2-40B4-BE49-F238E27FC236}">
                      <a16:creationId xmlns:a16="http://schemas.microsoft.com/office/drawing/2014/main" id="{F9B8D513-A3A4-436D-A194-B35C3D5F3A83}"/>
                    </a:ext>
                  </a:extLst>
                </p14:cNvPr>
                <p14:cNvContentPartPr/>
                <p14:nvPr/>
              </p14:nvContentPartPr>
              <p14:xfrm>
                <a:off x="1713521" y="3726734"/>
                <a:ext cx="363600" cy="195840"/>
              </p14:xfrm>
            </p:contentPart>
          </mc:Choice>
          <mc:Fallback xmlns="">
            <p:pic>
              <p:nvPicPr>
                <p:cNvPr id="432" name="Рукописный ввод 431">
                  <a:extLst>
                    <a:ext uri="{FF2B5EF4-FFF2-40B4-BE49-F238E27FC236}">
                      <a16:creationId xmlns:a16="http://schemas.microsoft.com/office/drawing/2014/main" id="{F9B8D513-A3A4-436D-A194-B35C3D5F3A83}"/>
                    </a:ext>
                  </a:extLst>
                </p:cNvPr>
                <p:cNvPicPr/>
                <p:nvPr/>
              </p:nvPicPr>
              <p:blipFill>
                <a:blip r:embed="rId436"/>
                <a:stretch>
                  <a:fillRect/>
                </a:stretch>
              </p:blipFill>
              <p:spPr>
                <a:xfrm>
                  <a:off x="1704881" y="3718094"/>
                  <a:ext cx="381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433" name="Рукописный ввод 432">
                  <a:extLst>
                    <a:ext uri="{FF2B5EF4-FFF2-40B4-BE49-F238E27FC236}">
                      <a16:creationId xmlns:a16="http://schemas.microsoft.com/office/drawing/2014/main" id="{84655738-C2A3-41B9-B838-123011EF616C}"/>
                    </a:ext>
                  </a:extLst>
                </p14:cNvPr>
                <p14:cNvContentPartPr/>
                <p14:nvPr/>
              </p14:nvContentPartPr>
              <p14:xfrm>
                <a:off x="1691201" y="3501374"/>
                <a:ext cx="318960" cy="230760"/>
              </p14:xfrm>
            </p:contentPart>
          </mc:Choice>
          <mc:Fallback xmlns="">
            <p:pic>
              <p:nvPicPr>
                <p:cNvPr id="433" name="Рукописный ввод 432">
                  <a:extLst>
                    <a:ext uri="{FF2B5EF4-FFF2-40B4-BE49-F238E27FC236}">
                      <a16:creationId xmlns:a16="http://schemas.microsoft.com/office/drawing/2014/main" id="{84655738-C2A3-41B9-B838-123011EF616C}"/>
                    </a:ext>
                  </a:extLst>
                </p:cNvPr>
                <p:cNvPicPr/>
                <p:nvPr/>
              </p:nvPicPr>
              <p:blipFill>
                <a:blip r:embed="rId438"/>
                <a:stretch>
                  <a:fillRect/>
                </a:stretch>
              </p:blipFill>
              <p:spPr>
                <a:xfrm>
                  <a:off x="1682561" y="3492734"/>
                  <a:ext cx="3366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434" name="Рукописный ввод 433">
                  <a:extLst>
                    <a:ext uri="{FF2B5EF4-FFF2-40B4-BE49-F238E27FC236}">
                      <a16:creationId xmlns:a16="http://schemas.microsoft.com/office/drawing/2014/main" id="{55A5AD25-4CC4-44E7-B967-3A97EB37243C}"/>
                    </a:ext>
                  </a:extLst>
                </p14:cNvPr>
                <p14:cNvContentPartPr/>
                <p14:nvPr/>
              </p14:nvContentPartPr>
              <p14:xfrm>
                <a:off x="1686521" y="3254774"/>
                <a:ext cx="210240" cy="232200"/>
              </p14:xfrm>
            </p:contentPart>
          </mc:Choice>
          <mc:Fallback xmlns="">
            <p:pic>
              <p:nvPicPr>
                <p:cNvPr id="434" name="Рукописный ввод 433">
                  <a:extLst>
                    <a:ext uri="{FF2B5EF4-FFF2-40B4-BE49-F238E27FC236}">
                      <a16:creationId xmlns:a16="http://schemas.microsoft.com/office/drawing/2014/main" id="{55A5AD25-4CC4-44E7-B967-3A97EB37243C}"/>
                    </a:ext>
                  </a:extLst>
                </p:cNvPr>
                <p:cNvPicPr/>
                <p:nvPr/>
              </p:nvPicPr>
              <p:blipFill>
                <a:blip r:embed="rId440"/>
                <a:stretch>
                  <a:fillRect/>
                </a:stretch>
              </p:blipFill>
              <p:spPr>
                <a:xfrm>
                  <a:off x="1677521" y="3246134"/>
                  <a:ext cx="2278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435" name="Рукописный ввод 434">
                  <a:extLst>
                    <a:ext uri="{FF2B5EF4-FFF2-40B4-BE49-F238E27FC236}">
                      <a16:creationId xmlns:a16="http://schemas.microsoft.com/office/drawing/2014/main" id="{9A92A522-FC50-497C-9B92-9478E772059A}"/>
                    </a:ext>
                  </a:extLst>
                </p14:cNvPr>
                <p14:cNvContentPartPr/>
                <p14:nvPr/>
              </p14:nvContentPartPr>
              <p14:xfrm>
                <a:off x="1647641" y="3017894"/>
                <a:ext cx="166320" cy="216000"/>
              </p14:xfrm>
            </p:contentPart>
          </mc:Choice>
          <mc:Fallback xmlns="">
            <p:pic>
              <p:nvPicPr>
                <p:cNvPr id="435" name="Рукописный ввод 434">
                  <a:extLst>
                    <a:ext uri="{FF2B5EF4-FFF2-40B4-BE49-F238E27FC236}">
                      <a16:creationId xmlns:a16="http://schemas.microsoft.com/office/drawing/2014/main" id="{9A92A522-FC50-497C-9B92-9478E772059A}"/>
                    </a:ext>
                  </a:extLst>
                </p:cNvPr>
                <p:cNvPicPr/>
                <p:nvPr/>
              </p:nvPicPr>
              <p:blipFill>
                <a:blip r:embed="rId442"/>
                <a:stretch>
                  <a:fillRect/>
                </a:stretch>
              </p:blipFill>
              <p:spPr>
                <a:xfrm>
                  <a:off x="1639001" y="3008894"/>
                  <a:ext cx="183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436" name="Рукописный ввод 435">
                  <a:extLst>
                    <a:ext uri="{FF2B5EF4-FFF2-40B4-BE49-F238E27FC236}">
                      <a16:creationId xmlns:a16="http://schemas.microsoft.com/office/drawing/2014/main" id="{7EA560C0-7827-4357-870C-8FCE0C019A58}"/>
                    </a:ext>
                  </a:extLst>
                </p14:cNvPr>
                <p14:cNvContentPartPr/>
                <p14:nvPr/>
              </p14:nvContentPartPr>
              <p14:xfrm>
                <a:off x="1629641" y="2848334"/>
                <a:ext cx="102960" cy="184320"/>
              </p14:xfrm>
            </p:contentPart>
          </mc:Choice>
          <mc:Fallback xmlns="">
            <p:pic>
              <p:nvPicPr>
                <p:cNvPr id="436" name="Рукописный ввод 435">
                  <a:extLst>
                    <a:ext uri="{FF2B5EF4-FFF2-40B4-BE49-F238E27FC236}">
                      <a16:creationId xmlns:a16="http://schemas.microsoft.com/office/drawing/2014/main" id="{7EA560C0-7827-4357-870C-8FCE0C019A58}"/>
                    </a:ext>
                  </a:extLst>
                </p:cNvPr>
                <p:cNvPicPr/>
                <p:nvPr/>
              </p:nvPicPr>
              <p:blipFill>
                <a:blip r:embed="rId444"/>
                <a:stretch>
                  <a:fillRect/>
                </a:stretch>
              </p:blipFill>
              <p:spPr>
                <a:xfrm>
                  <a:off x="1620641" y="2839334"/>
                  <a:ext cx="1206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38" name="Рукописный ввод 437">
                  <a:extLst>
                    <a:ext uri="{FF2B5EF4-FFF2-40B4-BE49-F238E27FC236}">
                      <a16:creationId xmlns:a16="http://schemas.microsoft.com/office/drawing/2014/main" id="{AC7FF438-CF6A-4196-BF24-1C246D0C5CE5}"/>
                    </a:ext>
                  </a:extLst>
                </p14:cNvPr>
                <p14:cNvContentPartPr/>
                <p14:nvPr/>
              </p14:nvContentPartPr>
              <p14:xfrm>
                <a:off x="1636481" y="2665814"/>
                <a:ext cx="70200" cy="190800"/>
              </p14:xfrm>
            </p:contentPart>
          </mc:Choice>
          <mc:Fallback xmlns="">
            <p:pic>
              <p:nvPicPr>
                <p:cNvPr id="438" name="Рукописный ввод 437">
                  <a:extLst>
                    <a:ext uri="{FF2B5EF4-FFF2-40B4-BE49-F238E27FC236}">
                      <a16:creationId xmlns:a16="http://schemas.microsoft.com/office/drawing/2014/main" id="{AC7FF438-CF6A-4196-BF24-1C246D0C5CE5}"/>
                    </a:ext>
                  </a:extLst>
                </p:cNvPr>
                <p:cNvPicPr/>
                <p:nvPr/>
              </p:nvPicPr>
              <p:blipFill>
                <a:blip r:embed="rId446"/>
                <a:stretch>
                  <a:fillRect/>
                </a:stretch>
              </p:blipFill>
              <p:spPr>
                <a:xfrm>
                  <a:off x="1627841" y="2656814"/>
                  <a:ext cx="87840" cy="208440"/>
                </a:xfrm>
                <a:prstGeom prst="rect">
                  <a:avLst/>
                </a:prstGeom>
              </p:spPr>
            </p:pic>
          </mc:Fallback>
        </mc:AlternateContent>
      </p:grpSp>
      <p:sp>
        <p:nvSpPr>
          <p:cNvPr id="318" name="TextBox 317">
            <a:extLst>
              <a:ext uri="{FF2B5EF4-FFF2-40B4-BE49-F238E27FC236}">
                <a16:creationId xmlns:a16="http://schemas.microsoft.com/office/drawing/2014/main" id="{8CD7532B-7F59-463F-8CCF-F571D4A045A1}"/>
              </a:ext>
            </a:extLst>
          </p:cNvPr>
          <p:cNvSpPr txBox="1"/>
          <p:nvPr/>
        </p:nvSpPr>
        <p:spPr>
          <a:xfrm>
            <a:off x="5845195" y="4739800"/>
            <a:ext cx="2395172" cy="369332"/>
          </a:xfrm>
          <a:prstGeom prst="rect">
            <a:avLst/>
          </a:prstGeom>
          <a:noFill/>
        </p:spPr>
        <p:txBody>
          <a:bodyPr wrap="square">
            <a:spAutoFit/>
          </a:bodyPr>
          <a:lstStyle/>
          <a:p>
            <a:r>
              <a:rPr lang="en-US" dirty="0"/>
              <a:t>Uniform distribution</a:t>
            </a:r>
            <a:endParaRPr lang="ru-RU" dirty="0"/>
          </a:p>
        </p:txBody>
      </p:sp>
      <p:sp>
        <p:nvSpPr>
          <p:cNvPr id="446" name="TextBox 445">
            <a:extLst>
              <a:ext uri="{FF2B5EF4-FFF2-40B4-BE49-F238E27FC236}">
                <a16:creationId xmlns:a16="http://schemas.microsoft.com/office/drawing/2014/main" id="{B0233AC0-4554-4BF0-9959-430EF8F0E84C}"/>
              </a:ext>
            </a:extLst>
          </p:cNvPr>
          <p:cNvSpPr txBox="1"/>
          <p:nvPr/>
        </p:nvSpPr>
        <p:spPr>
          <a:xfrm>
            <a:off x="221561" y="964675"/>
            <a:ext cx="1629120" cy="646331"/>
          </a:xfrm>
          <a:prstGeom prst="rect">
            <a:avLst/>
          </a:prstGeom>
          <a:noFill/>
        </p:spPr>
        <p:txBody>
          <a:bodyPr wrap="square">
            <a:spAutoFit/>
          </a:bodyPr>
          <a:lstStyle/>
          <a:p>
            <a:r>
              <a:rPr lang="en-US" dirty="0"/>
              <a:t>Exponential distribution</a:t>
            </a:r>
            <a:endParaRPr lang="ru-RU" dirty="0"/>
          </a:p>
        </p:txBody>
      </p:sp>
      <mc:AlternateContent xmlns:mc="http://schemas.openxmlformats.org/markup-compatibility/2006" xmlns:p14="http://schemas.microsoft.com/office/powerpoint/2010/main">
        <mc:Choice Requires="p14">
          <p:contentPart p14:bwMode="auto" r:id="rId447">
            <p14:nvContentPartPr>
              <p14:cNvPr id="447" name="Рукописный ввод 446">
                <a:extLst>
                  <a:ext uri="{FF2B5EF4-FFF2-40B4-BE49-F238E27FC236}">
                    <a16:creationId xmlns:a16="http://schemas.microsoft.com/office/drawing/2014/main" id="{0A7341CE-4C7D-4024-AF94-6FA2934BD21F}"/>
                  </a:ext>
                </a:extLst>
              </p14:cNvPr>
              <p14:cNvContentPartPr/>
              <p14:nvPr/>
            </p14:nvContentPartPr>
            <p14:xfrm>
              <a:off x="2302121" y="4509310"/>
              <a:ext cx="3450240" cy="86760"/>
            </p14:xfrm>
          </p:contentPart>
        </mc:Choice>
        <mc:Fallback xmlns="">
          <p:pic>
            <p:nvPicPr>
              <p:cNvPr id="447" name="Рукописный ввод 446">
                <a:extLst>
                  <a:ext uri="{FF2B5EF4-FFF2-40B4-BE49-F238E27FC236}">
                    <a16:creationId xmlns:a16="http://schemas.microsoft.com/office/drawing/2014/main" id="{0A7341CE-4C7D-4024-AF94-6FA2934BD21F}"/>
                  </a:ext>
                </a:extLst>
              </p:cNvPr>
              <p:cNvPicPr/>
              <p:nvPr/>
            </p:nvPicPr>
            <p:blipFill>
              <a:blip r:embed="rId655"/>
              <a:stretch>
                <a:fillRect/>
              </a:stretch>
            </p:blipFill>
            <p:spPr>
              <a:xfrm>
                <a:off x="2293121" y="4500670"/>
                <a:ext cx="3467880" cy="104400"/>
              </a:xfrm>
              <a:prstGeom prst="rect">
                <a:avLst/>
              </a:prstGeom>
            </p:spPr>
          </p:pic>
        </mc:Fallback>
      </mc:AlternateContent>
      <p:grpSp>
        <p:nvGrpSpPr>
          <p:cNvPr id="259" name="Группа 258">
            <a:extLst>
              <a:ext uri="{FF2B5EF4-FFF2-40B4-BE49-F238E27FC236}">
                <a16:creationId xmlns:a16="http://schemas.microsoft.com/office/drawing/2014/main" id="{1EBD76D0-4E4D-45A0-803B-BC158E7B1576}"/>
              </a:ext>
            </a:extLst>
          </p:cNvPr>
          <p:cNvGrpSpPr/>
          <p:nvPr/>
        </p:nvGrpSpPr>
        <p:grpSpPr>
          <a:xfrm>
            <a:off x="2212121" y="4521254"/>
            <a:ext cx="3603960" cy="417600"/>
            <a:chOff x="2212121" y="4521254"/>
            <a:chExt cx="3603960" cy="417600"/>
          </a:xfrm>
        </p:grpSpPr>
        <mc:AlternateContent xmlns:mc="http://schemas.openxmlformats.org/markup-compatibility/2006" xmlns:p14="http://schemas.microsoft.com/office/powerpoint/2010/main">
          <mc:Choice Requires="p14">
            <p:contentPart p14:bwMode="auto" r:id="rId656">
              <p14:nvContentPartPr>
                <p14:cNvPr id="395" name="Рукописный ввод 394">
                  <a:extLst>
                    <a:ext uri="{FF2B5EF4-FFF2-40B4-BE49-F238E27FC236}">
                      <a16:creationId xmlns:a16="http://schemas.microsoft.com/office/drawing/2014/main" id="{A8AC089B-5D54-4C18-B5C3-D7611FA402A3}"/>
                    </a:ext>
                  </a:extLst>
                </p14:cNvPr>
                <p14:cNvContentPartPr/>
                <p14:nvPr/>
              </p14:nvContentPartPr>
              <p14:xfrm>
                <a:off x="2312561" y="4880534"/>
                <a:ext cx="3426840" cy="55080"/>
              </p14:xfrm>
            </p:contentPart>
          </mc:Choice>
          <mc:Fallback xmlns="">
            <p:pic>
              <p:nvPicPr>
                <p:cNvPr id="395" name="Рукописный ввод 394">
                  <a:extLst>
                    <a:ext uri="{FF2B5EF4-FFF2-40B4-BE49-F238E27FC236}">
                      <a16:creationId xmlns:a16="http://schemas.microsoft.com/office/drawing/2014/main" id="{A8AC089B-5D54-4C18-B5C3-D7611FA402A3}"/>
                    </a:ext>
                  </a:extLst>
                </p:cNvPr>
                <p:cNvPicPr/>
                <p:nvPr/>
              </p:nvPicPr>
              <p:blipFill>
                <a:blip r:embed="rId396"/>
                <a:stretch>
                  <a:fillRect/>
                </a:stretch>
              </p:blipFill>
              <p:spPr>
                <a:xfrm>
                  <a:off x="2303561" y="4871894"/>
                  <a:ext cx="3444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396" name="Рукописный ввод 395">
                  <a:extLst>
                    <a:ext uri="{FF2B5EF4-FFF2-40B4-BE49-F238E27FC236}">
                      <a16:creationId xmlns:a16="http://schemas.microsoft.com/office/drawing/2014/main" id="{9C4165B3-E5D7-41CC-9937-821FACB2DE44}"/>
                    </a:ext>
                  </a:extLst>
                </p14:cNvPr>
                <p14:cNvContentPartPr/>
                <p14:nvPr/>
              </p14:nvContentPartPr>
              <p14:xfrm>
                <a:off x="5718881" y="4869014"/>
                <a:ext cx="97200" cy="69840"/>
              </p14:xfrm>
            </p:contentPart>
          </mc:Choice>
          <mc:Fallback xmlns="">
            <p:pic>
              <p:nvPicPr>
                <p:cNvPr id="396" name="Рукописный ввод 395">
                  <a:extLst>
                    <a:ext uri="{FF2B5EF4-FFF2-40B4-BE49-F238E27FC236}">
                      <a16:creationId xmlns:a16="http://schemas.microsoft.com/office/drawing/2014/main" id="{9C4165B3-E5D7-41CC-9937-821FACB2DE44}"/>
                    </a:ext>
                  </a:extLst>
                </p:cNvPr>
                <p:cNvPicPr/>
                <p:nvPr/>
              </p:nvPicPr>
              <p:blipFill>
                <a:blip r:embed="rId398"/>
                <a:stretch>
                  <a:fillRect/>
                </a:stretch>
              </p:blipFill>
              <p:spPr>
                <a:xfrm>
                  <a:off x="5710241" y="4860014"/>
                  <a:ext cx="114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98" name="Рукописный ввод 397">
                  <a:extLst>
                    <a:ext uri="{FF2B5EF4-FFF2-40B4-BE49-F238E27FC236}">
                      <a16:creationId xmlns:a16="http://schemas.microsoft.com/office/drawing/2014/main" id="{6F65C519-CC57-414B-AB2C-46D291D7D443}"/>
                    </a:ext>
                  </a:extLst>
                </p14:cNvPr>
                <p14:cNvContentPartPr/>
                <p14:nvPr/>
              </p14:nvContentPartPr>
              <p14:xfrm>
                <a:off x="2212121" y="4521254"/>
                <a:ext cx="160920" cy="82800"/>
              </p14:xfrm>
            </p:contentPart>
          </mc:Choice>
          <mc:Fallback xmlns="">
            <p:pic>
              <p:nvPicPr>
                <p:cNvPr id="398" name="Рукописный ввод 397">
                  <a:extLst>
                    <a:ext uri="{FF2B5EF4-FFF2-40B4-BE49-F238E27FC236}">
                      <a16:creationId xmlns:a16="http://schemas.microsoft.com/office/drawing/2014/main" id="{6F65C519-CC57-414B-AB2C-46D291D7D443}"/>
                    </a:ext>
                  </a:extLst>
                </p:cNvPr>
                <p:cNvPicPr/>
                <p:nvPr/>
              </p:nvPicPr>
              <p:blipFill>
                <a:blip r:embed="rId400"/>
                <a:stretch>
                  <a:fillRect/>
                </a:stretch>
              </p:blipFill>
              <p:spPr>
                <a:xfrm>
                  <a:off x="2203121" y="4512614"/>
                  <a:ext cx="178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256" name="Рукописный ввод 255">
                  <a:extLst>
                    <a:ext uri="{FF2B5EF4-FFF2-40B4-BE49-F238E27FC236}">
                      <a16:creationId xmlns:a16="http://schemas.microsoft.com/office/drawing/2014/main" id="{788E0EC1-FE7A-43A2-B1DD-E0BD11AD8D8E}"/>
                    </a:ext>
                  </a:extLst>
                </p14:cNvPr>
                <p14:cNvContentPartPr/>
                <p14:nvPr/>
              </p14:nvContentPartPr>
              <p14:xfrm>
                <a:off x="2566001" y="4591750"/>
                <a:ext cx="32400" cy="248760"/>
              </p14:xfrm>
            </p:contentPart>
          </mc:Choice>
          <mc:Fallback xmlns="">
            <p:pic>
              <p:nvPicPr>
                <p:cNvPr id="256" name="Рукописный ввод 255">
                  <a:extLst>
                    <a:ext uri="{FF2B5EF4-FFF2-40B4-BE49-F238E27FC236}">
                      <a16:creationId xmlns:a16="http://schemas.microsoft.com/office/drawing/2014/main" id="{788E0EC1-FE7A-43A2-B1DD-E0BD11AD8D8E}"/>
                    </a:ext>
                  </a:extLst>
                </p:cNvPr>
                <p:cNvPicPr/>
                <p:nvPr/>
              </p:nvPicPr>
              <p:blipFill>
                <a:blip r:embed="rId660"/>
                <a:stretch>
                  <a:fillRect/>
                </a:stretch>
              </p:blipFill>
              <p:spPr>
                <a:xfrm>
                  <a:off x="2557361" y="4583110"/>
                  <a:ext cx="500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257" name="Рукописный ввод 256">
                  <a:extLst>
                    <a:ext uri="{FF2B5EF4-FFF2-40B4-BE49-F238E27FC236}">
                      <a16:creationId xmlns:a16="http://schemas.microsoft.com/office/drawing/2014/main" id="{F736BB6F-A9E9-46CB-AEAF-D60CB9ECC2E7}"/>
                    </a:ext>
                  </a:extLst>
                </p14:cNvPr>
                <p14:cNvContentPartPr/>
                <p14:nvPr/>
              </p14:nvContentPartPr>
              <p14:xfrm>
                <a:off x="2929961" y="4601470"/>
                <a:ext cx="17640" cy="254880"/>
              </p14:xfrm>
            </p:contentPart>
          </mc:Choice>
          <mc:Fallback xmlns="">
            <p:pic>
              <p:nvPicPr>
                <p:cNvPr id="257" name="Рукописный ввод 256">
                  <a:extLst>
                    <a:ext uri="{FF2B5EF4-FFF2-40B4-BE49-F238E27FC236}">
                      <a16:creationId xmlns:a16="http://schemas.microsoft.com/office/drawing/2014/main" id="{F736BB6F-A9E9-46CB-AEAF-D60CB9ECC2E7}"/>
                    </a:ext>
                  </a:extLst>
                </p:cNvPr>
                <p:cNvPicPr/>
                <p:nvPr/>
              </p:nvPicPr>
              <p:blipFill>
                <a:blip r:embed="rId662"/>
                <a:stretch>
                  <a:fillRect/>
                </a:stretch>
              </p:blipFill>
              <p:spPr>
                <a:xfrm>
                  <a:off x="2920961" y="4592830"/>
                  <a:ext cx="352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258" name="Рукописный ввод 257">
                  <a:extLst>
                    <a:ext uri="{FF2B5EF4-FFF2-40B4-BE49-F238E27FC236}">
                      <a16:creationId xmlns:a16="http://schemas.microsoft.com/office/drawing/2014/main" id="{5566679B-9201-4561-8F60-F8ACF471A9A8}"/>
                    </a:ext>
                  </a:extLst>
                </p14:cNvPr>
                <p14:cNvContentPartPr/>
                <p14:nvPr/>
              </p14:nvContentPartPr>
              <p14:xfrm>
                <a:off x="3285641" y="4580590"/>
                <a:ext cx="6840" cy="296640"/>
              </p14:xfrm>
            </p:contentPart>
          </mc:Choice>
          <mc:Fallback xmlns="">
            <p:pic>
              <p:nvPicPr>
                <p:cNvPr id="258" name="Рукописный ввод 257">
                  <a:extLst>
                    <a:ext uri="{FF2B5EF4-FFF2-40B4-BE49-F238E27FC236}">
                      <a16:creationId xmlns:a16="http://schemas.microsoft.com/office/drawing/2014/main" id="{5566679B-9201-4561-8F60-F8ACF471A9A8}"/>
                    </a:ext>
                  </a:extLst>
                </p:cNvPr>
                <p:cNvPicPr/>
                <p:nvPr/>
              </p:nvPicPr>
              <p:blipFill>
                <a:blip r:embed="rId664"/>
                <a:stretch>
                  <a:fillRect/>
                </a:stretch>
              </p:blipFill>
              <p:spPr>
                <a:xfrm>
                  <a:off x="3277001" y="4571950"/>
                  <a:ext cx="24480" cy="31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5">
            <p14:nvContentPartPr>
              <p14:cNvPr id="260" name="Рукописный ввод 259">
                <a:extLst>
                  <a:ext uri="{FF2B5EF4-FFF2-40B4-BE49-F238E27FC236}">
                    <a16:creationId xmlns:a16="http://schemas.microsoft.com/office/drawing/2014/main" id="{F099C72C-FACF-43A1-98A6-2B38A04EEE38}"/>
                  </a:ext>
                </a:extLst>
              </p14:cNvPr>
              <p14:cNvContentPartPr/>
              <p14:nvPr/>
            </p14:nvContentPartPr>
            <p14:xfrm>
              <a:off x="3602801" y="4573750"/>
              <a:ext cx="8640" cy="234720"/>
            </p14:xfrm>
          </p:contentPart>
        </mc:Choice>
        <mc:Fallback xmlns="">
          <p:pic>
            <p:nvPicPr>
              <p:cNvPr id="260" name="Рукописный ввод 259">
                <a:extLst>
                  <a:ext uri="{FF2B5EF4-FFF2-40B4-BE49-F238E27FC236}">
                    <a16:creationId xmlns:a16="http://schemas.microsoft.com/office/drawing/2014/main" id="{F099C72C-FACF-43A1-98A6-2B38A04EEE38}"/>
                  </a:ext>
                </a:extLst>
              </p:cNvPr>
              <p:cNvPicPr/>
              <p:nvPr/>
            </p:nvPicPr>
            <p:blipFill>
              <a:blip r:embed="rId666"/>
              <a:stretch>
                <a:fillRect/>
              </a:stretch>
            </p:blipFill>
            <p:spPr>
              <a:xfrm>
                <a:off x="3593801" y="4565110"/>
                <a:ext cx="262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261" name="Рукописный ввод 260">
                <a:extLst>
                  <a:ext uri="{FF2B5EF4-FFF2-40B4-BE49-F238E27FC236}">
                    <a16:creationId xmlns:a16="http://schemas.microsoft.com/office/drawing/2014/main" id="{97C6ECF4-581B-4EAE-9349-FF071351D1C6}"/>
                  </a:ext>
                </a:extLst>
              </p14:cNvPr>
              <p14:cNvContentPartPr/>
              <p14:nvPr/>
            </p14:nvContentPartPr>
            <p14:xfrm>
              <a:off x="3957761" y="4562230"/>
              <a:ext cx="32400" cy="331560"/>
            </p14:xfrm>
          </p:contentPart>
        </mc:Choice>
        <mc:Fallback xmlns="">
          <p:pic>
            <p:nvPicPr>
              <p:cNvPr id="261" name="Рукописный ввод 260">
                <a:extLst>
                  <a:ext uri="{FF2B5EF4-FFF2-40B4-BE49-F238E27FC236}">
                    <a16:creationId xmlns:a16="http://schemas.microsoft.com/office/drawing/2014/main" id="{97C6ECF4-581B-4EAE-9349-FF071351D1C6}"/>
                  </a:ext>
                </a:extLst>
              </p:cNvPr>
              <p:cNvPicPr/>
              <p:nvPr/>
            </p:nvPicPr>
            <p:blipFill>
              <a:blip r:embed="rId668"/>
              <a:stretch>
                <a:fillRect/>
              </a:stretch>
            </p:blipFill>
            <p:spPr>
              <a:xfrm>
                <a:off x="3949121" y="4553230"/>
                <a:ext cx="500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262" name="Рукописный ввод 261">
                <a:extLst>
                  <a:ext uri="{FF2B5EF4-FFF2-40B4-BE49-F238E27FC236}">
                    <a16:creationId xmlns:a16="http://schemas.microsoft.com/office/drawing/2014/main" id="{3711BE2B-62DD-45FE-BD18-A8B5E317EB67}"/>
                  </a:ext>
                </a:extLst>
              </p14:cNvPr>
              <p14:cNvContentPartPr/>
              <p14:nvPr/>
            </p14:nvContentPartPr>
            <p14:xfrm>
              <a:off x="4261601" y="4561510"/>
              <a:ext cx="23040" cy="281520"/>
            </p14:xfrm>
          </p:contentPart>
        </mc:Choice>
        <mc:Fallback xmlns="">
          <p:pic>
            <p:nvPicPr>
              <p:cNvPr id="262" name="Рукописный ввод 261">
                <a:extLst>
                  <a:ext uri="{FF2B5EF4-FFF2-40B4-BE49-F238E27FC236}">
                    <a16:creationId xmlns:a16="http://schemas.microsoft.com/office/drawing/2014/main" id="{3711BE2B-62DD-45FE-BD18-A8B5E317EB67}"/>
                  </a:ext>
                </a:extLst>
              </p:cNvPr>
              <p:cNvPicPr/>
              <p:nvPr/>
            </p:nvPicPr>
            <p:blipFill>
              <a:blip r:embed="rId670"/>
              <a:stretch>
                <a:fillRect/>
              </a:stretch>
            </p:blipFill>
            <p:spPr>
              <a:xfrm>
                <a:off x="4252601" y="4552510"/>
                <a:ext cx="406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263" name="Рукописный ввод 262">
                <a:extLst>
                  <a:ext uri="{FF2B5EF4-FFF2-40B4-BE49-F238E27FC236}">
                    <a16:creationId xmlns:a16="http://schemas.microsoft.com/office/drawing/2014/main" id="{BDD97151-0232-4783-80CF-46B5B8E458C1}"/>
                  </a:ext>
                </a:extLst>
              </p14:cNvPr>
              <p14:cNvContentPartPr/>
              <p14:nvPr/>
            </p14:nvContentPartPr>
            <p14:xfrm>
              <a:off x="4589201" y="4556830"/>
              <a:ext cx="10800" cy="327960"/>
            </p14:xfrm>
          </p:contentPart>
        </mc:Choice>
        <mc:Fallback xmlns="">
          <p:pic>
            <p:nvPicPr>
              <p:cNvPr id="263" name="Рукописный ввод 262">
                <a:extLst>
                  <a:ext uri="{FF2B5EF4-FFF2-40B4-BE49-F238E27FC236}">
                    <a16:creationId xmlns:a16="http://schemas.microsoft.com/office/drawing/2014/main" id="{BDD97151-0232-4783-80CF-46B5B8E458C1}"/>
                  </a:ext>
                </a:extLst>
              </p:cNvPr>
              <p:cNvPicPr/>
              <p:nvPr/>
            </p:nvPicPr>
            <p:blipFill>
              <a:blip r:embed="rId672"/>
              <a:stretch>
                <a:fillRect/>
              </a:stretch>
            </p:blipFill>
            <p:spPr>
              <a:xfrm>
                <a:off x="4580561" y="4547830"/>
                <a:ext cx="284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264" name="Рукописный ввод 263">
                <a:extLst>
                  <a:ext uri="{FF2B5EF4-FFF2-40B4-BE49-F238E27FC236}">
                    <a16:creationId xmlns:a16="http://schemas.microsoft.com/office/drawing/2014/main" id="{3C1FB6A0-DDFF-4DFF-920B-7712911781B7}"/>
                  </a:ext>
                </a:extLst>
              </p14:cNvPr>
              <p14:cNvContentPartPr/>
              <p14:nvPr/>
            </p14:nvContentPartPr>
            <p14:xfrm>
              <a:off x="5029481" y="4541350"/>
              <a:ext cx="9720" cy="278640"/>
            </p14:xfrm>
          </p:contentPart>
        </mc:Choice>
        <mc:Fallback xmlns="">
          <p:pic>
            <p:nvPicPr>
              <p:cNvPr id="264" name="Рукописный ввод 263">
                <a:extLst>
                  <a:ext uri="{FF2B5EF4-FFF2-40B4-BE49-F238E27FC236}">
                    <a16:creationId xmlns:a16="http://schemas.microsoft.com/office/drawing/2014/main" id="{3C1FB6A0-DDFF-4DFF-920B-7712911781B7}"/>
                  </a:ext>
                </a:extLst>
              </p:cNvPr>
              <p:cNvPicPr/>
              <p:nvPr/>
            </p:nvPicPr>
            <p:blipFill>
              <a:blip r:embed="rId674"/>
              <a:stretch>
                <a:fillRect/>
              </a:stretch>
            </p:blipFill>
            <p:spPr>
              <a:xfrm>
                <a:off x="5020481" y="4532350"/>
                <a:ext cx="273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265" name="Рукописный ввод 264">
                <a:extLst>
                  <a:ext uri="{FF2B5EF4-FFF2-40B4-BE49-F238E27FC236}">
                    <a16:creationId xmlns:a16="http://schemas.microsoft.com/office/drawing/2014/main" id="{9EE30FD2-8958-4226-BD02-B026CB5424F5}"/>
                  </a:ext>
                </a:extLst>
              </p14:cNvPr>
              <p14:cNvContentPartPr/>
              <p14:nvPr/>
            </p14:nvContentPartPr>
            <p14:xfrm>
              <a:off x="5323961" y="4533430"/>
              <a:ext cx="11880" cy="335520"/>
            </p14:xfrm>
          </p:contentPart>
        </mc:Choice>
        <mc:Fallback xmlns="">
          <p:pic>
            <p:nvPicPr>
              <p:cNvPr id="265" name="Рукописный ввод 264">
                <a:extLst>
                  <a:ext uri="{FF2B5EF4-FFF2-40B4-BE49-F238E27FC236}">
                    <a16:creationId xmlns:a16="http://schemas.microsoft.com/office/drawing/2014/main" id="{9EE30FD2-8958-4226-BD02-B026CB5424F5}"/>
                  </a:ext>
                </a:extLst>
              </p:cNvPr>
              <p:cNvPicPr/>
              <p:nvPr/>
            </p:nvPicPr>
            <p:blipFill>
              <a:blip r:embed="rId676"/>
              <a:stretch>
                <a:fillRect/>
              </a:stretch>
            </p:blipFill>
            <p:spPr>
              <a:xfrm>
                <a:off x="5315321" y="4524790"/>
                <a:ext cx="295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266" name="Рукописный ввод 265">
                <a:extLst>
                  <a:ext uri="{FF2B5EF4-FFF2-40B4-BE49-F238E27FC236}">
                    <a16:creationId xmlns:a16="http://schemas.microsoft.com/office/drawing/2014/main" id="{31070E47-AD9D-492E-91FB-FC82153CF377}"/>
                  </a:ext>
                </a:extLst>
              </p14:cNvPr>
              <p14:cNvContentPartPr/>
              <p14:nvPr/>
            </p14:nvContentPartPr>
            <p14:xfrm>
              <a:off x="5622041" y="4509310"/>
              <a:ext cx="18720" cy="267480"/>
            </p14:xfrm>
          </p:contentPart>
        </mc:Choice>
        <mc:Fallback xmlns="">
          <p:pic>
            <p:nvPicPr>
              <p:cNvPr id="266" name="Рукописный ввод 265">
                <a:extLst>
                  <a:ext uri="{FF2B5EF4-FFF2-40B4-BE49-F238E27FC236}">
                    <a16:creationId xmlns:a16="http://schemas.microsoft.com/office/drawing/2014/main" id="{31070E47-AD9D-492E-91FB-FC82153CF377}"/>
                  </a:ext>
                </a:extLst>
              </p:cNvPr>
              <p:cNvPicPr/>
              <p:nvPr/>
            </p:nvPicPr>
            <p:blipFill>
              <a:blip r:embed="rId678"/>
              <a:stretch>
                <a:fillRect/>
              </a:stretch>
            </p:blipFill>
            <p:spPr>
              <a:xfrm>
                <a:off x="5613401" y="4500310"/>
                <a:ext cx="363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267" name="Рукописный ввод 266">
                <a:extLst>
                  <a:ext uri="{FF2B5EF4-FFF2-40B4-BE49-F238E27FC236}">
                    <a16:creationId xmlns:a16="http://schemas.microsoft.com/office/drawing/2014/main" id="{020074A3-1E2B-4347-A6DD-9FEA99C84A15}"/>
                  </a:ext>
                </a:extLst>
              </p14:cNvPr>
              <p14:cNvContentPartPr/>
              <p14:nvPr/>
            </p14:nvContentPartPr>
            <p14:xfrm>
              <a:off x="2565281" y="4781110"/>
              <a:ext cx="11520" cy="133920"/>
            </p14:xfrm>
          </p:contentPart>
        </mc:Choice>
        <mc:Fallback xmlns="">
          <p:pic>
            <p:nvPicPr>
              <p:cNvPr id="267" name="Рукописный ввод 266">
                <a:extLst>
                  <a:ext uri="{FF2B5EF4-FFF2-40B4-BE49-F238E27FC236}">
                    <a16:creationId xmlns:a16="http://schemas.microsoft.com/office/drawing/2014/main" id="{020074A3-1E2B-4347-A6DD-9FEA99C84A15}"/>
                  </a:ext>
                </a:extLst>
              </p:cNvPr>
              <p:cNvPicPr/>
              <p:nvPr/>
            </p:nvPicPr>
            <p:blipFill>
              <a:blip r:embed="rId680"/>
              <a:stretch>
                <a:fillRect/>
              </a:stretch>
            </p:blipFill>
            <p:spPr>
              <a:xfrm>
                <a:off x="2556641" y="4772470"/>
                <a:ext cx="291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269" name="Рукописный ввод 268">
                <a:extLst>
                  <a:ext uri="{FF2B5EF4-FFF2-40B4-BE49-F238E27FC236}">
                    <a16:creationId xmlns:a16="http://schemas.microsoft.com/office/drawing/2014/main" id="{9A94F894-97B8-47DF-A84B-7C42FEB4D6EA}"/>
                  </a:ext>
                </a:extLst>
              </p14:cNvPr>
              <p14:cNvContentPartPr/>
              <p14:nvPr/>
            </p14:nvContentPartPr>
            <p14:xfrm>
              <a:off x="5662721" y="2609950"/>
              <a:ext cx="187920" cy="17640"/>
            </p14:xfrm>
          </p:contentPart>
        </mc:Choice>
        <mc:Fallback xmlns="">
          <p:pic>
            <p:nvPicPr>
              <p:cNvPr id="269" name="Рукописный ввод 268">
                <a:extLst>
                  <a:ext uri="{FF2B5EF4-FFF2-40B4-BE49-F238E27FC236}">
                    <a16:creationId xmlns:a16="http://schemas.microsoft.com/office/drawing/2014/main" id="{9A94F894-97B8-47DF-A84B-7C42FEB4D6EA}"/>
                  </a:ext>
                </a:extLst>
              </p:cNvPr>
              <p:cNvPicPr/>
              <p:nvPr/>
            </p:nvPicPr>
            <p:blipFill>
              <a:blip r:embed="rId682"/>
              <a:stretch>
                <a:fillRect/>
              </a:stretch>
            </p:blipFill>
            <p:spPr>
              <a:xfrm>
                <a:off x="5654081" y="2601310"/>
                <a:ext cx="205560" cy="35280"/>
              </a:xfrm>
              <a:prstGeom prst="rect">
                <a:avLst/>
              </a:prstGeom>
            </p:spPr>
          </p:pic>
        </mc:Fallback>
      </mc:AlternateContent>
      <p:grpSp>
        <p:nvGrpSpPr>
          <p:cNvPr id="274" name="Группа 273">
            <a:extLst>
              <a:ext uri="{FF2B5EF4-FFF2-40B4-BE49-F238E27FC236}">
                <a16:creationId xmlns:a16="http://schemas.microsoft.com/office/drawing/2014/main" id="{25EFDF24-A105-4047-A61E-5853EB5BF209}"/>
              </a:ext>
            </a:extLst>
          </p:cNvPr>
          <p:cNvGrpSpPr/>
          <p:nvPr/>
        </p:nvGrpSpPr>
        <p:grpSpPr>
          <a:xfrm>
            <a:off x="7334201" y="1904710"/>
            <a:ext cx="768240" cy="490680"/>
            <a:chOff x="7334201" y="1904710"/>
            <a:chExt cx="768240" cy="490680"/>
          </a:xfrm>
        </p:grpSpPr>
        <mc:AlternateContent xmlns:mc="http://schemas.openxmlformats.org/markup-compatibility/2006" xmlns:p14="http://schemas.microsoft.com/office/powerpoint/2010/main">
          <mc:Choice Requires="p14">
            <p:contentPart p14:bwMode="auto" r:id="rId683">
              <p14:nvContentPartPr>
                <p14:cNvPr id="270" name="Рукописный ввод 269">
                  <a:extLst>
                    <a:ext uri="{FF2B5EF4-FFF2-40B4-BE49-F238E27FC236}">
                      <a16:creationId xmlns:a16="http://schemas.microsoft.com/office/drawing/2014/main" id="{C1482348-19A4-416F-966F-2E589D8E6DD4}"/>
                    </a:ext>
                  </a:extLst>
                </p14:cNvPr>
                <p14:cNvContentPartPr/>
                <p14:nvPr/>
              </p14:nvContentPartPr>
              <p14:xfrm>
                <a:off x="7373081" y="2171470"/>
                <a:ext cx="199440" cy="20520"/>
              </p14:xfrm>
            </p:contentPart>
          </mc:Choice>
          <mc:Fallback xmlns="">
            <p:pic>
              <p:nvPicPr>
                <p:cNvPr id="270" name="Рукописный ввод 269">
                  <a:extLst>
                    <a:ext uri="{FF2B5EF4-FFF2-40B4-BE49-F238E27FC236}">
                      <a16:creationId xmlns:a16="http://schemas.microsoft.com/office/drawing/2014/main" id="{C1482348-19A4-416F-966F-2E589D8E6DD4}"/>
                    </a:ext>
                  </a:extLst>
                </p:cNvPr>
                <p:cNvPicPr/>
                <p:nvPr/>
              </p:nvPicPr>
              <p:blipFill>
                <a:blip r:embed="rId684"/>
                <a:stretch>
                  <a:fillRect/>
                </a:stretch>
              </p:blipFill>
              <p:spPr>
                <a:xfrm>
                  <a:off x="7364441" y="2162830"/>
                  <a:ext cx="2170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271" name="Рукописный ввод 270">
                  <a:extLst>
                    <a:ext uri="{FF2B5EF4-FFF2-40B4-BE49-F238E27FC236}">
                      <a16:creationId xmlns:a16="http://schemas.microsoft.com/office/drawing/2014/main" id="{5A54081D-6016-4AA3-A5BD-2DAB216CFEAE}"/>
                    </a:ext>
                  </a:extLst>
                </p14:cNvPr>
                <p14:cNvContentPartPr/>
                <p14:nvPr/>
              </p14:nvContentPartPr>
              <p14:xfrm>
                <a:off x="7334201" y="2278030"/>
                <a:ext cx="286200" cy="46080"/>
              </p14:xfrm>
            </p:contentPart>
          </mc:Choice>
          <mc:Fallback xmlns="">
            <p:pic>
              <p:nvPicPr>
                <p:cNvPr id="271" name="Рукописный ввод 270">
                  <a:extLst>
                    <a:ext uri="{FF2B5EF4-FFF2-40B4-BE49-F238E27FC236}">
                      <a16:creationId xmlns:a16="http://schemas.microsoft.com/office/drawing/2014/main" id="{5A54081D-6016-4AA3-A5BD-2DAB216CFEAE}"/>
                    </a:ext>
                  </a:extLst>
                </p:cNvPr>
                <p:cNvPicPr/>
                <p:nvPr/>
              </p:nvPicPr>
              <p:blipFill>
                <a:blip r:embed="rId686"/>
                <a:stretch>
                  <a:fillRect/>
                </a:stretch>
              </p:blipFill>
              <p:spPr>
                <a:xfrm>
                  <a:off x="7325561" y="2269030"/>
                  <a:ext cx="3038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272" name="Рукописный ввод 271">
                  <a:extLst>
                    <a:ext uri="{FF2B5EF4-FFF2-40B4-BE49-F238E27FC236}">
                      <a16:creationId xmlns:a16="http://schemas.microsoft.com/office/drawing/2014/main" id="{F4715B61-FB5E-4D74-BB23-90A905D2E870}"/>
                    </a:ext>
                  </a:extLst>
                </p14:cNvPr>
                <p14:cNvContentPartPr/>
                <p14:nvPr/>
              </p14:nvContentPartPr>
              <p14:xfrm>
                <a:off x="7902641" y="1929550"/>
                <a:ext cx="69120" cy="465840"/>
              </p14:xfrm>
            </p:contentPart>
          </mc:Choice>
          <mc:Fallback xmlns="">
            <p:pic>
              <p:nvPicPr>
                <p:cNvPr id="272" name="Рукописный ввод 271">
                  <a:extLst>
                    <a:ext uri="{FF2B5EF4-FFF2-40B4-BE49-F238E27FC236}">
                      <a16:creationId xmlns:a16="http://schemas.microsoft.com/office/drawing/2014/main" id="{F4715B61-FB5E-4D74-BB23-90A905D2E870}"/>
                    </a:ext>
                  </a:extLst>
                </p:cNvPr>
                <p:cNvPicPr/>
                <p:nvPr/>
              </p:nvPicPr>
              <p:blipFill>
                <a:blip r:embed="rId688"/>
                <a:stretch>
                  <a:fillRect/>
                </a:stretch>
              </p:blipFill>
              <p:spPr>
                <a:xfrm>
                  <a:off x="7893641" y="1920550"/>
                  <a:ext cx="867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273" name="Рукописный ввод 272">
                  <a:extLst>
                    <a:ext uri="{FF2B5EF4-FFF2-40B4-BE49-F238E27FC236}">
                      <a16:creationId xmlns:a16="http://schemas.microsoft.com/office/drawing/2014/main" id="{85832893-8845-481D-9BE0-3F740140E919}"/>
                    </a:ext>
                  </a:extLst>
                </p14:cNvPr>
                <p14:cNvContentPartPr/>
                <p14:nvPr/>
              </p14:nvContentPartPr>
              <p14:xfrm>
                <a:off x="7627961" y="1904710"/>
                <a:ext cx="474480" cy="68760"/>
              </p14:xfrm>
            </p:contentPart>
          </mc:Choice>
          <mc:Fallback xmlns="">
            <p:pic>
              <p:nvPicPr>
                <p:cNvPr id="273" name="Рукописный ввод 272">
                  <a:extLst>
                    <a:ext uri="{FF2B5EF4-FFF2-40B4-BE49-F238E27FC236}">
                      <a16:creationId xmlns:a16="http://schemas.microsoft.com/office/drawing/2014/main" id="{85832893-8845-481D-9BE0-3F740140E919}"/>
                    </a:ext>
                  </a:extLst>
                </p:cNvPr>
                <p:cNvPicPr/>
                <p:nvPr/>
              </p:nvPicPr>
              <p:blipFill>
                <a:blip r:embed="rId690"/>
                <a:stretch>
                  <a:fillRect/>
                </a:stretch>
              </p:blipFill>
              <p:spPr>
                <a:xfrm>
                  <a:off x="7619321" y="1895710"/>
                  <a:ext cx="492120" cy="86400"/>
                </a:xfrm>
                <a:prstGeom prst="rect">
                  <a:avLst/>
                </a:prstGeom>
              </p:spPr>
            </p:pic>
          </mc:Fallback>
        </mc:AlternateContent>
      </p:grpSp>
      <p:sp>
        <p:nvSpPr>
          <p:cNvPr id="268" name="TextBox 267">
            <a:extLst>
              <a:ext uri="{FF2B5EF4-FFF2-40B4-BE49-F238E27FC236}">
                <a16:creationId xmlns:a16="http://schemas.microsoft.com/office/drawing/2014/main" id="{01F8F11B-3652-402A-B87B-9A09DA292FDB}"/>
              </a:ext>
            </a:extLst>
          </p:cNvPr>
          <p:cNvSpPr txBox="1"/>
          <p:nvPr/>
        </p:nvSpPr>
        <p:spPr>
          <a:xfrm>
            <a:off x="1523875" y="4524328"/>
            <a:ext cx="1629120" cy="369332"/>
          </a:xfrm>
          <a:prstGeom prst="rect">
            <a:avLst/>
          </a:prstGeom>
          <a:noFill/>
        </p:spPr>
        <p:txBody>
          <a:bodyPr wrap="square">
            <a:spAutoFit/>
          </a:bodyPr>
          <a:lstStyle/>
          <a:p>
            <a:r>
              <a:rPr lang="en-US" dirty="0"/>
              <a:t>Input</a:t>
            </a:r>
            <a:endParaRPr lang="ru-RU" dirty="0"/>
          </a:p>
        </p:txBody>
      </p:sp>
      <p:sp>
        <p:nvSpPr>
          <p:cNvPr id="275" name="TextBox 274">
            <a:extLst>
              <a:ext uri="{FF2B5EF4-FFF2-40B4-BE49-F238E27FC236}">
                <a16:creationId xmlns:a16="http://schemas.microsoft.com/office/drawing/2014/main" id="{5489FD12-E62E-4A82-9DFC-C4CBDD9BC754}"/>
              </a:ext>
            </a:extLst>
          </p:cNvPr>
          <p:cNvSpPr txBox="1"/>
          <p:nvPr/>
        </p:nvSpPr>
        <p:spPr>
          <a:xfrm>
            <a:off x="456815" y="586565"/>
            <a:ext cx="1629120" cy="369332"/>
          </a:xfrm>
          <a:prstGeom prst="rect">
            <a:avLst/>
          </a:prstGeom>
          <a:noFill/>
        </p:spPr>
        <p:txBody>
          <a:bodyPr wrap="square">
            <a:spAutoFit/>
          </a:bodyPr>
          <a:lstStyle/>
          <a:p>
            <a:r>
              <a:rPr lang="en-US" dirty="0"/>
              <a:t>Output</a:t>
            </a:r>
            <a:endParaRPr lang="ru-RU" dirty="0"/>
          </a:p>
        </p:txBody>
      </p:sp>
    </p:spTree>
    <p:extLst>
      <p:ext uri="{BB962C8B-B14F-4D97-AF65-F5344CB8AC3E}">
        <p14:creationId xmlns:p14="http://schemas.microsoft.com/office/powerpoint/2010/main" val="224349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sp>
        <p:nvSpPr>
          <p:cNvPr id="11" name="TextBox 10">
            <a:extLst>
              <a:ext uri="{FF2B5EF4-FFF2-40B4-BE49-F238E27FC236}">
                <a16:creationId xmlns:a16="http://schemas.microsoft.com/office/drawing/2014/main" id="{463B7E7F-21C6-40F0-8135-B74D5A814563}"/>
              </a:ext>
            </a:extLst>
          </p:cNvPr>
          <p:cNvSpPr txBox="1"/>
          <p:nvPr/>
        </p:nvSpPr>
        <p:spPr>
          <a:xfrm>
            <a:off x="368867" y="888411"/>
            <a:ext cx="3187559" cy="646331"/>
          </a:xfrm>
          <a:prstGeom prst="rect">
            <a:avLst/>
          </a:prstGeom>
          <a:noFill/>
        </p:spPr>
        <p:txBody>
          <a:bodyPr wrap="square">
            <a:spAutoFit/>
          </a:bodyPr>
          <a:lstStyle/>
          <a:p>
            <a:r>
              <a:rPr lang="en-US" dirty="0"/>
              <a:t>Pros:</a:t>
            </a:r>
          </a:p>
          <a:p>
            <a:r>
              <a:rPr lang="en-US" dirty="0"/>
              <a:t>100% efficient</a:t>
            </a:r>
          </a:p>
        </p:txBody>
      </p:sp>
      <p:sp>
        <p:nvSpPr>
          <p:cNvPr id="6" name="TextBox 5">
            <a:extLst>
              <a:ext uri="{FF2B5EF4-FFF2-40B4-BE49-F238E27FC236}">
                <a16:creationId xmlns:a16="http://schemas.microsoft.com/office/drawing/2014/main" id="{8A5CA5C1-41E0-45A7-A1A6-47DC0E1874EA}"/>
              </a:ext>
            </a:extLst>
          </p:cNvPr>
          <p:cNvSpPr txBox="1"/>
          <p:nvPr/>
        </p:nvSpPr>
        <p:spPr>
          <a:xfrm>
            <a:off x="5809910" y="813088"/>
            <a:ext cx="3187559" cy="1477328"/>
          </a:xfrm>
          <a:prstGeom prst="rect">
            <a:avLst/>
          </a:prstGeom>
          <a:noFill/>
        </p:spPr>
        <p:txBody>
          <a:bodyPr wrap="square">
            <a:spAutoFit/>
          </a:bodyPr>
          <a:lstStyle/>
          <a:p>
            <a:r>
              <a:rPr lang="en-US" dirty="0"/>
              <a:t>Cons:</a:t>
            </a:r>
          </a:p>
          <a:p>
            <a:pPr marL="342900" indent="-342900">
              <a:buAutoNum type="arabicParenR"/>
            </a:pPr>
            <a:r>
              <a:rPr lang="en-US" dirty="0"/>
              <a:t>You should have CDF of distribution </a:t>
            </a:r>
          </a:p>
          <a:p>
            <a:pPr marL="342900" indent="-342900">
              <a:buAutoNum type="arabicParenR"/>
            </a:pPr>
            <a:r>
              <a:rPr lang="en-US" dirty="0"/>
              <a:t>You should can calculate inverse CDF (ICDF)</a:t>
            </a:r>
          </a:p>
        </p:txBody>
      </p:sp>
      <p:pic>
        <p:nvPicPr>
          <p:cNvPr id="7" name="Picture 2">
            <a:extLst>
              <a:ext uri="{FF2B5EF4-FFF2-40B4-BE49-F238E27FC236}">
                <a16:creationId xmlns:a16="http://schemas.microsoft.com/office/drawing/2014/main" id="{60DE029A-ADD9-4C95-B7DF-5BF05C36B42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35963" y="162805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89F18E-D348-4FC0-BD77-D04272FEED2B}"/>
              </a:ext>
            </a:extLst>
          </p:cNvPr>
          <p:cNvSpPr txBox="1"/>
          <p:nvPr/>
        </p:nvSpPr>
        <p:spPr>
          <a:xfrm>
            <a:off x="191480" y="3222417"/>
            <a:ext cx="3187559" cy="369332"/>
          </a:xfrm>
          <a:prstGeom prst="rect">
            <a:avLst/>
          </a:prstGeom>
          <a:noFill/>
        </p:spPr>
        <p:txBody>
          <a:bodyPr wrap="square">
            <a:spAutoFit/>
          </a:bodyPr>
          <a:lstStyle/>
          <a:p>
            <a:r>
              <a:rPr lang="en-US" dirty="0"/>
              <a:t>Normal distribution</a:t>
            </a:r>
            <a:endParaRPr lang="ru-RU" dirty="0"/>
          </a:p>
        </p:txBody>
      </p:sp>
    </p:spTree>
    <p:extLst>
      <p:ext uri="{BB962C8B-B14F-4D97-AF65-F5344CB8AC3E}">
        <p14:creationId xmlns:p14="http://schemas.microsoft.com/office/powerpoint/2010/main" val="1351234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665427" cy="461665"/>
          </a:xfrm>
          <a:prstGeom prst="rect">
            <a:avLst/>
          </a:prstGeom>
        </p:spPr>
        <p:txBody>
          <a:bodyPr wrap="none">
            <a:spAutoFit/>
          </a:bodyPr>
          <a:lstStyle/>
          <a:p>
            <a:r>
              <a:rPr lang="en-US" sz="2400" b="1" dirty="0"/>
              <a:t>Inverse transform sampling</a:t>
            </a:r>
          </a:p>
        </p:txBody>
      </p:sp>
      <p:grpSp>
        <p:nvGrpSpPr>
          <p:cNvPr id="25" name="Группа 24">
            <a:extLst>
              <a:ext uri="{FF2B5EF4-FFF2-40B4-BE49-F238E27FC236}">
                <a16:creationId xmlns:a16="http://schemas.microsoft.com/office/drawing/2014/main" id="{204E54D9-9214-4224-8C37-9E8B032EF0A8}"/>
              </a:ext>
            </a:extLst>
          </p:cNvPr>
          <p:cNvGrpSpPr/>
          <p:nvPr/>
        </p:nvGrpSpPr>
        <p:grpSpPr>
          <a:xfrm>
            <a:off x="507060" y="1812974"/>
            <a:ext cx="6702480" cy="3104280"/>
            <a:chOff x="1162721" y="957614"/>
            <a:chExt cx="6702480" cy="3104280"/>
          </a:xfrm>
        </p:grpSpPr>
        <mc:AlternateContent xmlns:mc="http://schemas.openxmlformats.org/markup-compatibility/2006" xmlns:p14="http://schemas.microsoft.com/office/powerpoint/2010/main">
          <mc:Choice Requires="p14">
            <p:contentPart p14:bwMode="auto" r:id="rId3">
              <p14:nvContentPartPr>
                <p14:cNvPr id="16" name="Рукописный ввод 15">
                  <a:extLst>
                    <a:ext uri="{FF2B5EF4-FFF2-40B4-BE49-F238E27FC236}">
                      <a16:creationId xmlns:a16="http://schemas.microsoft.com/office/drawing/2014/main" id="{45BF9462-497A-40FB-A0BB-7A4B6E5C4530}"/>
                    </a:ext>
                  </a:extLst>
                </p14:cNvPr>
                <p14:cNvContentPartPr/>
                <p14:nvPr/>
              </p14:nvContentPartPr>
              <p14:xfrm>
                <a:off x="5089601" y="3918254"/>
                <a:ext cx="2775600" cy="135720"/>
              </p14:xfrm>
            </p:contentPart>
          </mc:Choice>
          <mc:Fallback xmlns="">
            <p:pic>
              <p:nvPicPr>
                <p:cNvPr id="16" name="Рукописный ввод 15">
                  <a:extLst>
                    <a:ext uri="{FF2B5EF4-FFF2-40B4-BE49-F238E27FC236}">
                      <a16:creationId xmlns:a16="http://schemas.microsoft.com/office/drawing/2014/main" id="{45BF9462-497A-40FB-A0BB-7A4B6E5C4530}"/>
                    </a:ext>
                  </a:extLst>
                </p:cNvPr>
                <p:cNvPicPr/>
                <p:nvPr/>
              </p:nvPicPr>
              <p:blipFill>
                <a:blip r:embed="rId4"/>
                <a:stretch>
                  <a:fillRect/>
                </a:stretch>
              </p:blipFill>
              <p:spPr>
                <a:xfrm>
                  <a:off x="5080601" y="3909614"/>
                  <a:ext cx="2793240" cy="153360"/>
                </a:xfrm>
                <a:prstGeom prst="rect">
                  <a:avLst/>
                </a:prstGeom>
              </p:spPr>
            </p:pic>
          </mc:Fallback>
        </mc:AlternateContent>
        <p:grpSp>
          <p:nvGrpSpPr>
            <p:cNvPr id="24" name="Группа 23">
              <a:extLst>
                <a:ext uri="{FF2B5EF4-FFF2-40B4-BE49-F238E27FC236}">
                  <a16:creationId xmlns:a16="http://schemas.microsoft.com/office/drawing/2014/main" id="{28641A52-5485-4229-83AA-DA6731A523F8}"/>
                </a:ext>
              </a:extLst>
            </p:cNvPr>
            <p:cNvGrpSpPr/>
            <p:nvPr/>
          </p:nvGrpSpPr>
          <p:grpSpPr>
            <a:xfrm>
              <a:off x="1162721" y="957614"/>
              <a:ext cx="6024240" cy="3104280"/>
              <a:chOff x="1162721" y="957614"/>
              <a:chExt cx="6024240" cy="3104280"/>
            </a:xfrm>
          </p:grpSpPr>
          <p:grpSp>
            <p:nvGrpSpPr>
              <p:cNvPr id="9" name="Группа 8">
                <a:extLst>
                  <a:ext uri="{FF2B5EF4-FFF2-40B4-BE49-F238E27FC236}">
                    <a16:creationId xmlns:a16="http://schemas.microsoft.com/office/drawing/2014/main" id="{38955BF9-0CC4-4E10-B1A6-54BC562608CF}"/>
                  </a:ext>
                </a:extLst>
              </p:cNvPr>
              <p:cNvGrpSpPr/>
              <p:nvPr/>
            </p:nvGrpSpPr>
            <p:grpSpPr>
              <a:xfrm>
                <a:off x="1162721" y="1032134"/>
                <a:ext cx="306360" cy="3024000"/>
                <a:chOff x="1162721" y="1032134"/>
                <a:chExt cx="306360" cy="3024000"/>
              </a:xfrm>
            </p:grpSpPr>
            <mc:AlternateContent xmlns:mc="http://schemas.openxmlformats.org/markup-compatibility/2006" xmlns:p14="http://schemas.microsoft.com/office/powerpoint/2010/main">
              <mc:Choice Requires="p14">
                <p:contentPart p14:bwMode="auto" r:id="rId5">
                  <p14:nvContentPartPr>
                    <p14:cNvPr id="3" name="Рукописный ввод 2">
                      <a:extLst>
                        <a:ext uri="{FF2B5EF4-FFF2-40B4-BE49-F238E27FC236}">
                          <a16:creationId xmlns:a16="http://schemas.microsoft.com/office/drawing/2014/main" id="{1E10F987-D0A7-4A86-BA75-BBEABD4EA822}"/>
                        </a:ext>
                      </a:extLst>
                    </p14:cNvPr>
                    <p14:cNvContentPartPr/>
                    <p14:nvPr/>
                  </p14:nvContentPartPr>
                  <p14:xfrm>
                    <a:off x="1209521" y="1159214"/>
                    <a:ext cx="151560" cy="2896920"/>
                  </p14:xfrm>
                </p:contentPart>
              </mc:Choice>
              <mc:Fallback xmlns="">
                <p:pic>
                  <p:nvPicPr>
                    <p:cNvPr id="3" name="Рукописный ввод 2">
                      <a:extLst>
                        <a:ext uri="{FF2B5EF4-FFF2-40B4-BE49-F238E27FC236}">
                          <a16:creationId xmlns:a16="http://schemas.microsoft.com/office/drawing/2014/main" id="{1E10F987-D0A7-4A86-BA75-BBEABD4EA822}"/>
                        </a:ext>
                      </a:extLst>
                    </p:cNvPr>
                    <p:cNvPicPr/>
                    <p:nvPr/>
                  </p:nvPicPr>
                  <p:blipFill>
                    <a:blip r:embed="rId6"/>
                    <a:stretch>
                      <a:fillRect/>
                    </a:stretch>
                  </p:blipFill>
                  <p:spPr>
                    <a:xfrm>
                      <a:off x="1200521" y="1150574"/>
                      <a:ext cx="169200" cy="2914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Рукописный ввод 3">
                      <a:extLst>
                        <a:ext uri="{FF2B5EF4-FFF2-40B4-BE49-F238E27FC236}">
                          <a16:creationId xmlns:a16="http://schemas.microsoft.com/office/drawing/2014/main" id="{28138BDF-441A-4D43-BE32-0F4242545A1B}"/>
                        </a:ext>
                      </a:extLst>
                    </p14:cNvPr>
                    <p14:cNvContentPartPr/>
                    <p14:nvPr/>
                  </p14:nvContentPartPr>
                  <p14:xfrm>
                    <a:off x="1162721" y="1032134"/>
                    <a:ext cx="306360" cy="407880"/>
                  </p14:xfrm>
                </p:contentPart>
              </mc:Choice>
              <mc:Fallback xmlns="">
                <p:pic>
                  <p:nvPicPr>
                    <p:cNvPr id="4" name="Рукописный ввод 3">
                      <a:extLst>
                        <a:ext uri="{FF2B5EF4-FFF2-40B4-BE49-F238E27FC236}">
                          <a16:creationId xmlns:a16="http://schemas.microsoft.com/office/drawing/2014/main" id="{28138BDF-441A-4D43-BE32-0F4242545A1B}"/>
                        </a:ext>
                      </a:extLst>
                    </p:cNvPr>
                    <p:cNvPicPr/>
                    <p:nvPr/>
                  </p:nvPicPr>
                  <p:blipFill>
                    <a:blip r:embed="rId8"/>
                    <a:stretch>
                      <a:fillRect/>
                    </a:stretch>
                  </p:blipFill>
                  <p:spPr>
                    <a:xfrm>
                      <a:off x="1154081" y="1023134"/>
                      <a:ext cx="324000" cy="42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Рукописный ввод 9">
                    <a:extLst>
                      <a:ext uri="{FF2B5EF4-FFF2-40B4-BE49-F238E27FC236}">
                        <a16:creationId xmlns:a16="http://schemas.microsoft.com/office/drawing/2014/main" id="{2250D466-18C3-430A-818F-76F69F2A9317}"/>
                      </a:ext>
                    </a:extLst>
                  </p14:cNvPr>
                  <p14:cNvContentPartPr/>
                  <p14:nvPr/>
                </p14:nvContentPartPr>
                <p14:xfrm>
                  <a:off x="1247321" y="3974054"/>
                  <a:ext cx="3976920" cy="87840"/>
                </p14:xfrm>
              </p:contentPart>
            </mc:Choice>
            <mc:Fallback xmlns="">
              <p:pic>
                <p:nvPicPr>
                  <p:cNvPr id="10" name="Рукописный ввод 9">
                    <a:extLst>
                      <a:ext uri="{FF2B5EF4-FFF2-40B4-BE49-F238E27FC236}">
                        <a16:creationId xmlns:a16="http://schemas.microsoft.com/office/drawing/2014/main" id="{2250D466-18C3-430A-818F-76F69F2A9317}"/>
                      </a:ext>
                    </a:extLst>
                  </p:cNvPr>
                  <p:cNvPicPr/>
                  <p:nvPr/>
                </p:nvPicPr>
                <p:blipFill>
                  <a:blip r:embed="rId10"/>
                  <a:stretch>
                    <a:fillRect/>
                  </a:stretch>
                </p:blipFill>
                <p:spPr>
                  <a:xfrm>
                    <a:off x="1238321" y="3965414"/>
                    <a:ext cx="3994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Рукописный ввод 14">
                    <a:extLst>
                      <a:ext uri="{FF2B5EF4-FFF2-40B4-BE49-F238E27FC236}">
                        <a16:creationId xmlns:a16="http://schemas.microsoft.com/office/drawing/2014/main" id="{7CDBA75C-BCC0-42A9-9983-0D939622F31F}"/>
                      </a:ext>
                    </a:extLst>
                  </p14:cNvPr>
                  <p14:cNvContentPartPr/>
                  <p14:nvPr/>
                </p14:nvContentPartPr>
                <p14:xfrm>
                  <a:off x="1491761" y="1663934"/>
                  <a:ext cx="5695200" cy="2064240"/>
                </p14:xfrm>
              </p:contentPart>
            </mc:Choice>
            <mc:Fallback xmlns="">
              <p:pic>
                <p:nvPicPr>
                  <p:cNvPr id="15" name="Рукописный ввод 14">
                    <a:extLst>
                      <a:ext uri="{FF2B5EF4-FFF2-40B4-BE49-F238E27FC236}">
                        <a16:creationId xmlns:a16="http://schemas.microsoft.com/office/drawing/2014/main" id="{7CDBA75C-BCC0-42A9-9983-0D939622F31F}"/>
                      </a:ext>
                    </a:extLst>
                  </p:cNvPr>
                  <p:cNvPicPr/>
                  <p:nvPr/>
                </p:nvPicPr>
                <p:blipFill>
                  <a:blip r:embed="rId12"/>
                  <a:stretch>
                    <a:fillRect/>
                  </a:stretch>
                </p:blipFill>
                <p:spPr>
                  <a:xfrm>
                    <a:off x="1483121" y="1654934"/>
                    <a:ext cx="5712840" cy="2081880"/>
                  </a:xfrm>
                  <a:prstGeom prst="rect">
                    <a:avLst/>
                  </a:prstGeom>
                </p:spPr>
              </p:pic>
            </mc:Fallback>
          </mc:AlternateContent>
          <p:grpSp>
            <p:nvGrpSpPr>
              <p:cNvPr id="23" name="Группа 22">
                <a:extLst>
                  <a:ext uri="{FF2B5EF4-FFF2-40B4-BE49-F238E27FC236}">
                    <a16:creationId xmlns:a16="http://schemas.microsoft.com/office/drawing/2014/main" id="{7FD54F05-63CB-4A6C-9577-0FC66A8DE812}"/>
                  </a:ext>
                </a:extLst>
              </p:cNvPr>
              <p:cNvGrpSpPr/>
              <p:nvPr/>
            </p:nvGrpSpPr>
            <p:grpSpPr>
              <a:xfrm>
                <a:off x="2958401" y="957614"/>
                <a:ext cx="437760" cy="601200"/>
                <a:chOff x="2958401" y="957614"/>
                <a:chExt cx="437760" cy="601200"/>
              </a:xfrm>
            </p:grpSpPr>
            <mc:AlternateContent xmlns:mc="http://schemas.openxmlformats.org/markup-compatibility/2006" xmlns:p14="http://schemas.microsoft.com/office/powerpoint/2010/main">
              <mc:Choice Requires="p14">
                <p:contentPart p14:bwMode="auto" r:id="rId13">
                  <p14:nvContentPartPr>
                    <p14:cNvPr id="17" name="Рукописный ввод 16">
                      <a:extLst>
                        <a:ext uri="{FF2B5EF4-FFF2-40B4-BE49-F238E27FC236}">
                          <a16:creationId xmlns:a16="http://schemas.microsoft.com/office/drawing/2014/main" id="{15929A8C-B4C3-4630-91D8-76DC009551C1}"/>
                        </a:ext>
                      </a:extLst>
                    </p14:cNvPr>
                    <p14:cNvContentPartPr/>
                    <p14:nvPr/>
                  </p14:nvContentPartPr>
                  <p14:xfrm>
                    <a:off x="2991161" y="957614"/>
                    <a:ext cx="51840" cy="601200"/>
                  </p14:xfrm>
                </p:contentPart>
              </mc:Choice>
              <mc:Fallback xmlns="">
                <p:pic>
                  <p:nvPicPr>
                    <p:cNvPr id="17" name="Рукописный ввод 16">
                      <a:extLst>
                        <a:ext uri="{FF2B5EF4-FFF2-40B4-BE49-F238E27FC236}">
                          <a16:creationId xmlns:a16="http://schemas.microsoft.com/office/drawing/2014/main" id="{15929A8C-B4C3-4630-91D8-76DC009551C1}"/>
                        </a:ext>
                      </a:extLst>
                    </p:cNvPr>
                    <p:cNvPicPr/>
                    <p:nvPr/>
                  </p:nvPicPr>
                  <p:blipFill>
                    <a:blip r:embed="rId14"/>
                    <a:stretch>
                      <a:fillRect/>
                    </a:stretch>
                  </p:blipFill>
                  <p:spPr>
                    <a:xfrm>
                      <a:off x="2982161" y="948974"/>
                      <a:ext cx="6948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Рукописный ввод 17">
                      <a:extLst>
                        <a:ext uri="{FF2B5EF4-FFF2-40B4-BE49-F238E27FC236}">
                          <a16:creationId xmlns:a16="http://schemas.microsoft.com/office/drawing/2014/main" id="{4E755178-6A24-412E-B182-E6D4528BEDAD}"/>
                        </a:ext>
                      </a:extLst>
                    </p14:cNvPr>
                    <p14:cNvContentPartPr/>
                    <p14:nvPr/>
                  </p14:nvContentPartPr>
                  <p14:xfrm>
                    <a:off x="2958401" y="1324094"/>
                    <a:ext cx="99000" cy="77040"/>
                  </p14:xfrm>
                </p:contentPart>
              </mc:Choice>
              <mc:Fallback xmlns="">
                <p:pic>
                  <p:nvPicPr>
                    <p:cNvPr id="18" name="Рукописный ввод 17">
                      <a:extLst>
                        <a:ext uri="{FF2B5EF4-FFF2-40B4-BE49-F238E27FC236}">
                          <a16:creationId xmlns:a16="http://schemas.microsoft.com/office/drawing/2014/main" id="{4E755178-6A24-412E-B182-E6D4528BEDAD}"/>
                        </a:ext>
                      </a:extLst>
                    </p:cNvPr>
                    <p:cNvPicPr/>
                    <p:nvPr/>
                  </p:nvPicPr>
                  <p:blipFill>
                    <a:blip r:embed="rId16"/>
                    <a:stretch>
                      <a:fillRect/>
                    </a:stretch>
                  </p:blipFill>
                  <p:spPr>
                    <a:xfrm>
                      <a:off x="2949761" y="1315454"/>
                      <a:ext cx="116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Рукописный ввод 18">
                      <a:extLst>
                        <a:ext uri="{FF2B5EF4-FFF2-40B4-BE49-F238E27FC236}">
                          <a16:creationId xmlns:a16="http://schemas.microsoft.com/office/drawing/2014/main" id="{8E48DF5D-3894-4111-BF6D-9AAF87F4039E}"/>
                        </a:ext>
                      </a:extLst>
                    </p14:cNvPr>
                    <p14:cNvContentPartPr/>
                    <p14:nvPr/>
                  </p14:nvContentPartPr>
                  <p14:xfrm>
                    <a:off x="3130481" y="1118174"/>
                    <a:ext cx="64800" cy="311400"/>
                  </p14:xfrm>
                </p:contentPart>
              </mc:Choice>
              <mc:Fallback xmlns="">
                <p:pic>
                  <p:nvPicPr>
                    <p:cNvPr id="19" name="Рукописный ввод 18">
                      <a:extLst>
                        <a:ext uri="{FF2B5EF4-FFF2-40B4-BE49-F238E27FC236}">
                          <a16:creationId xmlns:a16="http://schemas.microsoft.com/office/drawing/2014/main" id="{8E48DF5D-3894-4111-BF6D-9AAF87F4039E}"/>
                        </a:ext>
                      </a:extLst>
                    </p:cNvPr>
                    <p:cNvPicPr/>
                    <p:nvPr/>
                  </p:nvPicPr>
                  <p:blipFill>
                    <a:blip r:embed="rId18"/>
                    <a:stretch>
                      <a:fillRect/>
                    </a:stretch>
                  </p:blipFill>
                  <p:spPr>
                    <a:xfrm>
                      <a:off x="3121481" y="1109534"/>
                      <a:ext cx="824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Рукописный ввод 19">
                      <a:extLst>
                        <a:ext uri="{FF2B5EF4-FFF2-40B4-BE49-F238E27FC236}">
                          <a16:creationId xmlns:a16="http://schemas.microsoft.com/office/drawing/2014/main" id="{83EE2328-A1B4-463D-BD77-8C061CE95855}"/>
                        </a:ext>
                      </a:extLst>
                    </p14:cNvPr>
                    <p14:cNvContentPartPr/>
                    <p14:nvPr/>
                  </p14:nvContentPartPr>
                  <p14:xfrm>
                    <a:off x="3202481" y="1219334"/>
                    <a:ext cx="65880" cy="136440"/>
                  </p14:xfrm>
                </p:contentPart>
              </mc:Choice>
              <mc:Fallback xmlns="">
                <p:pic>
                  <p:nvPicPr>
                    <p:cNvPr id="20" name="Рукописный ввод 19">
                      <a:extLst>
                        <a:ext uri="{FF2B5EF4-FFF2-40B4-BE49-F238E27FC236}">
                          <a16:creationId xmlns:a16="http://schemas.microsoft.com/office/drawing/2014/main" id="{83EE2328-A1B4-463D-BD77-8C061CE95855}"/>
                        </a:ext>
                      </a:extLst>
                    </p:cNvPr>
                    <p:cNvPicPr/>
                    <p:nvPr/>
                  </p:nvPicPr>
                  <p:blipFill>
                    <a:blip r:embed="rId20"/>
                    <a:stretch>
                      <a:fillRect/>
                    </a:stretch>
                  </p:blipFill>
                  <p:spPr>
                    <a:xfrm>
                      <a:off x="3193481" y="1210694"/>
                      <a:ext cx="83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Рукописный ввод 20">
                      <a:extLst>
                        <a:ext uri="{FF2B5EF4-FFF2-40B4-BE49-F238E27FC236}">
                          <a16:creationId xmlns:a16="http://schemas.microsoft.com/office/drawing/2014/main" id="{ED3284B8-EE19-4545-946D-37DB3D05CC63}"/>
                        </a:ext>
                      </a:extLst>
                    </p14:cNvPr>
                    <p14:cNvContentPartPr/>
                    <p14:nvPr/>
                  </p14:nvContentPartPr>
                  <p14:xfrm>
                    <a:off x="3221561" y="1269734"/>
                    <a:ext cx="70560" cy="57960"/>
                  </p14:xfrm>
                </p:contentPart>
              </mc:Choice>
              <mc:Fallback xmlns="">
                <p:pic>
                  <p:nvPicPr>
                    <p:cNvPr id="21" name="Рукописный ввод 20">
                      <a:extLst>
                        <a:ext uri="{FF2B5EF4-FFF2-40B4-BE49-F238E27FC236}">
                          <a16:creationId xmlns:a16="http://schemas.microsoft.com/office/drawing/2014/main" id="{ED3284B8-EE19-4545-946D-37DB3D05CC63}"/>
                        </a:ext>
                      </a:extLst>
                    </p:cNvPr>
                    <p:cNvPicPr/>
                    <p:nvPr/>
                  </p:nvPicPr>
                  <p:blipFill>
                    <a:blip r:embed="rId22"/>
                    <a:stretch>
                      <a:fillRect/>
                    </a:stretch>
                  </p:blipFill>
                  <p:spPr>
                    <a:xfrm>
                      <a:off x="3212561" y="1260734"/>
                      <a:ext cx="882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Рукописный ввод 21">
                      <a:extLst>
                        <a:ext uri="{FF2B5EF4-FFF2-40B4-BE49-F238E27FC236}">
                          <a16:creationId xmlns:a16="http://schemas.microsoft.com/office/drawing/2014/main" id="{B198661C-0F4F-44C6-90E1-B40B02C898F2}"/>
                        </a:ext>
                      </a:extLst>
                    </p14:cNvPr>
                    <p14:cNvContentPartPr/>
                    <p14:nvPr/>
                  </p14:nvContentPartPr>
                  <p14:xfrm>
                    <a:off x="3273401" y="1104134"/>
                    <a:ext cx="122760" cy="282960"/>
                  </p14:xfrm>
                </p:contentPart>
              </mc:Choice>
              <mc:Fallback xmlns="">
                <p:pic>
                  <p:nvPicPr>
                    <p:cNvPr id="22" name="Рукописный ввод 21">
                      <a:extLst>
                        <a:ext uri="{FF2B5EF4-FFF2-40B4-BE49-F238E27FC236}">
                          <a16:creationId xmlns:a16="http://schemas.microsoft.com/office/drawing/2014/main" id="{B198661C-0F4F-44C6-90E1-B40B02C898F2}"/>
                        </a:ext>
                      </a:extLst>
                    </p:cNvPr>
                    <p:cNvPicPr/>
                    <p:nvPr/>
                  </p:nvPicPr>
                  <p:blipFill>
                    <a:blip r:embed="rId24"/>
                    <a:stretch>
                      <a:fillRect/>
                    </a:stretch>
                  </p:blipFill>
                  <p:spPr>
                    <a:xfrm>
                      <a:off x="3264761" y="1095494"/>
                      <a:ext cx="140400" cy="300600"/>
                    </a:xfrm>
                    <a:prstGeom prst="rect">
                      <a:avLst/>
                    </a:prstGeom>
                  </p:spPr>
                </p:pic>
              </mc:Fallback>
            </mc:AlternateContent>
          </p:grpSp>
        </p:grpSp>
      </p:grpSp>
      <p:pic>
        <p:nvPicPr>
          <p:cNvPr id="26" name="Рисунок 25" descr="Справка со сплошной заливкой">
            <a:extLst>
              <a:ext uri="{FF2B5EF4-FFF2-40B4-BE49-F238E27FC236}">
                <a16:creationId xmlns:a16="http://schemas.microsoft.com/office/drawing/2014/main" id="{E6BF3D5A-07DA-4F12-9881-B4127009406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524079" y="898574"/>
            <a:ext cx="914400" cy="914400"/>
          </a:xfrm>
          <a:prstGeom prst="rect">
            <a:avLst/>
          </a:prstGeom>
        </p:spPr>
      </p:pic>
      <p:sp>
        <p:nvSpPr>
          <p:cNvPr id="27" name="TextBox 26">
            <a:extLst>
              <a:ext uri="{FF2B5EF4-FFF2-40B4-BE49-F238E27FC236}">
                <a16:creationId xmlns:a16="http://schemas.microsoft.com/office/drawing/2014/main" id="{77993B4F-F5B3-4CFA-B868-EB7E68C8BC9D}"/>
              </a:ext>
            </a:extLst>
          </p:cNvPr>
          <p:cNvSpPr txBox="1"/>
          <p:nvPr/>
        </p:nvSpPr>
        <p:spPr>
          <a:xfrm>
            <a:off x="6895001" y="1199562"/>
            <a:ext cx="725918" cy="369332"/>
          </a:xfrm>
          <a:prstGeom prst="rect">
            <a:avLst/>
          </a:prstGeom>
          <a:noFill/>
        </p:spPr>
        <p:txBody>
          <a:bodyPr wrap="square">
            <a:spAutoFit/>
          </a:bodyPr>
          <a:lstStyle/>
          <a:p>
            <a:r>
              <a:rPr lang="en-US" dirty="0"/>
              <a:t>CDF</a:t>
            </a:r>
            <a:endParaRPr lang="ru-RU" dirty="0"/>
          </a:p>
        </p:txBody>
      </p:sp>
      <p:sp>
        <p:nvSpPr>
          <p:cNvPr id="30" name="TextBox 29">
            <a:extLst>
              <a:ext uri="{FF2B5EF4-FFF2-40B4-BE49-F238E27FC236}">
                <a16:creationId xmlns:a16="http://schemas.microsoft.com/office/drawing/2014/main" id="{C7F01255-9720-441D-9358-8D56EFB7B3E6}"/>
              </a:ext>
            </a:extLst>
          </p:cNvPr>
          <p:cNvSpPr txBox="1"/>
          <p:nvPr/>
        </p:nvSpPr>
        <p:spPr>
          <a:xfrm>
            <a:off x="342461" y="1197051"/>
            <a:ext cx="725918" cy="369332"/>
          </a:xfrm>
          <a:prstGeom prst="rect">
            <a:avLst/>
          </a:prstGeom>
          <a:noFill/>
        </p:spPr>
        <p:txBody>
          <a:bodyPr wrap="square">
            <a:spAutoFit/>
          </a:bodyPr>
          <a:lstStyle/>
          <a:p>
            <a:r>
              <a:rPr lang="en-US" dirty="0"/>
              <a:t>PDF</a:t>
            </a:r>
            <a:endParaRPr lang="ru-RU" dirty="0"/>
          </a:p>
        </p:txBody>
      </p:sp>
    </p:spTree>
    <p:extLst>
      <p:ext uri="{BB962C8B-B14F-4D97-AF65-F5344CB8AC3E}">
        <p14:creationId xmlns:p14="http://schemas.microsoft.com/office/powerpoint/2010/main" val="2172193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BE538B9-1719-44A5-B23B-CA2EDEDB3463}"/>
                  </a:ext>
                </a:extLst>
              </p:cNvPr>
              <p:cNvSpPr txBox="1"/>
              <p:nvPr/>
            </p:nvSpPr>
            <p:spPr>
              <a:xfrm>
                <a:off x="3908166" y="789610"/>
                <a:ext cx="3459059"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eqArr>
                            <m:eqArrPr>
                              <m:ctrlPr>
                                <a:rPr lang="en-US" i="1" dirty="0">
                                  <a:latin typeface="Cambria Math" panose="02040503050406030204" pitchFamily="18" charset="0"/>
                                </a:rPr>
                              </m:ctrlPr>
                            </m:eqArrPr>
                            <m:e>
                              <m:r>
                                <a:rPr lang="en-US" b="0" i="1" dirty="0" smtClean="0">
                                  <a:latin typeface="Cambria Math" panose="02040503050406030204" pitchFamily="18" charset="0"/>
                                </a:rPr>
                                <m:t>2</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b="0" i="1" dirty="0" smtClean="0">
                                          <a:latin typeface="Cambria Math" panose="02040503050406030204" pitchFamily="18" charset="0"/>
                                        </a:rPr>
                                        <m:t>4</m:t>
                                      </m:r>
                                    </m:sup>
                                  </m:sSup>
                                </m:sup>
                              </m:sSup>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e>
                            <m:e>
                              <m:sSup>
                                <m:sSupPr>
                                  <m:ctrlPr>
                                    <a:rPr lang="en-US" i="1" dirty="0">
                                      <a:latin typeface="Cambria Math" panose="02040503050406030204" pitchFamily="18" charset="0"/>
                                    </a:rPr>
                                  </m:ctrlPr>
                                </m:sSupPr>
                                <m:e>
                                  <m:r>
                                    <a:rPr lang="en-US" b="0" i="1" dirty="0" smtClean="0">
                                      <a:latin typeface="Cambria Math" panose="02040503050406030204" pitchFamily="18" charset="0"/>
                                    </a:rPr>
                                    <m:t>2</m:t>
                                  </m:r>
                                  <m:r>
                                    <a:rPr lang="en-US" i="1" dirty="0">
                                      <a:latin typeface="Cambria Math" panose="02040503050406030204" pitchFamily="18" charset="0"/>
                                    </a:rPr>
                                    <m:t>𝑒</m:t>
                                  </m:r>
                                </m:e>
                                <m:sup>
                                  <m:sSup>
                                    <m:sSupPr>
                                      <m:ctrlPr>
                                        <a:rPr lang="en-US" i="1" dirty="0">
                                          <a:latin typeface="Cambria Math" panose="02040503050406030204" pitchFamily="18" charset="0"/>
                                        </a:rPr>
                                      </m:ctrlPr>
                                    </m:sSupPr>
                                    <m:e>
                                      <m:r>
                                        <a:rPr lang="en-US" i="1" dirty="0">
                                          <a:latin typeface="Cambria Math" panose="02040503050406030204" pitchFamily="18" charset="0"/>
                                        </a:rPr>
                                        <m:t>−</m:t>
                                      </m:r>
                                      <m:r>
                                        <a:rPr lang="en-US" i="1" dirty="0">
                                          <a:latin typeface="Cambria Math" panose="02040503050406030204" pitchFamily="18" charset="0"/>
                                        </a:rPr>
                                        <m:t>𝑥</m:t>
                                      </m:r>
                                    </m:e>
                                    <m:sup>
                                      <m:r>
                                        <a:rPr lang="en-US" i="1" dirty="0">
                                          <a:latin typeface="Cambria Math" panose="02040503050406030204" pitchFamily="18" charset="0"/>
                                        </a:rPr>
                                        <m:t>2</m:t>
                                      </m:r>
                                    </m:sup>
                                  </m:sSup>
                                </m:sup>
                              </m:sSup>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𝜖</m:t>
                              </m:r>
                              <m:r>
                                <a:rPr lang="en-US" i="1" dirty="0">
                                  <a:latin typeface="Cambria Math" panose="02040503050406030204" pitchFamily="18" charset="0"/>
                                  <a:ea typeface="Cambria Math" panose="02040503050406030204" pitchFamily="18" charset="0"/>
                                </a:rPr>
                                <m:t>[0,∞]</m:t>
                              </m:r>
                              <m:r>
                                <m:rPr>
                                  <m:nor/>
                                </m:rPr>
                                <a:rPr lang="ru-RU" dirty="0"/>
                                <m:t> </m:t>
                              </m:r>
                            </m:e>
                          </m:eqArr>
                        </m:e>
                      </m:d>
                    </m:oMath>
                  </m:oMathPara>
                </a14:m>
                <a:endParaRPr lang="ru-RU" dirty="0"/>
              </a:p>
            </p:txBody>
          </p:sp>
        </mc:Choice>
        <mc:Fallback xmlns="">
          <p:sp>
            <p:nvSpPr>
              <p:cNvPr id="26" name="TextBox 25">
                <a:extLst>
                  <a:ext uri="{FF2B5EF4-FFF2-40B4-BE49-F238E27FC236}">
                    <a16:creationId xmlns:a16="http://schemas.microsoft.com/office/drawing/2014/main" id="{1BE538B9-1719-44A5-B23B-CA2EDEDB3463}"/>
                  </a:ext>
                </a:extLst>
              </p:cNvPr>
              <p:cNvSpPr txBox="1">
                <a:spLocks noRot="1" noChangeAspect="1" noMove="1" noResize="1" noEditPoints="1" noAdjustHandles="1" noChangeArrowheads="1" noChangeShapeType="1" noTextEdit="1"/>
              </p:cNvSpPr>
              <p:nvPr/>
            </p:nvSpPr>
            <p:spPr>
              <a:xfrm>
                <a:off x="3908166" y="789610"/>
                <a:ext cx="3459059" cy="811761"/>
              </a:xfrm>
              <a:prstGeom prst="rect">
                <a:avLst/>
              </a:prstGeom>
              <a:blipFill>
                <a:blip r:embed="rId3"/>
                <a:stretch>
                  <a:fillRect/>
                </a:stretch>
              </a:blipFill>
            </p:spPr>
            <p:txBody>
              <a:bodyPr/>
              <a:lstStyle/>
              <a:p>
                <a:r>
                  <a:rPr lang="ru-RU">
                    <a:noFill/>
                  </a:rPr>
                  <a:t> </a:t>
                </a:r>
              </a:p>
            </p:txBody>
          </p:sp>
        </mc:Fallback>
      </mc:AlternateContent>
      <p:pic>
        <p:nvPicPr>
          <p:cNvPr id="43" name="Рисунок 42">
            <a:extLst>
              <a:ext uri="{FF2B5EF4-FFF2-40B4-BE49-F238E27FC236}">
                <a16:creationId xmlns:a16="http://schemas.microsoft.com/office/drawing/2014/main" id="{F21EEF81-8A42-49AC-BB84-6F2CB57D141E}"/>
              </a:ext>
            </a:extLst>
          </p:cNvPr>
          <p:cNvPicPr>
            <a:picLocks noChangeAspect="1"/>
          </p:cNvPicPr>
          <p:nvPr/>
        </p:nvPicPr>
        <p:blipFill>
          <a:blip r:embed="rId4"/>
          <a:stretch>
            <a:fillRect/>
          </a:stretch>
        </p:blipFill>
        <p:spPr>
          <a:xfrm>
            <a:off x="33747" y="982777"/>
            <a:ext cx="4183486" cy="2533583"/>
          </a:xfrm>
          <a:prstGeom prst="rect">
            <a:avLst/>
          </a:prstGeom>
        </p:spPr>
      </p:pic>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C856F85-B277-4F5E-A9E9-7AC189720F15}"/>
                  </a:ext>
                </a:extLst>
              </p:cNvPr>
              <p:cNvSpPr txBox="1"/>
              <p:nvPr/>
            </p:nvSpPr>
            <p:spPr>
              <a:xfrm>
                <a:off x="3810660" y="1755419"/>
                <a:ext cx="4121620" cy="9019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𝑃𝐷𝐹</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nary>
                        <m:naryPr>
                          <m:limLoc m:val="undOvr"/>
                          <m:ctrlPr>
                            <a:rPr lang="en-US" i="1" smtClean="0">
                              <a:solidFill>
                                <a:srgbClr val="FF0000"/>
                              </a:solidFill>
                              <a:latin typeface="Cambria Math" panose="02040503050406030204" pitchFamily="18" charset="0"/>
                            </a:rPr>
                          </m:ctrlPr>
                        </m:naryPr>
                        <m:sub>
                          <m:r>
                            <m:rPr>
                              <m:brk m:alnAt="24"/>
                            </m:rP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m:t>
                          </m:r>
                        </m:sub>
                        <m:sup>
                          <m:r>
                            <a:rPr lang="en-US" b="0" i="1" smtClean="0">
                              <a:solidFill>
                                <a:srgbClr val="FF0000"/>
                              </a:solidFill>
                              <a:latin typeface="Cambria Math" panose="02040503050406030204" pitchFamily="18" charset="0"/>
                              <a:ea typeface="Cambria Math" panose="02040503050406030204" pitchFamily="18" charset="0"/>
                            </a:rPr>
                            <m:t>∞</m:t>
                          </m:r>
                        </m:sup>
                        <m:e>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𝑑𝑥</m:t>
                          </m:r>
                        </m:e>
                      </m:nary>
                      <m:r>
                        <a:rPr lang="en-US" b="0" i="1" smtClean="0">
                          <a:solidFill>
                            <a:srgbClr val="FF0000"/>
                          </a:solidFill>
                          <a:latin typeface="Cambria Math" panose="02040503050406030204" pitchFamily="18" charset="0"/>
                        </a:rPr>
                        <m:t>=1</m:t>
                      </m:r>
                    </m:oMath>
                  </m:oMathPara>
                </a14:m>
                <a:endParaRPr lang="en-US" b="0" dirty="0">
                  <a:solidFill>
                    <a:srgbClr val="FF0000"/>
                  </a:solidFill>
                </a:endParaRPr>
              </a:p>
            </p:txBody>
          </p:sp>
        </mc:Choice>
        <mc:Fallback xmlns="">
          <p:sp>
            <p:nvSpPr>
              <p:cNvPr id="88" name="TextBox 87">
                <a:extLst>
                  <a:ext uri="{FF2B5EF4-FFF2-40B4-BE49-F238E27FC236}">
                    <a16:creationId xmlns:a16="http://schemas.microsoft.com/office/drawing/2014/main" id="{AC856F85-B277-4F5E-A9E9-7AC189720F15}"/>
                  </a:ext>
                </a:extLst>
              </p:cNvPr>
              <p:cNvSpPr txBox="1">
                <a:spLocks noRot="1" noChangeAspect="1" noMove="1" noResize="1" noEditPoints="1" noAdjustHandles="1" noChangeArrowheads="1" noChangeShapeType="1" noTextEdit="1"/>
              </p:cNvSpPr>
              <p:nvPr/>
            </p:nvSpPr>
            <p:spPr>
              <a:xfrm>
                <a:off x="3810660" y="1755419"/>
                <a:ext cx="4121620" cy="901914"/>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21D9B0F-5CFD-4496-9426-9B62C0EFC9DF}"/>
                  </a:ext>
                </a:extLst>
              </p:cNvPr>
              <p:cNvSpPr txBox="1"/>
              <p:nvPr/>
            </p:nvSpPr>
            <p:spPr>
              <a:xfrm>
                <a:off x="1068537" y="950112"/>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93" name="TextBox 92">
                <a:extLst>
                  <a:ext uri="{FF2B5EF4-FFF2-40B4-BE49-F238E27FC236}">
                    <a16:creationId xmlns:a16="http://schemas.microsoft.com/office/drawing/2014/main" id="{C21D9B0F-5CFD-4496-9426-9B62C0EFC9DF}"/>
                  </a:ext>
                </a:extLst>
              </p:cNvPr>
              <p:cNvSpPr txBox="1">
                <a:spLocks noRot="1" noChangeAspect="1" noMove="1" noResize="1" noEditPoints="1" noAdjustHandles="1" noChangeArrowheads="1" noChangeShapeType="1" noTextEdit="1"/>
              </p:cNvSpPr>
              <p:nvPr/>
            </p:nvSpPr>
            <p:spPr>
              <a:xfrm>
                <a:off x="1068537" y="950112"/>
                <a:ext cx="708238" cy="381009"/>
              </a:xfrm>
              <a:prstGeom prst="rect">
                <a:avLst/>
              </a:prstGeom>
              <a:blipFill>
                <a:blip r:embed="rId14"/>
                <a:stretch>
                  <a:fillRect/>
                </a:stretch>
              </a:blipFill>
            </p:spPr>
            <p:txBody>
              <a:bodyPr/>
              <a:lstStyle/>
              <a:p>
                <a:r>
                  <a:rPr lang="ru-RU">
                    <a:noFill/>
                  </a:rPr>
                  <a:t> </a:t>
                </a:r>
              </a:p>
            </p:txBody>
          </p:sp>
        </mc:Fallback>
      </mc:AlternateContent>
      <p:sp>
        <p:nvSpPr>
          <p:cNvPr id="118" name="Прямоугольник 117">
            <a:extLst>
              <a:ext uri="{FF2B5EF4-FFF2-40B4-BE49-F238E27FC236}">
                <a16:creationId xmlns:a16="http://schemas.microsoft.com/office/drawing/2014/main" id="{B2D2C61D-F1DD-4136-BB3D-A09116BD4FBE}"/>
              </a:ext>
            </a:extLst>
          </p:cNvPr>
          <p:cNvSpPr/>
          <p:nvPr/>
        </p:nvSpPr>
        <p:spPr>
          <a:xfrm>
            <a:off x="4083946" y="1670972"/>
            <a:ext cx="3848334" cy="1140410"/>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21777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p:pic>
        <p:nvPicPr>
          <p:cNvPr id="43" name="Рисунок 42">
            <a:extLst>
              <a:ext uri="{FF2B5EF4-FFF2-40B4-BE49-F238E27FC236}">
                <a16:creationId xmlns:a16="http://schemas.microsoft.com/office/drawing/2014/main" id="{F21EEF81-8A42-49AC-BB84-6F2CB57D141E}"/>
              </a:ext>
            </a:extLst>
          </p:cNvPr>
          <p:cNvPicPr>
            <a:picLocks noChangeAspect="1"/>
          </p:cNvPicPr>
          <p:nvPr/>
        </p:nvPicPr>
        <p:blipFill>
          <a:blip r:embed="rId3"/>
          <a:stretch>
            <a:fillRect/>
          </a:stretch>
        </p:blipFill>
        <p:spPr>
          <a:xfrm>
            <a:off x="33747" y="982777"/>
            <a:ext cx="3466778" cy="209953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F21DD9-A48C-40DB-A670-36F70C056EDD}"/>
                  </a:ext>
                </a:extLst>
              </p:cNvPr>
              <p:cNvSpPr txBox="1"/>
              <p:nvPr/>
            </p:nvSpPr>
            <p:spPr>
              <a:xfrm>
                <a:off x="833685" y="1233782"/>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13" name="TextBox 12">
                <a:extLst>
                  <a:ext uri="{FF2B5EF4-FFF2-40B4-BE49-F238E27FC236}">
                    <a16:creationId xmlns:a16="http://schemas.microsoft.com/office/drawing/2014/main" id="{D1F21DD9-A48C-40DB-A670-36F70C056EDD}"/>
                  </a:ext>
                </a:extLst>
              </p:cNvPr>
              <p:cNvSpPr txBox="1">
                <a:spLocks noRot="1" noChangeAspect="1" noMove="1" noResize="1" noEditPoints="1" noAdjustHandles="1" noChangeArrowheads="1" noChangeShapeType="1" noTextEdit="1"/>
              </p:cNvSpPr>
              <p:nvPr/>
            </p:nvSpPr>
            <p:spPr>
              <a:xfrm>
                <a:off x="833685" y="1233782"/>
                <a:ext cx="708238" cy="381009"/>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4575C3-3EF6-4627-8E4E-4731A16BF270}"/>
                  </a:ext>
                </a:extLst>
              </p:cNvPr>
              <p:cNvSpPr txBox="1"/>
              <p:nvPr/>
            </p:nvSpPr>
            <p:spPr>
              <a:xfrm>
                <a:off x="4140046" y="813088"/>
                <a:ext cx="3971750" cy="1477328"/>
              </a:xfrm>
              <a:prstGeom prst="rect">
                <a:avLst/>
              </a:prstGeom>
              <a:noFill/>
            </p:spPr>
            <p:txBody>
              <a:bodyPr wrap="square">
                <a:spAutoFit/>
              </a:bodyPr>
              <a:lstStyle/>
              <a:p>
                <a:r>
                  <a:rPr lang="en-US" dirty="0"/>
                  <a:t>Algorithm:</a:t>
                </a:r>
              </a:p>
              <a:p>
                <a:endParaRPr lang="en-US" dirty="0"/>
              </a:p>
              <a:p>
                <a:r>
                  <a:rPr lang="en-US" dirty="0"/>
                  <a:t>Before start, we need to </a:t>
                </a:r>
              </a:p>
              <a:p>
                <a:r>
                  <a:rPr lang="en-US" dirty="0"/>
                  <a:t>1) Choose function </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which will be similar to target function.</a:t>
                </a:r>
              </a:p>
            </p:txBody>
          </p:sp>
        </mc:Choice>
        <mc:Fallback xmlns="">
          <p:sp>
            <p:nvSpPr>
              <p:cNvPr id="15" name="TextBox 14">
                <a:extLst>
                  <a:ext uri="{FF2B5EF4-FFF2-40B4-BE49-F238E27FC236}">
                    <a16:creationId xmlns:a16="http://schemas.microsoft.com/office/drawing/2014/main" id="{334575C3-3EF6-4627-8E4E-4731A16BF270}"/>
                  </a:ext>
                </a:extLst>
              </p:cNvPr>
              <p:cNvSpPr txBox="1">
                <a:spLocks noRot="1" noChangeAspect="1" noMove="1" noResize="1" noEditPoints="1" noAdjustHandles="1" noChangeArrowheads="1" noChangeShapeType="1" noTextEdit="1"/>
              </p:cNvSpPr>
              <p:nvPr/>
            </p:nvSpPr>
            <p:spPr>
              <a:xfrm>
                <a:off x="4140046" y="813088"/>
                <a:ext cx="3971750" cy="1477328"/>
              </a:xfrm>
              <a:prstGeom prst="rect">
                <a:avLst/>
              </a:prstGeom>
              <a:blipFill>
                <a:blip r:embed="rId6"/>
                <a:stretch>
                  <a:fillRect l="-1227" t="-2058" b="-5350"/>
                </a:stretch>
              </a:blipFill>
            </p:spPr>
            <p:txBody>
              <a:bodyPr/>
              <a:lstStyle/>
              <a:p>
                <a:r>
                  <a:rPr lang="ru-RU">
                    <a:noFill/>
                  </a:rPr>
                  <a:t> </a:t>
                </a:r>
              </a:p>
            </p:txBody>
          </p:sp>
        </mc:Fallback>
      </mc:AlternateContent>
    </p:spTree>
    <p:extLst>
      <p:ext uri="{BB962C8B-B14F-4D97-AF65-F5344CB8AC3E}">
        <p14:creationId xmlns:p14="http://schemas.microsoft.com/office/powerpoint/2010/main" val="1211361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p:pic>
        <p:nvPicPr>
          <p:cNvPr id="3" name="Рисунок 2">
            <a:extLst>
              <a:ext uri="{FF2B5EF4-FFF2-40B4-BE49-F238E27FC236}">
                <a16:creationId xmlns:a16="http://schemas.microsoft.com/office/drawing/2014/main" id="{BE64D340-7799-4B52-A634-15B4429BA3B3}"/>
              </a:ext>
            </a:extLst>
          </p:cNvPr>
          <p:cNvPicPr>
            <a:picLocks noChangeAspect="1"/>
          </p:cNvPicPr>
          <p:nvPr/>
        </p:nvPicPr>
        <p:blipFill>
          <a:blip r:embed="rId3"/>
          <a:stretch>
            <a:fillRect/>
          </a:stretch>
        </p:blipFill>
        <p:spPr>
          <a:xfrm>
            <a:off x="77132" y="903882"/>
            <a:ext cx="3388329" cy="200098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091C6-B7E4-4AC1-8D0E-3C3B38C781D5}"/>
                  </a:ext>
                </a:extLst>
              </p:cNvPr>
              <p:cNvSpPr txBox="1"/>
              <p:nvPr/>
            </p:nvSpPr>
            <p:spPr>
              <a:xfrm>
                <a:off x="1956422" y="2053192"/>
                <a:ext cx="18133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i="1" dirty="0" smtClean="0">
                          <a:latin typeface="Cambria Math" panose="02040503050406030204" pitchFamily="18" charset="0"/>
                        </a:rPr>
                        <m:t>𝑁</m:t>
                      </m:r>
                      <m:r>
                        <a:rPr lang="en-US" b="0" i="0" dirty="0" smtClean="0">
                          <a:latin typeface="Cambria Math" panose="02040503050406030204" pitchFamily="18" charset="0"/>
                        </a:rPr>
                        <m:t>(0,0.8)</m:t>
                      </m:r>
                    </m:oMath>
                  </m:oMathPara>
                </a14:m>
                <a:endParaRPr lang="ru-RU" dirty="0"/>
              </a:p>
            </p:txBody>
          </p:sp>
        </mc:Choice>
        <mc:Fallback xmlns="">
          <p:sp>
            <p:nvSpPr>
              <p:cNvPr id="14" name="TextBox 13">
                <a:extLst>
                  <a:ext uri="{FF2B5EF4-FFF2-40B4-BE49-F238E27FC236}">
                    <a16:creationId xmlns:a16="http://schemas.microsoft.com/office/drawing/2014/main" id="{B74091C6-B7E4-4AC1-8D0E-3C3B38C781D5}"/>
                  </a:ext>
                </a:extLst>
              </p:cNvPr>
              <p:cNvSpPr txBox="1">
                <a:spLocks noRot="1" noChangeAspect="1" noMove="1" noResize="1" noEditPoints="1" noAdjustHandles="1" noChangeArrowheads="1" noChangeShapeType="1" noTextEdit="1"/>
              </p:cNvSpPr>
              <p:nvPr/>
            </p:nvSpPr>
            <p:spPr>
              <a:xfrm>
                <a:off x="1956422" y="2053192"/>
                <a:ext cx="1813373" cy="369332"/>
              </a:xfrm>
              <a:prstGeom prst="rect">
                <a:avLst/>
              </a:prstGeom>
              <a:blipFill>
                <a:blip r:embed="rId4"/>
                <a:stretch>
                  <a:fillRect r="-337"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5242CC-23DC-490E-A91E-08E655F88EEC}"/>
                  </a:ext>
                </a:extLst>
              </p:cNvPr>
              <p:cNvSpPr txBox="1"/>
              <p:nvPr/>
            </p:nvSpPr>
            <p:spPr>
              <a:xfrm>
                <a:off x="825826" y="1240317"/>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15" name="TextBox 14">
                <a:extLst>
                  <a:ext uri="{FF2B5EF4-FFF2-40B4-BE49-F238E27FC236}">
                    <a16:creationId xmlns:a16="http://schemas.microsoft.com/office/drawing/2014/main" id="{6A5242CC-23DC-490E-A91E-08E655F88EEC}"/>
                  </a:ext>
                </a:extLst>
              </p:cNvPr>
              <p:cNvSpPr txBox="1">
                <a:spLocks noRot="1" noChangeAspect="1" noMove="1" noResize="1" noEditPoints="1" noAdjustHandles="1" noChangeArrowheads="1" noChangeShapeType="1" noTextEdit="1"/>
              </p:cNvSpPr>
              <p:nvPr/>
            </p:nvSpPr>
            <p:spPr>
              <a:xfrm>
                <a:off x="825826" y="1240317"/>
                <a:ext cx="708238" cy="38100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838EA22-CBA1-4E75-87B9-97D415448405}"/>
                  </a:ext>
                </a:extLst>
              </p:cNvPr>
              <p:cNvSpPr txBox="1"/>
              <p:nvPr/>
            </p:nvSpPr>
            <p:spPr>
              <a:xfrm>
                <a:off x="4140046" y="813088"/>
                <a:ext cx="3971750" cy="1477328"/>
              </a:xfrm>
              <a:prstGeom prst="rect">
                <a:avLst/>
              </a:prstGeom>
              <a:noFill/>
            </p:spPr>
            <p:txBody>
              <a:bodyPr wrap="square">
                <a:spAutoFit/>
              </a:bodyPr>
              <a:lstStyle/>
              <a:p>
                <a:r>
                  <a:rPr lang="en-US" dirty="0"/>
                  <a:t>Algorithm:</a:t>
                </a:r>
              </a:p>
              <a:p>
                <a:endParaRPr lang="en-US" dirty="0"/>
              </a:p>
              <a:p>
                <a:r>
                  <a:rPr lang="en-US" dirty="0"/>
                  <a:t>Before start, we need to </a:t>
                </a:r>
              </a:p>
              <a:p>
                <a:r>
                  <a:rPr lang="en-US" dirty="0"/>
                  <a:t>1) Choose function </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which will be similar to target function.</a:t>
                </a:r>
              </a:p>
            </p:txBody>
          </p:sp>
        </mc:Choice>
        <mc:Fallback xmlns="">
          <p:sp>
            <p:nvSpPr>
              <p:cNvPr id="22" name="TextBox 21">
                <a:extLst>
                  <a:ext uri="{FF2B5EF4-FFF2-40B4-BE49-F238E27FC236}">
                    <a16:creationId xmlns:a16="http://schemas.microsoft.com/office/drawing/2014/main" id="{4838EA22-CBA1-4E75-87B9-97D415448405}"/>
                  </a:ext>
                </a:extLst>
              </p:cNvPr>
              <p:cNvSpPr txBox="1">
                <a:spLocks noRot="1" noChangeAspect="1" noMove="1" noResize="1" noEditPoints="1" noAdjustHandles="1" noChangeArrowheads="1" noChangeShapeType="1" noTextEdit="1"/>
              </p:cNvSpPr>
              <p:nvPr/>
            </p:nvSpPr>
            <p:spPr>
              <a:xfrm>
                <a:off x="4140046" y="813088"/>
                <a:ext cx="3971750" cy="1477328"/>
              </a:xfrm>
              <a:prstGeom prst="rect">
                <a:avLst/>
              </a:prstGeom>
              <a:blipFill>
                <a:blip r:embed="rId7"/>
                <a:stretch>
                  <a:fillRect l="-1227" t="-2058" b="-5350"/>
                </a:stretch>
              </a:blipFill>
            </p:spPr>
            <p:txBody>
              <a:bodyPr/>
              <a:lstStyle/>
              <a:p>
                <a:r>
                  <a:rPr lang="ru-RU">
                    <a:noFill/>
                  </a:rPr>
                  <a:t> </a:t>
                </a:r>
              </a:p>
            </p:txBody>
          </p:sp>
        </mc:Fallback>
      </mc:AlternateContent>
    </p:spTree>
    <p:extLst>
      <p:ext uri="{BB962C8B-B14F-4D97-AF65-F5344CB8AC3E}">
        <p14:creationId xmlns:p14="http://schemas.microsoft.com/office/powerpoint/2010/main" val="2079369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p:pic>
        <p:nvPicPr>
          <p:cNvPr id="8" name="Рисунок 7">
            <a:extLst>
              <a:ext uri="{FF2B5EF4-FFF2-40B4-BE49-F238E27FC236}">
                <a16:creationId xmlns:a16="http://schemas.microsoft.com/office/drawing/2014/main" id="{2DC77F9B-E163-4B5C-ADCB-25493DDDD325}"/>
              </a:ext>
            </a:extLst>
          </p:cNvPr>
          <p:cNvPicPr>
            <a:picLocks noChangeAspect="1"/>
          </p:cNvPicPr>
          <p:nvPr/>
        </p:nvPicPr>
        <p:blipFill>
          <a:blip r:embed="rId3"/>
          <a:stretch>
            <a:fillRect/>
          </a:stretch>
        </p:blipFill>
        <p:spPr>
          <a:xfrm>
            <a:off x="63702" y="686107"/>
            <a:ext cx="3409378" cy="203487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5242CC-23DC-490E-A91E-08E655F88EEC}"/>
                  </a:ext>
                </a:extLst>
              </p:cNvPr>
              <p:cNvSpPr txBox="1"/>
              <p:nvPr/>
            </p:nvSpPr>
            <p:spPr>
              <a:xfrm>
                <a:off x="1383046" y="1273577"/>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15" name="TextBox 14">
                <a:extLst>
                  <a:ext uri="{FF2B5EF4-FFF2-40B4-BE49-F238E27FC236}">
                    <a16:creationId xmlns:a16="http://schemas.microsoft.com/office/drawing/2014/main" id="{6A5242CC-23DC-490E-A91E-08E655F88EEC}"/>
                  </a:ext>
                </a:extLst>
              </p:cNvPr>
              <p:cNvSpPr txBox="1">
                <a:spLocks noRot="1" noChangeAspect="1" noMove="1" noResize="1" noEditPoints="1" noAdjustHandles="1" noChangeArrowheads="1" noChangeShapeType="1" noTextEdit="1"/>
              </p:cNvSpPr>
              <p:nvPr/>
            </p:nvSpPr>
            <p:spPr>
              <a:xfrm>
                <a:off x="1383046" y="1273577"/>
                <a:ext cx="708238" cy="381009"/>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5CBCA79-84B6-475A-9952-E91D2C7CBA85}"/>
                  </a:ext>
                </a:extLst>
              </p:cNvPr>
              <p:cNvSpPr txBox="1"/>
              <p:nvPr/>
            </p:nvSpPr>
            <p:spPr>
              <a:xfrm>
                <a:off x="1768391" y="563617"/>
                <a:ext cx="2658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=5∗</m:t>
                      </m:r>
                      <m:r>
                        <a:rPr lang="en-US" i="1" dirty="0" smtClean="0">
                          <a:latin typeface="Cambria Math" panose="02040503050406030204" pitchFamily="18" charset="0"/>
                        </a:rPr>
                        <m:t>𝑁</m:t>
                      </m:r>
                      <m:r>
                        <a:rPr lang="en-US" b="0" i="0" dirty="0" smtClean="0">
                          <a:latin typeface="Cambria Math" panose="02040503050406030204" pitchFamily="18" charset="0"/>
                        </a:rPr>
                        <m:t>(0,0.8)</m:t>
                      </m:r>
                    </m:oMath>
                  </m:oMathPara>
                </a14:m>
                <a:endParaRPr lang="ru-RU" dirty="0"/>
              </a:p>
            </p:txBody>
          </p:sp>
        </mc:Choice>
        <mc:Fallback xmlns="">
          <p:sp>
            <p:nvSpPr>
              <p:cNvPr id="21" name="TextBox 20">
                <a:extLst>
                  <a:ext uri="{FF2B5EF4-FFF2-40B4-BE49-F238E27FC236}">
                    <a16:creationId xmlns:a16="http://schemas.microsoft.com/office/drawing/2014/main" id="{D5CBCA79-84B6-475A-9952-E91D2C7CBA85}"/>
                  </a:ext>
                </a:extLst>
              </p:cNvPr>
              <p:cNvSpPr txBox="1">
                <a:spLocks noRot="1" noChangeAspect="1" noMove="1" noResize="1" noEditPoints="1" noAdjustHandles="1" noChangeArrowheads="1" noChangeShapeType="1" noTextEdit="1"/>
              </p:cNvSpPr>
              <p:nvPr/>
            </p:nvSpPr>
            <p:spPr>
              <a:xfrm>
                <a:off x="1768391" y="563617"/>
                <a:ext cx="2658138" cy="369332"/>
              </a:xfrm>
              <a:prstGeom prst="rect">
                <a:avLst/>
              </a:prstGeom>
              <a:blipFill>
                <a:blip r:embed="rId5"/>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E249F4-B07A-44EA-BB6F-8D0CC6BEA200}"/>
                  </a:ext>
                </a:extLst>
              </p:cNvPr>
              <p:cNvSpPr txBox="1"/>
              <p:nvPr/>
            </p:nvSpPr>
            <p:spPr>
              <a:xfrm>
                <a:off x="4140046" y="813088"/>
                <a:ext cx="3971750" cy="1477328"/>
              </a:xfrm>
              <a:prstGeom prst="rect">
                <a:avLst/>
              </a:prstGeom>
              <a:noFill/>
            </p:spPr>
            <p:txBody>
              <a:bodyPr wrap="square">
                <a:spAutoFit/>
              </a:bodyPr>
              <a:lstStyle/>
              <a:p>
                <a:r>
                  <a:rPr lang="en-US" dirty="0"/>
                  <a:t>Algorithm:</a:t>
                </a:r>
              </a:p>
              <a:p>
                <a:endParaRPr lang="en-US" dirty="0"/>
              </a:p>
              <a:p>
                <a:r>
                  <a:rPr lang="en-US" dirty="0"/>
                  <a:t>Before start, we need to </a:t>
                </a:r>
              </a:p>
              <a:p>
                <a:r>
                  <a:rPr lang="en-US" dirty="0"/>
                  <a:t>1) Choose function </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which will be similar to target function.</a:t>
                </a:r>
              </a:p>
            </p:txBody>
          </p:sp>
        </mc:Choice>
        <mc:Fallback xmlns="">
          <p:sp>
            <p:nvSpPr>
              <p:cNvPr id="25" name="TextBox 24">
                <a:extLst>
                  <a:ext uri="{FF2B5EF4-FFF2-40B4-BE49-F238E27FC236}">
                    <a16:creationId xmlns:a16="http://schemas.microsoft.com/office/drawing/2014/main" id="{B7E249F4-B07A-44EA-BB6F-8D0CC6BEA200}"/>
                  </a:ext>
                </a:extLst>
              </p:cNvPr>
              <p:cNvSpPr txBox="1">
                <a:spLocks noRot="1" noChangeAspect="1" noMove="1" noResize="1" noEditPoints="1" noAdjustHandles="1" noChangeArrowheads="1" noChangeShapeType="1" noTextEdit="1"/>
              </p:cNvSpPr>
              <p:nvPr/>
            </p:nvSpPr>
            <p:spPr>
              <a:xfrm>
                <a:off x="4140046" y="813088"/>
                <a:ext cx="3971750" cy="1477328"/>
              </a:xfrm>
              <a:prstGeom prst="rect">
                <a:avLst/>
              </a:prstGeom>
              <a:blipFill>
                <a:blip r:embed="rId7"/>
                <a:stretch>
                  <a:fillRect l="-1227" t="-2058" b="-53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0B0EB69-77F9-4D0D-94CB-2AF3AA3E63CA}"/>
                  </a:ext>
                </a:extLst>
              </p:cNvPr>
              <p:cNvSpPr txBox="1"/>
              <p:nvPr/>
            </p:nvSpPr>
            <p:spPr>
              <a:xfrm>
                <a:off x="4140046" y="2462299"/>
                <a:ext cx="4619682" cy="923330"/>
              </a:xfrm>
              <a:prstGeom prst="rect">
                <a:avLst/>
              </a:prstGeom>
              <a:noFill/>
            </p:spPr>
            <p:txBody>
              <a:bodyPr wrap="square">
                <a:spAutoFit/>
              </a:bodyPr>
              <a:lstStyle/>
              <a:p>
                <a:r>
                  <a:rPr lang="en-US" dirty="0"/>
                  <a:t>2) Multiply this function on </a:t>
                </a:r>
                <a14:m>
                  <m:oMath xmlns:m="http://schemas.openxmlformats.org/officeDocument/2006/math">
                    <m:r>
                      <a:rPr lang="en-US" i="1" dirty="0" smtClean="0">
                        <a:latin typeface="Cambria Math" panose="02040503050406030204" pitchFamily="18" charset="0"/>
                      </a:rPr>
                      <m:t>𝑆</m:t>
                    </m:r>
                  </m:oMath>
                </a14:m>
                <a:r>
                  <a:rPr lang="en-US" dirty="0"/>
                  <a:t> (Scale Factor) in such a way that the target function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below S*</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at all </a:t>
                </a:r>
                <a14:m>
                  <m:oMath xmlns:m="http://schemas.openxmlformats.org/officeDocument/2006/math">
                    <m:r>
                      <a:rPr lang="en-US" i="1" dirty="0" smtClean="0">
                        <a:latin typeface="Cambria Math" panose="02040503050406030204" pitchFamily="18" charset="0"/>
                      </a:rPr>
                      <m:t>𝑥</m:t>
                    </m:r>
                  </m:oMath>
                </a14:m>
                <a:r>
                  <a:rPr lang="en-US" dirty="0"/>
                  <a:t>.</a:t>
                </a:r>
                <a:endParaRPr lang="ru-RU" dirty="0"/>
              </a:p>
            </p:txBody>
          </p:sp>
        </mc:Choice>
        <mc:Fallback xmlns="">
          <p:sp>
            <p:nvSpPr>
              <p:cNvPr id="26" name="TextBox 25">
                <a:extLst>
                  <a:ext uri="{FF2B5EF4-FFF2-40B4-BE49-F238E27FC236}">
                    <a16:creationId xmlns:a16="http://schemas.microsoft.com/office/drawing/2014/main" id="{40B0EB69-77F9-4D0D-94CB-2AF3AA3E63CA}"/>
                  </a:ext>
                </a:extLst>
              </p:cNvPr>
              <p:cNvSpPr txBox="1">
                <a:spLocks noRot="1" noChangeAspect="1" noMove="1" noResize="1" noEditPoints="1" noAdjustHandles="1" noChangeArrowheads="1" noChangeShapeType="1" noTextEdit="1"/>
              </p:cNvSpPr>
              <p:nvPr/>
            </p:nvSpPr>
            <p:spPr>
              <a:xfrm>
                <a:off x="4140046" y="2462299"/>
                <a:ext cx="4619682" cy="923330"/>
              </a:xfrm>
              <a:prstGeom prst="rect">
                <a:avLst/>
              </a:prstGeom>
              <a:blipFill>
                <a:blip r:embed="rId8"/>
                <a:stretch>
                  <a:fillRect l="-1055" t="-3974" b="-9934"/>
                </a:stretch>
              </a:blipFill>
            </p:spPr>
            <p:txBody>
              <a:bodyPr/>
              <a:lstStyle/>
              <a:p>
                <a:r>
                  <a:rPr lang="ru-RU">
                    <a:noFill/>
                  </a:rPr>
                  <a:t> </a:t>
                </a:r>
              </a:p>
            </p:txBody>
          </p:sp>
        </mc:Fallback>
      </mc:AlternateContent>
    </p:spTree>
    <p:extLst>
      <p:ext uri="{BB962C8B-B14F-4D97-AF65-F5344CB8AC3E}">
        <p14:creationId xmlns:p14="http://schemas.microsoft.com/office/powerpoint/2010/main" val="420400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p:pic>
        <p:nvPicPr>
          <p:cNvPr id="8" name="Рисунок 7">
            <a:extLst>
              <a:ext uri="{FF2B5EF4-FFF2-40B4-BE49-F238E27FC236}">
                <a16:creationId xmlns:a16="http://schemas.microsoft.com/office/drawing/2014/main" id="{2DC77F9B-E163-4B5C-ADCB-25493DDDD325}"/>
              </a:ext>
            </a:extLst>
          </p:cNvPr>
          <p:cNvPicPr>
            <a:picLocks noChangeAspect="1"/>
          </p:cNvPicPr>
          <p:nvPr/>
        </p:nvPicPr>
        <p:blipFill>
          <a:blip r:embed="rId3"/>
          <a:stretch>
            <a:fillRect/>
          </a:stretch>
        </p:blipFill>
        <p:spPr>
          <a:xfrm>
            <a:off x="63702" y="686107"/>
            <a:ext cx="3409378" cy="203487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091C6-B7E4-4AC1-8D0E-3C3B38C781D5}"/>
                  </a:ext>
                </a:extLst>
              </p:cNvPr>
              <p:cNvSpPr txBox="1"/>
              <p:nvPr/>
            </p:nvSpPr>
            <p:spPr>
              <a:xfrm>
                <a:off x="1768391" y="563617"/>
                <a:ext cx="2658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=5∗</m:t>
                      </m:r>
                      <m:r>
                        <a:rPr lang="en-US" i="1" dirty="0" smtClean="0">
                          <a:latin typeface="Cambria Math" panose="02040503050406030204" pitchFamily="18" charset="0"/>
                        </a:rPr>
                        <m:t>𝑁</m:t>
                      </m:r>
                      <m:r>
                        <a:rPr lang="en-US" b="0" i="0" dirty="0" smtClean="0">
                          <a:latin typeface="Cambria Math" panose="02040503050406030204" pitchFamily="18" charset="0"/>
                        </a:rPr>
                        <m:t>(0,0.8)</m:t>
                      </m:r>
                    </m:oMath>
                  </m:oMathPara>
                </a14:m>
                <a:endParaRPr lang="ru-RU" dirty="0"/>
              </a:p>
            </p:txBody>
          </p:sp>
        </mc:Choice>
        <mc:Fallback xmlns="">
          <p:sp>
            <p:nvSpPr>
              <p:cNvPr id="14" name="TextBox 13">
                <a:extLst>
                  <a:ext uri="{FF2B5EF4-FFF2-40B4-BE49-F238E27FC236}">
                    <a16:creationId xmlns:a16="http://schemas.microsoft.com/office/drawing/2014/main" id="{B74091C6-B7E4-4AC1-8D0E-3C3B38C781D5}"/>
                  </a:ext>
                </a:extLst>
              </p:cNvPr>
              <p:cNvSpPr txBox="1">
                <a:spLocks noRot="1" noChangeAspect="1" noMove="1" noResize="1" noEditPoints="1" noAdjustHandles="1" noChangeArrowheads="1" noChangeShapeType="1" noTextEdit="1"/>
              </p:cNvSpPr>
              <p:nvPr/>
            </p:nvSpPr>
            <p:spPr>
              <a:xfrm>
                <a:off x="1768391" y="563617"/>
                <a:ext cx="2658138" cy="369332"/>
              </a:xfrm>
              <a:prstGeom prst="rect">
                <a:avLst/>
              </a:prstGeom>
              <a:blipFill>
                <a:blip r:embed="rId4"/>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5242CC-23DC-490E-A91E-08E655F88EEC}"/>
                  </a:ext>
                </a:extLst>
              </p:cNvPr>
              <p:cNvSpPr txBox="1"/>
              <p:nvPr/>
            </p:nvSpPr>
            <p:spPr>
              <a:xfrm>
                <a:off x="1383046" y="1273577"/>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15" name="TextBox 14">
                <a:extLst>
                  <a:ext uri="{FF2B5EF4-FFF2-40B4-BE49-F238E27FC236}">
                    <a16:creationId xmlns:a16="http://schemas.microsoft.com/office/drawing/2014/main" id="{6A5242CC-23DC-490E-A91E-08E655F88EEC}"/>
                  </a:ext>
                </a:extLst>
              </p:cNvPr>
              <p:cNvSpPr txBox="1">
                <a:spLocks noRot="1" noChangeAspect="1" noMove="1" noResize="1" noEditPoints="1" noAdjustHandles="1" noChangeArrowheads="1" noChangeShapeType="1" noTextEdit="1"/>
              </p:cNvSpPr>
              <p:nvPr/>
            </p:nvSpPr>
            <p:spPr>
              <a:xfrm>
                <a:off x="1383046" y="1273577"/>
                <a:ext cx="708238" cy="38100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DA219A-18CC-40D2-8208-847AF13819F0}"/>
                  </a:ext>
                </a:extLst>
              </p:cNvPr>
              <p:cNvSpPr txBox="1"/>
              <p:nvPr/>
            </p:nvSpPr>
            <p:spPr>
              <a:xfrm>
                <a:off x="163622" y="3769340"/>
                <a:ext cx="4619682" cy="810543"/>
              </a:xfrm>
              <a:prstGeom prst="rect">
                <a:avLst/>
              </a:prstGeom>
              <a:noFill/>
            </p:spPr>
            <p:txBody>
              <a:bodyPr wrap="square">
                <a:spAutoFit/>
              </a:bodyPr>
              <a:lstStyle/>
              <a:p>
                <a:pPr marL="342900" indent="-342900">
                  <a:buAutoNum type="arabicParenR"/>
                </a:pPr>
                <a:r>
                  <a:rPr lang="en-US" dirty="0"/>
                  <a:t>Sample </a:t>
                </a:r>
                <a14:m>
                  <m:oMath xmlns:m="http://schemas.openxmlformats.org/officeDocument/2006/math">
                    <m:r>
                      <a:rPr lang="en-US" i="1" dirty="0" smtClean="0">
                        <a:latin typeface="Cambria Math" panose="02040503050406030204" pitchFamily="18" charset="0"/>
                      </a:rPr>
                      <m:t>𝑥</m:t>
                    </m:r>
                  </m:oMath>
                </a14:m>
                <a:r>
                  <a:rPr lang="en-US" dirty="0"/>
                  <a:t> from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marL="342900" indent="-342900">
                  <a:buAutoNum type="arabicParenR"/>
                </a:pPr>
                <a:r>
                  <a:rPr lang="en-US" dirty="0"/>
                  <a:t>Accept sample with probability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ru-RU" dirty="0"/>
              </a:p>
            </p:txBody>
          </p:sp>
        </mc:Choice>
        <mc:Fallback xmlns="">
          <p:sp>
            <p:nvSpPr>
              <p:cNvPr id="17" name="TextBox 16">
                <a:extLst>
                  <a:ext uri="{FF2B5EF4-FFF2-40B4-BE49-F238E27FC236}">
                    <a16:creationId xmlns:a16="http://schemas.microsoft.com/office/drawing/2014/main" id="{EDDA219A-18CC-40D2-8208-847AF13819F0}"/>
                  </a:ext>
                </a:extLst>
              </p:cNvPr>
              <p:cNvSpPr txBox="1">
                <a:spLocks noRot="1" noChangeAspect="1" noMove="1" noResize="1" noEditPoints="1" noAdjustHandles="1" noChangeArrowheads="1" noChangeShapeType="1" noTextEdit="1"/>
              </p:cNvSpPr>
              <p:nvPr/>
            </p:nvSpPr>
            <p:spPr>
              <a:xfrm>
                <a:off x="163622" y="3769340"/>
                <a:ext cx="4619682" cy="810543"/>
              </a:xfrm>
              <a:prstGeom prst="rect">
                <a:avLst/>
              </a:prstGeom>
              <a:blipFill>
                <a:blip r:embed="rId6"/>
                <a:stretch>
                  <a:fillRect l="-1187" t="-3759" b="-3759"/>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5CA85CB8-126E-4D9B-9DD7-CDF056B7BAD4}"/>
              </a:ext>
            </a:extLst>
          </p:cNvPr>
          <p:cNvSpPr txBox="1"/>
          <p:nvPr/>
        </p:nvSpPr>
        <p:spPr>
          <a:xfrm>
            <a:off x="406526" y="3350569"/>
            <a:ext cx="4619682" cy="369332"/>
          </a:xfrm>
          <a:prstGeom prst="rect">
            <a:avLst/>
          </a:prstGeom>
          <a:noFill/>
        </p:spPr>
        <p:txBody>
          <a:bodyPr wrap="square">
            <a:spAutoFit/>
          </a:bodyPr>
          <a:lstStyle/>
          <a:p>
            <a:r>
              <a:rPr lang="en-US" dirty="0"/>
              <a:t>2 step:</a:t>
            </a:r>
            <a:endParaRPr lang="ru-RU"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6AB1886-4E65-41C6-A973-46B9B56EF6BD}"/>
                  </a:ext>
                </a:extLst>
              </p:cNvPr>
              <p:cNvSpPr txBox="1"/>
              <p:nvPr/>
            </p:nvSpPr>
            <p:spPr>
              <a:xfrm>
                <a:off x="4140046" y="813088"/>
                <a:ext cx="3971750" cy="1477328"/>
              </a:xfrm>
              <a:prstGeom prst="rect">
                <a:avLst/>
              </a:prstGeom>
              <a:noFill/>
            </p:spPr>
            <p:txBody>
              <a:bodyPr wrap="square">
                <a:spAutoFit/>
              </a:bodyPr>
              <a:lstStyle/>
              <a:p>
                <a:r>
                  <a:rPr lang="en-US" dirty="0"/>
                  <a:t>Algorithm:</a:t>
                </a:r>
              </a:p>
              <a:p>
                <a:endParaRPr lang="en-US" dirty="0"/>
              </a:p>
              <a:p>
                <a:r>
                  <a:rPr lang="en-US" dirty="0"/>
                  <a:t>Before start, we need to </a:t>
                </a:r>
              </a:p>
              <a:p>
                <a:r>
                  <a:rPr lang="en-US" dirty="0"/>
                  <a:t>1) Choose function </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which will be similar to target function.</a:t>
                </a:r>
              </a:p>
            </p:txBody>
          </p:sp>
        </mc:Choice>
        <mc:Fallback xmlns="">
          <p:sp>
            <p:nvSpPr>
              <p:cNvPr id="26" name="TextBox 25">
                <a:extLst>
                  <a:ext uri="{FF2B5EF4-FFF2-40B4-BE49-F238E27FC236}">
                    <a16:creationId xmlns:a16="http://schemas.microsoft.com/office/drawing/2014/main" id="{A6AB1886-4E65-41C6-A973-46B9B56EF6BD}"/>
                  </a:ext>
                </a:extLst>
              </p:cNvPr>
              <p:cNvSpPr txBox="1">
                <a:spLocks noRot="1" noChangeAspect="1" noMove="1" noResize="1" noEditPoints="1" noAdjustHandles="1" noChangeArrowheads="1" noChangeShapeType="1" noTextEdit="1"/>
              </p:cNvSpPr>
              <p:nvPr/>
            </p:nvSpPr>
            <p:spPr>
              <a:xfrm>
                <a:off x="4140046" y="813088"/>
                <a:ext cx="3971750" cy="1477328"/>
              </a:xfrm>
              <a:prstGeom prst="rect">
                <a:avLst/>
              </a:prstGeom>
              <a:blipFill>
                <a:blip r:embed="rId8"/>
                <a:stretch>
                  <a:fillRect l="-1227" t="-2058" b="-53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BAEADF4-78CD-43FE-BA1C-5667F2718AC7}"/>
                  </a:ext>
                </a:extLst>
              </p:cNvPr>
              <p:cNvSpPr txBox="1"/>
              <p:nvPr/>
            </p:nvSpPr>
            <p:spPr>
              <a:xfrm>
                <a:off x="4140046" y="2462299"/>
                <a:ext cx="4619682" cy="923330"/>
              </a:xfrm>
              <a:prstGeom prst="rect">
                <a:avLst/>
              </a:prstGeom>
              <a:noFill/>
            </p:spPr>
            <p:txBody>
              <a:bodyPr wrap="square">
                <a:spAutoFit/>
              </a:bodyPr>
              <a:lstStyle/>
              <a:p>
                <a:r>
                  <a:rPr lang="en-US" dirty="0"/>
                  <a:t>2) Multiply this function on </a:t>
                </a:r>
                <a14:m>
                  <m:oMath xmlns:m="http://schemas.openxmlformats.org/officeDocument/2006/math">
                    <m:r>
                      <a:rPr lang="en-US" i="1" dirty="0" smtClean="0">
                        <a:latin typeface="Cambria Math" panose="02040503050406030204" pitchFamily="18" charset="0"/>
                      </a:rPr>
                      <m:t>𝑆</m:t>
                    </m:r>
                  </m:oMath>
                </a14:m>
                <a:r>
                  <a:rPr lang="en-US" dirty="0"/>
                  <a:t> (Scale Factor) in such a way that the target function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below S*</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at all </a:t>
                </a:r>
                <a14:m>
                  <m:oMath xmlns:m="http://schemas.openxmlformats.org/officeDocument/2006/math">
                    <m:r>
                      <a:rPr lang="en-US" i="1" dirty="0" smtClean="0">
                        <a:latin typeface="Cambria Math" panose="02040503050406030204" pitchFamily="18" charset="0"/>
                      </a:rPr>
                      <m:t>𝑥</m:t>
                    </m:r>
                  </m:oMath>
                </a14:m>
                <a:r>
                  <a:rPr lang="en-US" dirty="0"/>
                  <a:t>.</a:t>
                </a:r>
                <a:endParaRPr lang="ru-RU" dirty="0"/>
              </a:p>
            </p:txBody>
          </p:sp>
        </mc:Choice>
        <mc:Fallback xmlns="">
          <p:sp>
            <p:nvSpPr>
              <p:cNvPr id="27" name="TextBox 26">
                <a:extLst>
                  <a:ext uri="{FF2B5EF4-FFF2-40B4-BE49-F238E27FC236}">
                    <a16:creationId xmlns:a16="http://schemas.microsoft.com/office/drawing/2014/main" id="{2BAEADF4-78CD-43FE-BA1C-5667F2718AC7}"/>
                  </a:ext>
                </a:extLst>
              </p:cNvPr>
              <p:cNvSpPr txBox="1">
                <a:spLocks noRot="1" noChangeAspect="1" noMove="1" noResize="1" noEditPoints="1" noAdjustHandles="1" noChangeArrowheads="1" noChangeShapeType="1" noTextEdit="1"/>
              </p:cNvSpPr>
              <p:nvPr/>
            </p:nvSpPr>
            <p:spPr>
              <a:xfrm>
                <a:off x="4140046" y="2462299"/>
                <a:ext cx="4619682" cy="923330"/>
              </a:xfrm>
              <a:prstGeom prst="rect">
                <a:avLst/>
              </a:prstGeom>
              <a:blipFill>
                <a:blip r:embed="rId9"/>
                <a:stretch>
                  <a:fillRect l="-1055" t="-3974" b="-9934"/>
                </a:stretch>
              </a:blipFill>
            </p:spPr>
            <p:txBody>
              <a:bodyPr/>
              <a:lstStyle/>
              <a:p>
                <a:r>
                  <a:rPr lang="ru-RU">
                    <a:noFill/>
                  </a:rPr>
                  <a:t> </a:t>
                </a:r>
              </a:p>
            </p:txBody>
          </p:sp>
        </mc:Fallback>
      </mc:AlternateContent>
    </p:spTree>
    <p:extLst>
      <p:ext uri="{BB962C8B-B14F-4D97-AF65-F5344CB8AC3E}">
        <p14:creationId xmlns:p14="http://schemas.microsoft.com/office/powerpoint/2010/main" val="2588947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p:pic>
        <p:nvPicPr>
          <p:cNvPr id="8" name="Рисунок 7">
            <a:extLst>
              <a:ext uri="{FF2B5EF4-FFF2-40B4-BE49-F238E27FC236}">
                <a16:creationId xmlns:a16="http://schemas.microsoft.com/office/drawing/2014/main" id="{2DC77F9B-E163-4B5C-ADCB-25493DDDD325}"/>
              </a:ext>
            </a:extLst>
          </p:cNvPr>
          <p:cNvPicPr>
            <a:picLocks noChangeAspect="1"/>
          </p:cNvPicPr>
          <p:nvPr/>
        </p:nvPicPr>
        <p:blipFill>
          <a:blip r:embed="rId3"/>
          <a:stretch>
            <a:fillRect/>
          </a:stretch>
        </p:blipFill>
        <p:spPr>
          <a:xfrm>
            <a:off x="63702" y="686107"/>
            <a:ext cx="3409378" cy="203487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091C6-B7E4-4AC1-8D0E-3C3B38C781D5}"/>
                  </a:ext>
                </a:extLst>
              </p:cNvPr>
              <p:cNvSpPr txBox="1"/>
              <p:nvPr/>
            </p:nvSpPr>
            <p:spPr>
              <a:xfrm>
                <a:off x="1768391" y="563617"/>
                <a:ext cx="2658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=5∗</m:t>
                      </m:r>
                      <m:r>
                        <a:rPr lang="en-US" i="1" dirty="0" smtClean="0">
                          <a:latin typeface="Cambria Math" panose="02040503050406030204" pitchFamily="18" charset="0"/>
                        </a:rPr>
                        <m:t>𝑁</m:t>
                      </m:r>
                      <m:r>
                        <a:rPr lang="en-US" b="0" i="0" dirty="0" smtClean="0">
                          <a:latin typeface="Cambria Math" panose="02040503050406030204" pitchFamily="18" charset="0"/>
                        </a:rPr>
                        <m:t>(0,0.8)</m:t>
                      </m:r>
                    </m:oMath>
                  </m:oMathPara>
                </a14:m>
                <a:endParaRPr lang="ru-RU" dirty="0"/>
              </a:p>
            </p:txBody>
          </p:sp>
        </mc:Choice>
        <mc:Fallback xmlns="">
          <p:sp>
            <p:nvSpPr>
              <p:cNvPr id="14" name="TextBox 13">
                <a:extLst>
                  <a:ext uri="{FF2B5EF4-FFF2-40B4-BE49-F238E27FC236}">
                    <a16:creationId xmlns:a16="http://schemas.microsoft.com/office/drawing/2014/main" id="{B74091C6-B7E4-4AC1-8D0E-3C3B38C781D5}"/>
                  </a:ext>
                </a:extLst>
              </p:cNvPr>
              <p:cNvSpPr txBox="1">
                <a:spLocks noRot="1" noChangeAspect="1" noMove="1" noResize="1" noEditPoints="1" noAdjustHandles="1" noChangeArrowheads="1" noChangeShapeType="1" noTextEdit="1"/>
              </p:cNvSpPr>
              <p:nvPr/>
            </p:nvSpPr>
            <p:spPr>
              <a:xfrm>
                <a:off x="1768391" y="563617"/>
                <a:ext cx="2658138" cy="369332"/>
              </a:xfrm>
              <a:prstGeom prst="rect">
                <a:avLst/>
              </a:prstGeom>
              <a:blipFill>
                <a:blip r:embed="rId4"/>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5242CC-23DC-490E-A91E-08E655F88EEC}"/>
                  </a:ext>
                </a:extLst>
              </p:cNvPr>
              <p:cNvSpPr txBox="1"/>
              <p:nvPr/>
            </p:nvSpPr>
            <p:spPr>
              <a:xfrm>
                <a:off x="1383046" y="1273577"/>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15" name="TextBox 14">
                <a:extLst>
                  <a:ext uri="{FF2B5EF4-FFF2-40B4-BE49-F238E27FC236}">
                    <a16:creationId xmlns:a16="http://schemas.microsoft.com/office/drawing/2014/main" id="{6A5242CC-23DC-490E-A91E-08E655F88EEC}"/>
                  </a:ext>
                </a:extLst>
              </p:cNvPr>
              <p:cNvSpPr txBox="1">
                <a:spLocks noRot="1" noChangeAspect="1" noMove="1" noResize="1" noEditPoints="1" noAdjustHandles="1" noChangeArrowheads="1" noChangeShapeType="1" noTextEdit="1"/>
              </p:cNvSpPr>
              <p:nvPr/>
            </p:nvSpPr>
            <p:spPr>
              <a:xfrm>
                <a:off x="1383046" y="1273577"/>
                <a:ext cx="708238" cy="38100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DA219A-18CC-40D2-8208-847AF13819F0}"/>
                  </a:ext>
                </a:extLst>
              </p:cNvPr>
              <p:cNvSpPr txBox="1"/>
              <p:nvPr/>
            </p:nvSpPr>
            <p:spPr>
              <a:xfrm>
                <a:off x="163622" y="3769340"/>
                <a:ext cx="4619682" cy="810543"/>
              </a:xfrm>
              <a:prstGeom prst="rect">
                <a:avLst/>
              </a:prstGeom>
              <a:noFill/>
            </p:spPr>
            <p:txBody>
              <a:bodyPr wrap="square">
                <a:spAutoFit/>
              </a:bodyPr>
              <a:lstStyle/>
              <a:p>
                <a:pPr marL="342900" indent="-342900">
                  <a:buAutoNum type="arabicParenR"/>
                </a:pPr>
                <a:r>
                  <a:rPr lang="en-US" dirty="0"/>
                  <a:t>Sample </a:t>
                </a:r>
                <a14:m>
                  <m:oMath xmlns:m="http://schemas.openxmlformats.org/officeDocument/2006/math">
                    <m:r>
                      <a:rPr lang="en-US" i="1" dirty="0" smtClean="0">
                        <a:latin typeface="Cambria Math" panose="02040503050406030204" pitchFamily="18" charset="0"/>
                      </a:rPr>
                      <m:t>𝑥</m:t>
                    </m:r>
                  </m:oMath>
                </a14:m>
                <a:r>
                  <a:rPr lang="en-US" dirty="0"/>
                  <a:t> from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marL="342900" indent="-342900">
                  <a:buAutoNum type="arabicParenR"/>
                </a:pPr>
                <a:r>
                  <a:rPr lang="en-US" dirty="0"/>
                  <a:t>Accept sample with probability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ru-RU" dirty="0"/>
              </a:p>
            </p:txBody>
          </p:sp>
        </mc:Choice>
        <mc:Fallback xmlns="">
          <p:sp>
            <p:nvSpPr>
              <p:cNvPr id="17" name="TextBox 16">
                <a:extLst>
                  <a:ext uri="{FF2B5EF4-FFF2-40B4-BE49-F238E27FC236}">
                    <a16:creationId xmlns:a16="http://schemas.microsoft.com/office/drawing/2014/main" id="{EDDA219A-18CC-40D2-8208-847AF13819F0}"/>
                  </a:ext>
                </a:extLst>
              </p:cNvPr>
              <p:cNvSpPr txBox="1">
                <a:spLocks noRot="1" noChangeAspect="1" noMove="1" noResize="1" noEditPoints="1" noAdjustHandles="1" noChangeArrowheads="1" noChangeShapeType="1" noTextEdit="1"/>
              </p:cNvSpPr>
              <p:nvPr/>
            </p:nvSpPr>
            <p:spPr>
              <a:xfrm>
                <a:off x="163622" y="3769340"/>
                <a:ext cx="4619682" cy="810543"/>
              </a:xfrm>
              <a:prstGeom prst="rect">
                <a:avLst/>
              </a:prstGeom>
              <a:blipFill>
                <a:blip r:embed="rId6"/>
                <a:stretch>
                  <a:fillRect l="-1187" t="-3759" b="-3759"/>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5CA85CB8-126E-4D9B-9DD7-CDF056B7BAD4}"/>
              </a:ext>
            </a:extLst>
          </p:cNvPr>
          <p:cNvSpPr txBox="1"/>
          <p:nvPr/>
        </p:nvSpPr>
        <p:spPr>
          <a:xfrm>
            <a:off x="406526" y="3350569"/>
            <a:ext cx="4619682" cy="369332"/>
          </a:xfrm>
          <a:prstGeom prst="rect">
            <a:avLst/>
          </a:prstGeom>
          <a:noFill/>
        </p:spPr>
        <p:txBody>
          <a:bodyPr wrap="square">
            <a:spAutoFit/>
          </a:bodyPr>
          <a:lstStyle/>
          <a:p>
            <a:r>
              <a:rPr lang="en-US" dirty="0"/>
              <a:t>2 step:</a:t>
            </a:r>
            <a:endParaRPr lang="ru-RU" dirty="0"/>
          </a:p>
        </p:txBody>
      </p:sp>
      <p:pic>
        <p:nvPicPr>
          <p:cNvPr id="20" name="Рисунок 19" descr="Справка со сплошной заливкой">
            <a:extLst>
              <a:ext uri="{FF2B5EF4-FFF2-40B4-BE49-F238E27FC236}">
                <a16:creationId xmlns:a16="http://schemas.microsoft.com/office/drawing/2014/main" id="{AB33E53B-59A4-4A11-819C-6C225F79B3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2282" y="3853864"/>
            <a:ext cx="914400" cy="9144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A6211A-EACA-4D5A-B3E0-3A2947798943}"/>
                  </a:ext>
                </a:extLst>
              </p:cNvPr>
              <p:cNvSpPr txBox="1"/>
              <p:nvPr/>
            </p:nvSpPr>
            <p:spPr>
              <a:xfrm>
                <a:off x="4140046" y="4129750"/>
                <a:ext cx="7022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[0,1]</m:t>
                      </m:r>
                    </m:oMath>
                  </m:oMathPara>
                </a14:m>
                <a:endParaRPr lang="ru-RU" dirty="0"/>
              </a:p>
            </p:txBody>
          </p:sp>
        </mc:Choice>
        <mc:Fallback xmlns="">
          <p:sp>
            <p:nvSpPr>
              <p:cNvPr id="22" name="TextBox 21">
                <a:extLst>
                  <a:ext uri="{FF2B5EF4-FFF2-40B4-BE49-F238E27FC236}">
                    <a16:creationId xmlns:a16="http://schemas.microsoft.com/office/drawing/2014/main" id="{2DA6211A-EACA-4D5A-B3E0-3A2947798943}"/>
                  </a:ext>
                </a:extLst>
              </p:cNvPr>
              <p:cNvSpPr txBox="1">
                <a:spLocks noRot="1" noChangeAspect="1" noMove="1" noResize="1" noEditPoints="1" noAdjustHandles="1" noChangeArrowheads="1" noChangeShapeType="1" noTextEdit="1"/>
              </p:cNvSpPr>
              <p:nvPr/>
            </p:nvSpPr>
            <p:spPr>
              <a:xfrm>
                <a:off x="4140046" y="4129750"/>
                <a:ext cx="702236" cy="369332"/>
              </a:xfrm>
              <a:prstGeom prst="rect">
                <a:avLst/>
              </a:prstGeom>
              <a:blipFill>
                <a:blip r:embed="rId9"/>
                <a:stretch>
                  <a:fillRect r="-12174" b="-1475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50C8E6C-61FF-4311-8EA1-08B30DFF8B63}"/>
                  </a:ext>
                </a:extLst>
              </p:cNvPr>
              <p:cNvSpPr txBox="1"/>
              <p:nvPr/>
            </p:nvSpPr>
            <p:spPr>
              <a:xfrm>
                <a:off x="4140046" y="813088"/>
                <a:ext cx="3971750" cy="1477328"/>
              </a:xfrm>
              <a:prstGeom prst="rect">
                <a:avLst/>
              </a:prstGeom>
              <a:noFill/>
            </p:spPr>
            <p:txBody>
              <a:bodyPr wrap="square">
                <a:spAutoFit/>
              </a:bodyPr>
              <a:lstStyle/>
              <a:p>
                <a:r>
                  <a:rPr lang="en-US" dirty="0"/>
                  <a:t>Algorithm:</a:t>
                </a:r>
              </a:p>
              <a:p>
                <a:endParaRPr lang="en-US" dirty="0"/>
              </a:p>
              <a:p>
                <a:r>
                  <a:rPr lang="en-US" dirty="0"/>
                  <a:t>Before start, we need to </a:t>
                </a:r>
              </a:p>
              <a:p>
                <a:r>
                  <a:rPr lang="en-US" dirty="0"/>
                  <a:t>1) Choose function </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which will be similar to target function.</a:t>
                </a:r>
              </a:p>
            </p:txBody>
          </p:sp>
        </mc:Choice>
        <mc:Fallback xmlns="">
          <p:sp>
            <p:nvSpPr>
              <p:cNvPr id="24" name="TextBox 23">
                <a:extLst>
                  <a:ext uri="{FF2B5EF4-FFF2-40B4-BE49-F238E27FC236}">
                    <a16:creationId xmlns:a16="http://schemas.microsoft.com/office/drawing/2014/main" id="{950C8E6C-61FF-4311-8EA1-08B30DFF8B63}"/>
                  </a:ext>
                </a:extLst>
              </p:cNvPr>
              <p:cNvSpPr txBox="1">
                <a:spLocks noRot="1" noChangeAspect="1" noMove="1" noResize="1" noEditPoints="1" noAdjustHandles="1" noChangeArrowheads="1" noChangeShapeType="1" noTextEdit="1"/>
              </p:cNvSpPr>
              <p:nvPr/>
            </p:nvSpPr>
            <p:spPr>
              <a:xfrm>
                <a:off x="4140046" y="813088"/>
                <a:ext cx="3971750" cy="1477328"/>
              </a:xfrm>
              <a:prstGeom prst="rect">
                <a:avLst/>
              </a:prstGeom>
              <a:blipFill>
                <a:blip r:embed="rId11"/>
                <a:stretch>
                  <a:fillRect l="-1227" t="-2058" b="-53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2C5FFFD-614C-454E-993A-9AE35F594D0E}"/>
                  </a:ext>
                </a:extLst>
              </p:cNvPr>
              <p:cNvSpPr txBox="1"/>
              <p:nvPr/>
            </p:nvSpPr>
            <p:spPr>
              <a:xfrm>
                <a:off x="4140046" y="2462299"/>
                <a:ext cx="4619682" cy="923330"/>
              </a:xfrm>
              <a:prstGeom prst="rect">
                <a:avLst/>
              </a:prstGeom>
              <a:noFill/>
            </p:spPr>
            <p:txBody>
              <a:bodyPr wrap="square">
                <a:spAutoFit/>
              </a:bodyPr>
              <a:lstStyle/>
              <a:p>
                <a:r>
                  <a:rPr lang="en-US" dirty="0"/>
                  <a:t>2) Multiply this function on </a:t>
                </a:r>
                <a14:m>
                  <m:oMath xmlns:m="http://schemas.openxmlformats.org/officeDocument/2006/math">
                    <m:r>
                      <a:rPr lang="en-US" i="1" dirty="0" smtClean="0">
                        <a:latin typeface="Cambria Math" panose="02040503050406030204" pitchFamily="18" charset="0"/>
                      </a:rPr>
                      <m:t>𝑆</m:t>
                    </m:r>
                  </m:oMath>
                </a14:m>
                <a:r>
                  <a:rPr lang="en-US" dirty="0"/>
                  <a:t> (Scale Factor) in such a way that the target function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below S*</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at all </a:t>
                </a:r>
                <a14:m>
                  <m:oMath xmlns:m="http://schemas.openxmlformats.org/officeDocument/2006/math">
                    <m:r>
                      <a:rPr lang="en-US" i="1" dirty="0" smtClean="0">
                        <a:latin typeface="Cambria Math" panose="02040503050406030204" pitchFamily="18" charset="0"/>
                      </a:rPr>
                      <m:t>𝑥</m:t>
                    </m:r>
                  </m:oMath>
                </a14:m>
                <a:r>
                  <a:rPr lang="en-US" dirty="0"/>
                  <a:t>.</a:t>
                </a:r>
                <a:endParaRPr lang="ru-RU" dirty="0"/>
              </a:p>
            </p:txBody>
          </p:sp>
        </mc:Choice>
        <mc:Fallback xmlns="">
          <p:sp>
            <p:nvSpPr>
              <p:cNvPr id="25" name="TextBox 24">
                <a:extLst>
                  <a:ext uri="{FF2B5EF4-FFF2-40B4-BE49-F238E27FC236}">
                    <a16:creationId xmlns:a16="http://schemas.microsoft.com/office/drawing/2014/main" id="{82C5FFFD-614C-454E-993A-9AE35F594D0E}"/>
                  </a:ext>
                </a:extLst>
              </p:cNvPr>
              <p:cNvSpPr txBox="1">
                <a:spLocks noRot="1" noChangeAspect="1" noMove="1" noResize="1" noEditPoints="1" noAdjustHandles="1" noChangeArrowheads="1" noChangeShapeType="1" noTextEdit="1"/>
              </p:cNvSpPr>
              <p:nvPr/>
            </p:nvSpPr>
            <p:spPr>
              <a:xfrm>
                <a:off x="4140046" y="2462299"/>
                <a:ext cx="4619682" cy="923330"/>
              </a:xfrm>
              <a:prstGeom prst="rect">
                <a:avLst/>
              </a:prstGeom>
              <a:blipFill>
                <a:blip r:embed="rId12"/>
                <a:stretch>
                  <a:fillRect l="-1055" t="-3974" b="-9934"/>
                </a:stretch>
              </a:blipFill>
            </p:spPr>
            <p:txBody>
              <a:bodyPr/>
              <a:lstStyle/>
              <a:p>
                <a:r>
                  <a:rPr lang="ru-RU">
                    <a:noFill/>
                  </a:rPr>
                  <a:t> </a:t>
                </a:r>
              </a:p>
            </p:txBody>
          </p:sp>
        </mc:Fallback>
      </mc:AlternateContent>
    </p:spTree>
    <p:extLst>
      <p:ext uri="{BB962C8B-B14F-4D97-AF65-F5344CB8AC3E}">
        <p14:creationId xmlns:p14="http://schemas.microsoft.com/office/powerpoint/2010/main" val="2361129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8266F0-BE74-42DB-8ADB-C0999625FAED}"/>
                  </a:ext>
                </a:extLst>
              </p:cNvPr>
              <p:cNvSpPr txBox="1"/>
              <p:nvPr/>
            </p:nvSpPr>
            <p:spPr>
              <a:xfrm>
                <a:off x="4140046" y="813088"/>
                <a:ext cx="3971750" cy="1477328"/>
              </a:xfrm>
              <a:prstGeom prst="rect">
                <a:avLst/>
              </a:prstGeom>
              <a:noFill/>
            </p:spPr>
            <p:txBody>
              <a:bodyPr wrap="square">
                <a:spAutoFit/>
              </a:bodyPr>
              <a:lstStyle/>
              <a:p>
                <a:r>
                  <a:rPr lang="en-US" dirty="0"/>
                  <a:t>Algorithm:</a:t>
                </a:r>
              </a:p>
              <a:p>
                <a:endParaRPr lang="en-US" dirty="0"/>
              </a:p>
              <a:p>
                <a:r>
                  <a:rPr lang="en-US" dirty="0"/>
                  <a:t>Before start, we need to </a:t>
                </a:r>
              </a:p>
              <a:p>
                <a:r>
                  <a:rPr lang="en-US" dirty="0"/>
                  <a:t>1) Choose function </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which will be similar to target function.</a:t>
                </a:r>
              </a:p>
            </p:txBody>
          </p:sp>
        </mc:Choice>
        <mc:Fallback xmlns="">
          <p:sp>
            <p:nvSpPr>
              <p:cNvPr id="16" name="TextBox 15">
                <a:extLst>
                  <a:ext uri="{FF2B5EF4-FFF2-40B4-BE49-F238E27FC236}">
                    <a16:creationId xmlns:a16="http://schemas.microsoft.com/office/drawing/2014/main" id="{BB8266F0-BE74-42DB-8ADB-C0999625FAED}"/>
                  </a:ext>
                </a:extLst>
              </p:cNvPr>
              <p:cNvSpPr txBox="1">
                <a:spLocks noRot="1" noChangeAspect="1" noMove="1" noResize="1" noEditPoints="1" noAdjustHandles="1" noChangeArrowheads="1" noChangeShapeType="1" noTextEdit="1"/>
              </p:cNvSpPr>
              <p:nvPr/>
            </p:nvSpPr>
            <p:spPr>
              <a:xfrm>
                <a:off x="4140046" y="813088"/>
                <a:ext cx="3971750" cy="1477328"/>
              </a:xfrm>
              <a:prstGeom prst="rect">
                <a:avLst/>
              </a:prstGeom>
              <a:blipFill>
                <a:blip r:embed="rId3"/>
                <a:stretch>
                  <a:fillRect l="-1227" t="-2058" b="-53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1E27E5-9243-4250-B4A3-0B6D7447FC0A}"/>
                  </a:ext>
                </a:extLst>
              </p:cNvPr>
              <p:cNvSpPr txBox="1"/>
              <p:nvPr/>
            </p:nvSpPr>
            <p:spPr>
              <a:xfrm>
                <a:off x="4140046" y="2462299"/>
                <a:ext cx="4619682" cy="923330"/>
              </a:xfrm>
              <a:prstGeom prst="rect">
                <a:avLst/>
              </a:prstGeom>
              <a:noFill/>
            </p:spPr>
            <p:txBody>
              <a:bodyPr wrap="square">
                <a:spAutoFit/>
              </a:bodyPr>
              <a:lstStyle/>
              <a:p>
                <a:r>
                  <a:rPr lang="en-US" dirty="0"/>
                  <a:t>2) Multiply this function on </a:t>
                </a:r>
                <a14:m>
                  <m:oMath xmlns:m="http://schemas.openxmlformats.org/officeDocument/2006/math">
                    <m:r>
                      <a:rPr lang="en-US" i="1" dirty="0" smtClean="0">
                        <a:latin typeface="Cambria Math" panose="02040503050406030204" pitchFamily="18" charset="0"/>
                      </a:rPr>
                      <m:t>𝑆</m:t>
                    </m:r>
                  </m:oMath>
                </a14:m>
                <a:r>
                  <a:rPr lang="en-US" dirty="0"/>
                  <a:t> (Scale Factor) in such a way that the target function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below S*</a:t>
                </a:r>
                <a14:m>
                  <m:oMath xmlns:m="http://schemas.openxmlformats.org/officeDocument/2006/math">
                    <m:r>
                      <a:rPr lang="en-US" b="0"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at all </a:t>
                </a:r>
                <a14:m>
                  <m:oMath xmlns:m="http://schemas.openxmlformats.org/officeDocument/2006/math">
                    <m:r>
                      <a:rPr lang="en-US" i="1" dirty="0" smtClean="0">
                        <a:latin typeface="Cambria Math" panose="02040503050406030204" pitchFamily="18" charset="0"/>
                      </a:rPr>
                      <m:t>𝑥</m:t>
                    </m:r>
                  </m:oMath>
                </a14:m>
                <a:r>
                  <a:rPr lang="en-US" dirty="0"/>
                  <a:t>.</a:t>
                </a:r>
                <a:endParaRPr lang="ru-RU" dirty="0"/>
              </a:p>
            </p:txBody>
          </p:sp>
        </mc:Choice>
        <mc:Fallback xmlns="">
          <p:sp>
            <p:nvSpPr>
              <p:cNvPr id="18" name="TextBox 17">
                <a:extLst>
                  <a:ext uri="{FF2B5EF4-FFF2-40B4-BE49-F238E27FC236}">
                    <a16:creationId xmlns:a16="http://schemas.microsoft.com/office/drawing/2014/main" id="{781E27E5-9243-4250-B4A3-0B6D7447FC0A}"/>
                  </a:ext>
                </a:extLst>
              </p:cNvPr>
              <p:cNvSpPr txBox="1">
                <a:spLocks noRot="1" noChangeAspect="1" noMove="1" noResize="1" noEditPoints="1" noAdjustHandles="1" noChangeArrowheads="1" noChangeShapeType="1" noTextEdit="1"/>
              </p:cNvSpPr>
              <p:nvPr/>
            </p:nvSpPr>
            <p:spPr>
              <a:xfrm>
                <a:off x="4140046" y="2462299"/>
                <a:ext cx="4619682" cy="923330"/>
              </a:xfrm>
              <a:prstGeom prst="rect">
                <a:avLst/>
              </a:prstGeom>
              <a:blipFill>
                <a:blip r:embed="rId4"/>
                <a:stretch>
                  <a:fillRect l="-1055" t="-3974" b="-9934"/>
                </a:stretch>
              </a:blipFill>
            </p:spPr>
            <p:txBody>
              <a:bodyPr/>
              <a:lstStyle/>
              <a:p>
                <a:r>
                  <a:rPr lang="ru-RU">
                    <a:noFill/>
                  </a:rPr>
                  <a:t> </a:t>
                </a:r>
              </a:p>
            </p:txBody>
          </p:sp>
        </mc:Fallback>
      </mc:AlternateContent>
      <p:pic>
        <p:nvPicPr>
          <p:cNvPr id="8" name="Рисунок 7">
            <a:extLst>
              <a:ext uri="{FF2B5EF4-FFF2-40B4-BE49-F238E27FC236}">
                <a16:creationId xmlns:a16="http://schemas.microsoft.com/office/drawing/2014/main" id="{2DC77F9B-E163-4B5C-ADCB-25493DDDD325}"/>
              </a:ext>
            </a:extLst>
          </p:cNvPr>
          <p:cNvPicPr>
            <a:picLocks noChangeAspect="1"/>
          </p:cNvPicPr>
          <p:nvPr/>
        </p:nvPicPr>
        <p:blipFill>
          <a:blip r:embed="rId5"/>
          <a:stretch>
            <a:fillRect/>
          </a:stretch>
        </p:blipFill>
        <p:spPr>
          <a:xfrm>
            <a:off x="63702" y="686107"/>
            <a:ext cx="3409378" cy="203487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091C6-B7E4-4AC1-8D0E-3C3B38C781D5}"/>
                  </a:ext>
                </a:extLst>
              </p:cNvPr>
              <p:cNvSpPr txBox="1"/>
              <p:nvPr/>
            </p:nvSpPr>
            <p:spPr>
              <a:xfrm>
                <a:off x="1768391" y="563617"/>
                <a:ext cx="2658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=5∗</m:t>
                      </m:r>
                      <m:r>
                        <a:rPr lang="en-US" i="1" dirty="0" smtClean="0">
                          <a:latin typeface="Cambria Math" panose="02040503050406030204" pitchFamily="18" charset="0"/>
                        </a:rPr>
                        <m:t>𝑁</m:t>
                      </m:r>
                      <m:r>
                        <a:rPr lang="en-US" b="0" i="0" dirty="0" smtClean="0">
                          <a:latin typeface="Cambria Math" panose="02040503050406030204" pitchFamily="18" charset="0"/>
                        </a:rPr>
                        <m:t>(0,0.8)</m:t>
                      </m:r>
                    </m:oMath>
                  </m:oMathPara>
                </a14:m>
                <a:endParaRPr lang="ru-RU" dirty="0"/>
              </a:p>
            </p:txBody>
          </p:sp>
        </mc:Choice>
        <mc:Fallback xmlns="">
          <p:sp>
            <p:nvSpPr>
              <p:cNvPr id="14" name="TextBox 13">
                <a:extLst>
                  <a:ext uri="{FF2B5EF4-FFF2-40B4-BE49-F238E27FC236}">
                    <a16:creationId xmlns:a16="http://schemas.microsoft.com/office/drawing/2014/main" id="{B74091C6-B7E4-4AC1-8D0E-3C3B38C781D5}"/>
                  </a:ext>
                </a:extLst>
              </p:cNvPr>
              <p:cNvSpPr txBox="1">
                <a:spLocks noRot="1" noChangeAspect="1" noMove="1" noResize="1" noEditPoints="1" noAdjustHandles="1" noChangeArrowheads="1" noChangeShapeType="1" noTextEdit="1"/>
              </p:cNvSpPr>
              <p:nvPr/>
            </p:nvSpPr>
            <p:spPr>
              <a:xfrm>
                <a:off x="1768391" y="563617"/>
                <a:ext cx="2658138" cy="369332"/>
              </a:xfrm>
              <a:prstGeom prst="rect">
                <a:avLst/>
              </a:prstGeom>
              <a:blipFill>
                <a:blip r:embed="rId6"/>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5242CC-23DC-490E-A91E-08E655F88EEC}"/>
                  </a:ext>
                </a:extLst>
              </p:cNvPr>
              <p:cNvSpPr txBox="1"/>
              <p:nvPr/>
            </p:nvSpPr>
            <p:spPr>
              <a:xfrm>
                <a:off x="1383046" y="1273577"/>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15" name="TextBox 14">
                <a:extLst>
                  <a:ext uri="{FF2B5EF4-FFF2-40B4-BE49-F238E27FC236}">
                    <a16:creationId xmlns:a16="http://schemas.microsoft.com/office/drawing/2014/main" id="{6A5242CC-23DC-490E-A91E-08E655F88EEC}"/>
                  </a:ext>
                </a:extLst>
              </p:cNvPr>
              <p:cNvSpPr txBox="1">
                <a:spLocks noRot="1" noChangeAspect="1" noMove="1" noResize="1" noEditPoints="1" noAdjustHandles="1" noChangeArrowheads="1" noChangeShapeType="1" noTextEdit="1"/>
              </p:cNvSpPr>
              <p:nvPr/>
            </p:nvSpPr>
            <p:spPr>
              <a:xfrm>
                <a:off x="1383046" y="1273577"/>
                <a:ext cx="708238" cy="381009"/>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DA219A-18CC-40D2-8208-847AF13819F0}"/>
                  </a:ext>
                </a:extLst>
              </p:cNvPr>
              <p:cNvSpPr txBox="1"/>
              <p:nvPr/>
            </p:nvSpPr>
            <p:spPr>
              <a:xfrm>
                <a:off x="163622" y="3769340"/>
                <a:ext cx="4619682" cy="810543"/>
              </a:xfrm>
              <a:prstGeom prst="rect">
                <a:avLst/>
              </a:prstGeom>
              <a:noFill/>
            </p:spPr>
            <p:txBody>
              <a:bodyPr wrap="square">
                <a:spAutoFit/>
              </a:bodyPr>
              <a:lstStyle/>
              <a:p>
                <a:pPr marL="342900" indent="-342900">
                  <a:buAutoNum type="arabicParenR"/>
                </a:pPr>
                <a:r>
                  <a:rPr lang="en-US" dirty="0"/>
                  <a:t>Sample </a:t>
                </a:r>
                <a14:m>
                  <m:oMath xmlns:m="http://schemas.openxmlformats.org/officeDocument/2006/math">
                    <m:r>
                      <a:rPr lang="en-US" i="1" dirty="0" smtClean="0">
                        <a:latin typeface="Cambria Math" panose="02040503050406030204" pitchFamily="18" charset="0"/>
                      </a:rPr>
                      <m:t>𝑥</m:t>
                    </m:r>
                  </m:oMath>
                </a14:m>
                <a:r>
                  <a:rPr lang="en-US" dirty="0"/>
                  <a:t> from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marL="342900" indent="-342900">
                  <a:buAutoNum type="arabicParenR"/>
                </a:pPr>
                <a:r>
                  <a:rPr lang="en-US" dirty="0"/>
                  <a:t>Accept sample with probability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ru-RU" dirty="0"/>
              </a:p>
            </p:txBody>
          </p:sp>
        </mc:Choice>
        <mc:Fallback xmlns="">
          <p:sp>
            <p:nvSpPr>
              <p:cNvPr id="17" name="TextBox 16">
                <a:extLst>
                  <a:ext uri="{FF2B5EF4-FFF2-40B4-BE49-F238E27FC236}">
                    <a16:creationId xmlns:a16="http://schemas.microsoft.com/office/drawing/2014/main" id="{EDDA219A-18CC-40D2-8208-847AF13819F0}"/>
                  </a:ext>
                </a:extLst>
              </p:cNvPr>
              <p:cNvSpPr txBox="1">
                <a:spLocks noRot="1" noChangeAspect="1" noMove="1" noResize="1" noEditPoints="1" noAdjustHandles="1" noChangeArrowheads="1" noChangeShapeType="1" noTextEdit="1"/>
              </p:cNvSpPr>
              <p:nvPr/>
            </p:nvSpPr>
            <p:spPr>
              <a:xfrm>
                <a:off x="163622" y="3769340"/>
                <a:ext cx="4619682" cy="810543"/>
              </a:xfrm>
              <a:prstGeom prst="rect">
                <a:avLst/>
              </a:prstGeom>
              <a:blipFill>
                <a:blip r:embed="rId8"/>
                <a:stretch>
                  <a:fillRect l="-1187" t="-3759" b="-3759"/>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5CA85CB8-126E-4D9B-9DD7-CDF056B7BAD4}"/>
              </a:ext>
            </a:extLst>
          </p:cNvPr>
          <p:cNvSpPr txBox="1"/>
          <p:nvPr/>
        </p:nvSpPr>
        <p:spPr>
          <a:xfrm>
            <a:off x="406526" y="3350569"/>
            <a:ext cx="4619682" cy="369332"/>
          </a:xfrm>
          <a:prstGeom prst="rect">
            <a:avLst/>
          </a:prstGeom>
          <a:noFill/>
        </p:spPr>
        <p:txBody>
          <a:bodyPr wrap="square">
            <a:spAutoFit/>
          </a:bodyPr>
          <a:lstStyle/>
          <a:p>
            <a:r>
              <a:rPr lang="en-US" dirty="0"/>
              <a:t>2 step:</a:t>
            </a:r>
            <a:endParaRPr lang="ru-RU"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A6211A-EACA-4D5A-B3E0-3A2947798943}"/>
                  </a:ext>
                </a:extLst>
              </p:cNvPr>
              <p:cNvSpPr txBox="1"/>
              <p:nvPr/>
            </p:nvSpPr>
            <p:spPr>
              <a:xfrm>
                <a:off x="4140046" y="4129750"/>
                <a:ext cx="7022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[0,1]</m:t>
                      </m:r>
                    </m:oMath>
                  </m:oMathPara>
                </a14:m>
                <a:endParaRPr lang="ru-RU" dirty="0"/>
              </a:p>
            </p:txBody>
          </p:sp>
        </mc:Choice>
        <mc:Fallback xmlns="">
          <p:sp>
            <p:nvSpPr>
              <p:cNvPr id="22" name="TextBox 21">
                <a:extLst>
                  <a:ext uri="{FF2B5EF4-FFF2-40B4-BE49-F238E27FC236}">
                    <a16:creationId xmlns:a16="http://schemas.microsoft.com/office/drawing/2014/main" id="{2DA6211A-EACA-4D5A-B3E0-3A2947798943}"/>
                  </a:ext>
                </a:extLst>
              </p:cNvPr>
              <p:cNvSpPr txBox="1">
                <a:spLocks noRot="1" noChangeAspect="1" noMove="1" noResize="1" noEditPoints="1" noAdjustHandles="1" noChangeArrowheads="1" noChangeShapeType="1" noTextEdit="1"/>
              </p:cNvSpPr>
              <p:nvPr/>
            </p:nvSpPr>
            <p:spPr>
              <a:xfrm>
                <a:off x="4140046" y="4129750"/>
                <a:ext cx="702236" cy="369332"/>
              </a:xfrm>
              <a:prstGeom prst="rect">
                <a:avLst/>
              </a:prstGeom>
              <a:blipFill>
                <a:blip r:embed="rId9"/>
                <a:stretch>
                  <a:fillRect r="-12174" b="-1475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2" name="Рукописный ввод 1">
                <a:extLst>
                  <a:ext uri="{FF2B5EF4-FFF2-40B4-BE49-F238E27FC236}">
                    <a16:creationId xmlns:a16="http://schemas.microsoft.com/office/drawing/2014/main" id="{21C0ABB9-2AE9-45A9-B952-C0E62FEB1D50}"/>
                  </a:ext>
                </a:extLst>
              </p14:cNvPr>
              <p14:cNvContentPartPr/>
              <p14:nvPr/>
            </p14:nvContentPartPr>
            <p14:xfrm>
              <a:off x="6147515" y="3070405"/>
              <a:ext cx="1699200" cy="53280"/>
            </p14:xfrm>
          </p:contentPart>
        </mc:Choice>
        <mc:Fallback xmlns="">
          <p:pic>
            <p:nvPicPr>
              <p:cNvPr id="2" name="Рукописный ввод 1">
                <a:extLst>
                  <a:ext uri="{FF2B5EF4-FFF2-40B4-BE49-F238E27FC236}">
                    <a16:creationId xmlns:a16="http://schemas.microsoft.com/office/drawing/2014/main" id="{21C0ABB9-2AE9-45A9-B952-C0E62FEB1D50}"/>
                  </a:ext>
                </a:extLst>
              </p:cNvPr>
              <p:cNvPicPr/>
              <p:nvPr/>
            </p:nvPicPr>
            <p:blipFill>
              <a:blip r:embed="rId11"/>
              <a:stretch>
                <a:fillRect/>
              </a:stretch>
            </p:blipFill>
            <p:spPr>
              <a:xfrm>
                <a:off x="6129515" y="3052405"/>
                <a:ext cx="17348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Рукописный ввод 2">
                <a:extLst>
                  <a:ext uri="{FF2B5EF4-FFF2-40B4-BE49-F238E27FC236}">
                    <a16:creationId xmlns:a16="http://schemas.microsoft.com/office/drawing/2014/main" id="{542E58E9-9E8E-434A-819C-B50AABD161AD}"/>
                  </a:ext>
                </a:extLst>
              </p14:cNvPr>
              <p14:cNvContentPartPr/>
              <p14:nvPr/>
            </p14:nvContentPartPr>
            <p14:xfrm>
              <a:off x="4196315" y="3355165"/>
              <a:ext cx="2059920" cy="33120"/>
            </p14:xfrm>
          </p:contentPart>
        </mc:Choice>
        <mc:Fallback xmlns="">
          <p:pic>
            <p:nvPicPr>
              <p:cNvPr id="3" name="Рукописный ввод 2">
                <a:extLst>
                  <a:ext uri="{FF2B5EF4-FFF2-40B4-BE49-F238E27FC236}">
                    <a16:creationId xmlns:a16="http://schemas.microsoft.com/office/drawing/2014/main" id="{542E58E9-9E8E-434A-819C-B50AABD161AD}"/>
                  </a:ext>
                </a:extLst>
              </p:cNvPr>
              <p:cNvPicPr/>
              <p:nvPr/>
            </p:nvPicPr>
            <p:blipFill>
              <a:blip r:embed="rId13"/>
              <a:stretch>
                <a:fillRect/>
              </a:stretch>
            </p:blipFill>
            <p:spPr>
              <a:xfrm>
                <a:off x="4178675" y="3337525"/>
                <a:ext cx="2095560" cy="68760"/>
              </a:xfrm>
              <a:prstGeom prst="rect">
                <a:avLst/>
              </a:prstGeom>
            </p:spPr>
          </p:pic>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B03FADC-FEFB-4B4C-AF2E-9258E1575177}"/>
                  </a:ext>
                </a:extLst>
              </p:cNvPr>
              <p:cNvSpPr txBox="1"/>
              <p:nvPr/>
            </p:nvSpPr>
            <p:spPr>
              <a:xfrm>
                <a:off x="4728729" y="4129750"/>
                <a:ext cx="20441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BB03FADC-FEFB-4B4C-AF2E-9258E1575177}"/>
                  </a:ext>
                </a:extLst>
              </p:cNvPr>
              <p:cNvSpPr txBox="1">
                <a:spLocks noRot="1" noChangeAspect="1" noMove="1" noResize="1" noEditPoints="1" noAdjustHandles="1" noChangeArrowheads="1" noChangeShapeType="1" noTextEdit="1"/>
              </p:cNvSpPr>
              <p:nvPr/>
            </p:nvSpPr>
            <p:spPr>
              <a:xfrm>
                <a:off x="4728729" y="4129750"/>
                <a:ext cx="2044102" cy="369332"/>
              </a:xfrm>
              <a:prstGeom prst="rect">
                <a:avLst/>
              </a:prstGeom>
              <a:blipFill>
                <a:blip r:embed="rId14"/>
                <a:stretch>
                  <a:fillRect b="-13115"/>
                </a:stretch>
              </a:blipFill>
            </p:spPr>
            <p:txBody>
              <a:bodyPr/>
              <a:lstStyle/>
              <a:p>
                <a:r>
                  <a:rPr lang="ru-RU">
                    <a:noFill/>
                  </a:rPr>
                  <a:t> </a:t>
                </a:r>
              </a:p>
            </p:txBody>
          </p:sp>
        </mc:Fallback>
      </mc:AlternateContent>
    </p:spTree>
    <p:extLst>
      <p:ext uri="{BB962C8B-B14F-4D97-AF65-F5344CB8AC3E}">
        <p14:creationId xmlns:p14="http://schemas.microsoft.com/office/powerpoint/2010/main" val="2512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2075055" cy="461665"/>
          </a:xfrm>
          <a:prstGeom prst="rect">
            <a:avLst/>
          </a:prstGeom>
        </p:spPr>
        <p:txBody>
          <a:bodyPr wrap="none">
            <a:spAutoFit/>
          </a:bodyPr>
          <a:lstStyle/>
          <a:p>
            <a:r>
              <a:rPr lang="en-US" sz="2400" b="1" dirty="0"/>
              <a:t>Revising basics</a:t>
            </a:r>
          </a:p>
        </p:txBody>
      </p:sp>
      <p:sp>
        <p:nvSpPr>
          <p:cNvPr id="6" name="TextBox 5">
            <a:extLst>
              <a:ext uri="{FF2B5EF4-FFF2-40B4-BE49-F238E27FC236}">
                <a16:creationId xmlns:a16="http://schemas.microsoft.com/office/drawing/2014/main" id="{6CD7D522-550A-47A3-8025-38DABECFF170}"/>
              </a:ext>
            </a:extLst>
          </p:cNvPr>
          <p:cNvSpPr txBox="1"/>
          <p:nvPr/>
        </p:nvSpPr>
        <p:spPr>
          <a:xfrm>
            <a:off x="0" y="2110085"/>
            <a:ext cx="7628089" cy="646331"/>
          </a:xfrm>
          <a:prstGeom prst="rect">
            <a:avLst/>
          </a:prstGeom>
          <a:noFill/>
        </p:spPr>
        <p:txBody>
          <a:bodyPr wrap="square">
            <a:spAutoFit/>
          </a:bodyPr>
          <a:lstStyle/>
          <a:p>
            <a:pPr marL="342900" indent="-342900">
              <a:buAutoNum type="arabicPeriod"/>
            </a:pPr>
            <a:r>
              <a:rPr lang="en-US" dirty="0"/>
              <a:t>Follow the link </a:t>
            </a:r>
            <a:r>
              <a:rPr lang="en-US" dirty="0">
                <a:hlinkClick r:id="rId2"/>
              </a:rPr>
              <a:t>https://forms.gle/NaF5MYZrorTh36am6</a:t>
            </a:r>
            <a:r>
              <a:rPr lang="en-US" dirty="0"/>
              <a:t> </a:t>
            </a:r>
          </a:p>
          <a:p>
            <a:pPr marL="342900" indent="-342900">
              <a:buAutoNum type="arabicPeriod"/>
            </a:pPr>
            <a:r>
              <a:rPr lang="en-US" dirty="0"/>
              <a:t>You have 3 minutes</a:t>
            </a:r>
            <a:endParaRPr lang="ru-RU" dirty="0"/>
          </a:p>
        </p:txBody>
      </p:sp>
    </p:spTree>
    <p:extLst>
      <p:ext uri="{BB962C8B-B14F-4D97-AF65-F5344CB8AC3E}">
        <p14:creationId xmlns:p14="http://schemas.microsoft.com/office/powerpoint/2010/main" val="1773399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p:pic>
        <p:nvPicPr>
          <p:cNvPr id="8" name="Рисунок 7">
            <a:extLst>
              <a:ext uri="{FF2B5EF4-FFF2-40B4-BE49-F238E27FC236}">
                <a16:creationId xmlns:a16="http://schemas.microsoft.com/office/drawing/2014/main" id="{2DC77F9B-E163-4B5C-ADCB-25493DDDD325}"/>
              </a:ext>
            </a:extLst>
          </p:cNvPr>
          <p:cNvPicPr>
            <a:picLocks noChangeAspect="1"/>
          </p:cNvPicPr>
          <p:nvPr/>
        </p:nvPicPr>
        <p:blipFill>
          <a:blip r:embed="rId3"/>
          <a:stretch>
            <a:fillRect/>
          </a:stretch>
        </p:blipFill>
        <p:spPr>
          <a:xfrm>
            <a:off x="-24362" y="779979"/>
            <a:ext cx="3234468" cy="193047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091C6-B7E4-4AC1-8D0E-3C3B38C781D5}"/>
                  </a:ext>
                </a:extLst>
              </p:cNvPr>
              <p:cNvSpPr txBox="1"/>
              <p:nvPr/>
            </p:nvSpPr>
            <p:spPr>
              <a:xfrm>
                <a:off x="1431802" y="555174"/>
                <a:ext cx="2658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=5∗</m:t>
                      </m:r>
                      <m:r>
                        <a:rPr lang="en-US" i="1" dirty="0" smtClean="0">
                          <a:latin typeface="Cambria Math" panose="02040503050406030204" pitchFamily="18" charset="0"/>
                        </a:rPr>
                        <m:t>𝑁</m:t>
                      </m:r>
                      <m:r>
                        <a:rPr lang="en-US" b="0" i="0" dirty="0" smtClean="0">
                          <a:latin typeface="Cambria Math" panose="02040503050406030204" pitchFamily="18" charset="0"/>
                        </a:rPr>
                        <m:t>(0,0.8)</m:t>
                      </m:r>
                    </m:oMath>
                  </m:oMathPara>
                </a14:m>
                <a:endParaRPr lang="ru-RU" dirty="0"/>
              </a:p>
            </p:txBody>
          </p:sp>
        </mc:Choice>
        <mc:Fallback xmlns="">
          <p:sp>
            <p:nvSpPr>
              <p:cNvPr id="14" name="TextBox 13">
                <a:extLst>
                  <a:ext uri="{FF2B5EF4-FFF2-40B4-BE49-F238E27FC236}">
                    <a16:creationId xmlns:a16="http://schemas.microsoft.com/office/drawing/2014/main" id="{B74091C6-B7E4-4AC1-8D0E-3C3B38C781D5}"/>
                  </a:ext>
                </a:extLst>
              </p:cNvPr>
              <p:cNvSpPr txBox="1">
                <a:spLocks noRot="1" noChangeAspect="1" noMove="1" noResize="1" noEditPoints="1" noAdjustHandles="1" noChangeArrowheads="1" noChangeShapeType="1" noTextEdit="1"/>
              </p:cNvSpPr>
              <p:nvPr/>
            </p:nvSpPr>
            <p:spPr>
              <a:xfrm>
                <a:off x="1431802" y="555174"/>
                <a:ext cx="2658138" cy="369332"/>
              </a:xfrm>
              <a:prstGeom prst="rect">
                <a:avLst/>
              </a:prstGeom>
              <a:blipFill>
                <a:blip r:embed="rId4"/>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5242CC-23DC-490E-A91E-08E655F88EEC}"/>
                  </a:ext>
                </a:extLst>
              </p:cNvPr>
              <p:cNvSpPr txBox="1"/>
              <p:nvPr/>
            </p:nvSpPr>
            <p:spPr>
              <a:xfrm>
                <a:off x="1225971" y="1290097"/>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15" name="TextBox 14">
                <a:extLst>
                  <a:ext uri="{FF2B5EF4-FFF2-40B4-BE49-F238E27FC236}">
                    <a16:creationId xmlns:a16="http://schemas.microsoft.com/office/drawing/2014/main" id="{6A5242CC-23DC-490E-A91E-08E655F88EEC}"/>
                  </a:ext>
                </a:extLst>
              </p:cNvPr>
              <p:cNvSpPr txBox="1">
                <a:spLocks noRot="1" noChangeAspect="1" noMove="1" noResize="1" noEditPoints="1" noAdjustHandles="1" noChangeArrowheads="1" noChangeShapeType="1" noTextEdit="1"/>
              </p:cNvSpPr>
              <p:nvPr/>
            </p:nvSpPr>
            <p:spPr>
              <a:xfrm>
                <a:off x="1225971" y="1290097"/>
                <a:ext cx="708238" cy="381009"/>
              </a:xfrm>
              <a:prstGeom prst="rect">
                <a:avLst/>
              </a:prstGeom>
              <a:blipFill>
                <a:blip r:embed="rId5"/>
                <a:stretch>
                  <a:fillRect/>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48F33958-59C9-466D-A35A-F7A28782451B}"/>
              </a:ext>
            </a:extLst>
          </p:cNvPr>
          <p:cNvPicPr>
            <a:picLocks noChangeAspect="1"/>
          </p:cNvPicPr>
          <p:nvPr/>
        </p:nvPicPr>
        <p:blipFill>
          <a:blip r:embed="rId6"/>
          <a:stretch>
            <a:fillRect/>
          </a:stretch>
        </p:blipFill>
        <p:spPr>
          <a:xfrm>
            <a:off x="4347058" y="656027"/>
            <a:ext cx="1899246" cy="4413157"/>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FFF73C1B-7CA7-4ED8-ABDB-7E7CE3100ED6}"/>
                  </a:ext>
                </a:extLst>
              </p14:cNvPr>
              <p14:cNvContentPartPr/>
              <p14:nvPr/>
            </p14:nvContentPartPr>
            <p14:xfrm>
              <a:off x="1232203" y="2530983"/>
              <a:ext cx="69480" cy="84600"/>
            </p14:xfrm>
          </p:contentPart>
        </mc:Choice>
        <mc:Fallback xmlns="">
          <p:pic>
            <p:nvPicPr>
              <p:cNvPr id="9" name="Рукописный ввод 8">
                <a:extLst>
                  <a:ext uri="{FF2B5EF4-FFF2-40B4-BE49-F238E27FC236}">
                    <a16:creationId xmlns:a16="http://schemas.microsoft.com/office/drawing/2014/main" id="{FFF73C1B-7CA7-4ED8-ABDB-7E7CE3100ED6}"/>
                  </a:ext>
                </a:extLst>
              </p:cNvPr>
              <p:cNvPicPr/>
              <p:nvPr/>
            </p:nvPicPr>
            <p:blipFill>
              <a:blip r:embed="rId8"/>
              <a:stretch>
                <a:fillRect/>
              </a:stretch>
            </p:blipFill>
            <p:spPr>
              <a:xfrm>
                <a:off x="1214563" y="2512983"/>
                <a:ext cx="105120" cy="120240"/>
              </a:xfrm>
              <a:prstGeom prst="rect">
                <a:avLst/>
              </a:prstGeom>
            </p:spPr>
          </p:pic>
        </mc:Fallback>
      </mc:AlternateContent>
      <p:cxnSp>
        <p:nvCxnSpPr>
          <p:cNvPr id="11" name="Прямая соединительная линия 10">
            <a:extLst>
              <a:ext uri="{FF2B5EF4-FFF2-40B4-BE49-F238E27FC236}">
                <a16:creationId xmlns:a16="http://schemas.microsoft.com/office/drawing/2014/main" id="{C95A2C1B-0E47-4FD4-8463-AECF4F1009DC}"/>
              </a:ext>
            </a:extLst>
          </p:cNvPr>
          <p:cNvCxnSpPr>
            <a:cxnSpLocks/>
          </p:cNvCxnSpPr>
          <p:nvPr/>
        </p:nvCxnSpPr>
        <p:spPr>
          <a:xfrm>
            <a:off x="6013723" y="1755872"/>
            <a:ext cx="0" cy="30405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20" name="Рукописный ввод 19">
                <a:extLst>
                  <a:ext uri="{FF2B5EF4-FFF2-40B4-BE49-F238E27FC236}">
                    <a16:creationId xmlns:a16="http://schemas.microsoft.com/office/drawing/2014/main" id="{FB7A01B7-9E49-4B45-A9DC-91A3637CE540}"/>
                  </a:ext>
                </a:extLst>
              </p14:cNvPr>
              <p14:cNvContentPartPr/>
              <p14:nvPr/>
            </p14:nvContentPartPr>
            <p14:xfrm>
              <a:off x="5984923" y="4740663"/>
              <a:ext cx="75960" cy="85680"/>
            </p14:xfrm>
          </p:contentPart>
        </mc:Choice>
        <mc:Fallback xmlns="">
          <p:pic>
            <p:nvPicPr>
              <p:cNvPr id="20" name="Рукописный ввод 19">
                <a:extLst>
                  <a:ext uri="{FF2B5EF4-FFF2-40B4-BE49-F238E27FC236}">
                    <a16:creationId xmlns:a16="http://schemas.microsoft.com/office/drawing/2014/main" id="{FB7A01B7-9E49-4B45-A9DC-91A3637CE540}"/>
                  </a:ext>
                </a:extLst>
              </p:cNvPr>
              <p:cNvPicPr/>
              <p:nvPr/>
            </p:nvPicPr>
            <p:blipFill>
              <a:blip r:embed="rId10"/>
              <a:stretch>
                <a:fillRect/>
              </a:stretch>
            </p:blipFill>
            <p:spPr>
              <a:xfrm>
                <a:off x="5967283" y="4723023"/>
                <a:ext cx="111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Рукописный ввод 20">
                <a:extLst>
                  <a:ext uri="{FF2B5EF4-FFF2-40B4-BE49-F238E27FC236}">
                    <a16:creationId xmlns:a16="http://schemas.microsoft.com/office/drawing/2014/main" id="{5B100925-F255-4542-BBDF-893C5B52F29B}"/>
                  </a:ext>
                </a:extLst>
              </p14:cNvPr>
              <p14:cNvContentPartPr/>
              <p14:nvPr/>
            </p14:nvContentPartPr>
            <p14:xfrm>
              <a:off x="6035683" y="1760583"/>
              <a:ext cx="527760" cy="2996640"/>
            </p14:xfrm>
          </p:contentPart>
        </mc:Choice>
        <mc:Fallback xmlns="">
          <p:pic>
            <p:nvPicPr>
              <p:cNvPr id="21" name="Рукописный ввод 20">
                <a:extLst>
                  <a:ext uri="{FF2B5EF4-FFF2-40B4-BE49-F238E27FC236}">
                    <a16:creationId xmlns:a16="http://schemas.microsoft.com/office/drawing/2014/main" id="{5B100925-F255-4542-BBDF-893C5B52F29B}"/>
                  </a:ext>
                </a:extLst>
              </p:cNvPr>
              <p:cNvPicPr/>
              <p:nvPr/>
            </p:nvPicPr>
            <p:blipFill>
              <a:blip r:embed="rId12"/>
              <a:stretch>
                <a:fillRect/>
              </a:stretch>
            </p:blipFill>
            <p:spPr>
              <a:xfrm>
                <a:off x="6017683" y="1742583"/>
                <a:ext cx="563400" cy="3032280"/>
              </a:xfrm>
              <a:prstGeom prst="rect">
                <a:avLst/>
              </a:prstGeom>
            </p:spPr>
          </p:pic>
        </mc:Fallback>
      </mc:AlternateContent>
      <p:grpSp>
        <p:nvGrpSpPr>
          <p:cNvPr id="30" name="Группа 29">
            <a:extLst>
              <a:ext uri="{FF2B5EF4-FFF2-40B4-BE49-F238E27FC236}">
                <a16:creationId xmlns:a16="http://schemas.microsoft.com/office/drawing/2014/main" id="{9F0D49C2-1D45-47E3-89C5-CC56B3DD5E86}"/>
              </a:ext>
            </a:extLst>
          </p:cNvPr>
          <p:cNvGrpSpPr/>
          <p:nvPr/>
        </p:nvGrpSpPr>
        <p:grpSpPr>
          <a:xfrm>
            <a:off x="6666763" y="2954343"/>
            <a:ext cx="610920" cy="438840"/>
            <a:chOff x="6666763" y="2954343"/>
            <a:chExt cx="610920" cy="438840"/>
          </a:xfrm>
        </p:grpSpPr>
        <mc:AlternateContent xmlns:mc="http://schemas.openxmlformats.org/markup-compatibility/2006" xmlns:p14="http://schemas.microsoft.com/office/powerpoint/2010/main">
          <mc:Choice Requires="p14">
            <p:contentPart p14:bwMode="auto" r:id="rId13">
              <p14:nvContentPartPr>
                <p14:cNvPr id="22" name="Рукописный ввод 21">
                  <a:extLst>
                    <a:ext uri="{FF2B5EF4-FFF2-40B4-BE49-F238E27FC236}">
                      <a16:creationId xmlns:a16="http://schemas.microsoft.com/office/drawing/2014/main" id="{8472CBD8-366D-42B1-A02E-7D065D4431A3}"/>
                    </a:ext>
                  </a:extLst>
                </p14:cNvPr>
                <p14:cNvContentPartPr/>
                <p14:nvPr/>
              </p14:nvContentPartPr>
              <p14:xfrm>
                <a:off x="6666763" y="3042903"/>
                <a:ext cx="178920" cy="288720"/>
              </p14:xfrm>
            </p:contentPart>
          </mc:Choice>
          <mc:Fallback xmlns="">
            <p:pic>
              <p:nvPicPr>
                <p:cNvPr id="22" name="Рукописный ввод 21">
                  <a:extLst>
                    <a:ext uri="{FF2B5EF4-FFF2-40B4-BE49-F238E27FC236}">
                      <a16:creationId xmlns:a16="http://schemas.microsoft.com/office/drawing/2014/main" id="{8472CBD8-366D-42B1-A02E-7D065D4431A3}"/>
                    </a:ext>
                  </a:extLst>
                </p:cNvPr>
                <p:cNvPicPr/>
                <p:nvPr/>
              </p:nvPicPr>
              <p:blipFill>
                <a:blip r:embed="rId14"/>
                <a:stretch>
                  <a:fillRect/>
                </a:stretch>
              </p:blipFill>
              <p:spPr>
                <a:xfrm>
                  <a:off x="6649123" y="3025263"/>
                  <a:ext cx="2145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Рукописный ввод 22">
                  <a:extLst>
                    <a:ext uri="{FF2B5EF4-FFF2-40B4-BE49-F238E27FC236}">
                      <a16:creationId xmlns:a16="http://schemas.microsoft.com/office/drawing/2014/main" id="{56429BAE-EDA0-41F8-A5CF-E8AA7AC4B9F1}"/>
                    </a:ext>
                  </a:extLst>
                </p14:cNvPr>
                <p14:cNvContentPartPr/>
                <p14:nvPr/>
              </p14:nvContentPartPr>
              <p14:xfrm>
                <a:off x="6939643" y="2954343"/>
                <a:ext cx="60480" cy="408960"/>
              </p14:xfrm>
            </p:contentPart>
          </mc:Choice>
          <mc:Fallback xmlns="">
            <p:pic>
              <p:nvPicPr>
                <p:cNvPr id="23" name="Рукописный ввод 22">
                  <a:extLst>
                    <a:ext uri="{FF2B5EF4-FFF2-40B4-BE49-F238E27FC236}">
                      <a16:creationId xmlns:a16="http://schemas.microsoft.com/office/drawing/2014/main" id="{56429BAE-EDA0-41F8-A5CF-E8AA7AC4B9F1}"/>
                    </a:ext>
                  </a:extLst>
                </p:cNvPr>
                <p:cNvPicPr/>
                <p:nvPr/>
              </p:nvPicPr>
              <p:blipFill>
                <a:blip r:embed="rId16"/>
                <a:stretch>
                  <a:fillRect/>
                </a:stretch>
              </p:blipFill>
              <p:spPr>
                <a:xfrm>
                  <a:off x="6921643" y="2936703"/>
                  <a:ext cx="9612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Рукописный ввод 26">
                  <a:extLst>
                    <a:ext uri="{FF2B5EF4-FFF2-40B4-BE49-F238E27FC236}">
                      <a16:creationId xmlns:a16="http://schemas.microsoft.com/office/drawing/2014/main" id="{592C8FB7-BD50-49EC-B3C4-37742FA6B9E2}"/>
                    </a:ext>
                  </a:extLst>
                </p14:cNvPr>
                <p14:cNvContentPartPr/>
                <p14:nvPr/>
              </p14:nvContentPartPr>
              <p14:xfrm>
                <a:off x="7056643" y="3127503"/>
                <a:ext cx="88200" cy="160200"/>
              </p14:xfrm>
            </p:contentPart>
          </mc:Choice>
          <mc:Fallback xmlns="">
            <p:pic>
              <p:nvPicPr>
                <p:cNvPr id="27" name="Рукописный ввод 26">
                  <a:extLst>
                    <a:ext uri="{FF2B5EF4-FFF2-40B4-BE49-F238E27FC236}">
                      <a16:creationId xmlns:a16="http://schemas.microsoft.com/office/drawing/2014/main" id="{592C8FB7-BD50-49EC-B3C4-37742FA6B9E2}"/>
                    </a:ext>
                  </a:extLst>
                </p:cNvPr>
                <p:cNvPicPr/>
                <p:nvPr/>
              </p:nvPicPr>
              <p:blipFill>
                <a:blip r:embed="rId18"/>
                <a:stretch>
                  <a:fillRect/>
                </a:stretch>
              </p:blipFill>
              <p:spPr>
                <a:xfrm>
                  <a:off x="7039003" y="3109863"/>
                  <a:ext cx="123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Рукописный ввод 27">
                  <a:extLst>
                    <a:ext uri="{FF2B5EF4-FFF2-40B4-BE49-F238E27FC236}">
                      <a16:creationId xmlns:a16="http://schemas.microsoft.com/office/drawing/2014/main" id="{2DE8F8A6-B944-4BB0-8B37-E7CD39DC8A09}"/>
                    </a:ext>
                  </a:extLst>
                </p14:cNvPr>
                <p14:cNvContentPartPr/>
                <p14:nvPr/>
              </p14:nvContentPartPr>
              <p14:xfrm>
                <a:off x="7050883" y="3169983"/>
                <a:ext cx="99720" cy="81360"/>
              </p14:xfrm>
            </p:contentPart>
          </mc:Choice>
          <mc:Fallback xmlns="">
            <p:pic>
              <p:nvPicPr>
                <p:cNvPr id="28" name="Рукописный ввод 27">
                  <a:extLst>
                    <a:ext uri="{FF2B5EF4-FFF2-40B4-BE49-F238E27FC236}">
                      <a16:creationId xmlns:a16="http://schemas.microsoft.com/office/drawing/2014/main" id="{2DE8F8A6-B944-4BB0-8B37-E7CD39DC8A09}"/>
                    </a:ext>
                  </a:extLst>
                </p:cNvPr>
                <p:cNvPicPr/>
                <p:nvPr/>
              </p:nvPicPr>
              <p:blipFill>
                <a:blip r:embed="rId20"/>
                <a:stretch>
                  <a:fillRect/>
                </a:stretch>
              </p:blipFill>
              <p:spPr>
                <a:xfrm>
                  <a:off x="7032883" y="3152343"/>
                  <a:ext cx="135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Рукописный ввод 28">
                  <a:extLst>
                    <a:ext uri="{FF2B5EF4-FFF2-40B4-BE49-F238E27FC236}">
                      <a16:creationId xmlns:a16="http://schemas.microsoft.com/office/drawing/2014/main" id="{90B6EC28-A58C-4E32-BD75-F5BB526F7787}"/>
                    </a:ext>
                  </a:extLst>
                </p14:cNvPr>
                <p14:cNvContentPartPr/>
                <p14:nvPr/>
              </p14:nvContentPartPr>
              <p14:xfrm>
                <a:off x="7151683" y="2971623"/>
                <a:ext cx="126000" cy="421560"/>
              </p14:xfrm>
            </p:contentPart>
          </mc:Choice>
          <mc:Fallback xmlns="">
            <p:pic>
              <p:nvPicPr>
                <p:cNvPr id="29" name="Рукописный ввод 28">
                  <a:extLst>
                    <a:ext uri="{FF2B5EF4-FFF2-40B4-BE49-F238E27FC236}">
                      <a16:creationId xmlns:a16="http://schemas.microsoft.com/office/drawing/2014/main" id="{90B6EC28-A58C-4E32-BD75-F5BB526F7787}"/>
                    </a:ext>
                  </a:extLst>
                </p:cNvPr>
                <p:cNvPicPr/>
                <p:nvPr/>
              </p:nvPicPr>
              <p:blipFill>
                <a:blip r:embed="rId22"/>
                <a:stretch>
                  <a:fillRect/>
                </a:stretch>
              </p:blipFill>
              <p:spPr>
                <a:xfrm>
                  <a:off x="7133683" y="2953623"/>
                  <a:ext cx="161640" cy="45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1" name="Рукописный ввод 30">
                <a:extLst>
                  <a:ext uri="{FF2B5EF4-FFF2-40B4-BE49-F238E27FC236}">
                    <a16:creationId xmlns:a16="http://schemas.microsoft.com/office/drawing/2014/main" id="{BF24E4A1-554D-43EE-949F-6EA8AB35498D}"/>
                  </a:ext>
                </a:extLst>
              </p14:cNvPr>
              <p14:cNvContentPartPr/>
              <p14:nvPr/>
            </p14:nvContentPartPr>
            <p14:xfrm>
              <a:off x="5980603" y="2786583"/>
              <a:ext cx="111960" cy="110880"/>
            </p14:xfrm>
          </p:contentPart>
        </mc:Choice>
        <mc:Fallback xmlns="">
          <p:pic>
            <p:nvPicPr>
              <p:cNvPr id="31" name="Рукописный ввод 30">
                <a:extLst>
                  <a:ext uri="{FF2B5EF4-FFF2-40B4-BE49-F238E27FC236}">
                    <a16:creationId xmlns:a16="http://schemas.microsoft.com/office/drawing/2014/main" id="{BF24E4A1-554D-43EE-949F-6EA8AB35498D}"/>
                  </a:ext>
                </a:extLst>
              </p:cNvPr>
              <p:cNvPicPr/>
              <p:nvPr/>
            </p:nvPicPr>
            <p:blipFill>
              <a:blip r:embed="rId24"/>
              <a:stretch>
                <a:fillRect/>
              </a:stretch>
            </p:blipFill>
            <p:spPr>
              <a:xfrm>
                <a:off x="5971603" y="2777943"/>
                <a:ext cx="129600" cy="128520"/>
              </a:xfrm>
              <a:prstGeom prst="rect">
                <a:avLst/>
              </a:prstGeom>
            </p:spPr>
          </p:pic>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43D939-7BC5-49F5-8495-06469197D5D0}"/>
                  </a:ext>
                </a:extLst>
              </p:cNvPr>
              <p:cNvSpPr txBox="1"/>
              <p:nvPr/>
            </p:nvSpPr>
            <p:spPr>
              <a:xfrm>
                <a:off x="5883017" y="4767707"/>
                <a:ext cx="3836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ru-RU" dirty="0"/>
              </a:p>
            </p:txBody>
          </p:sp>
        </mc:Choice>
        <mc:Fallback xmlns="">
          <p:sp>
            <p:nvSpPr>
              <p:cNvPr id="25" name="TextBox 24">
                <a:extLst>
                  <a:ext uri="{FF2B5EF4-FFF2-40B4-BE49-F238E27FC236}">
                    <a16:creationId xmlns:a16="http://schemas.microsoft.com/office/drawing/2014/main" id="{9C43D939-7BC5-49F5-8495-06469197D5D0}"/>
                  </a:ext>
                </a:extLst>
              </p:cNvPr>
              <p:cNvSpPr txBox="1">
                <a:spLocks noRot="1" noChangeAspect="1" noMove="1" noResize="1" noEditPoints="1" noAdjustHandles="1" noChangeArrowheads="1" noChangeShapeType="1" noTextEdit="1"/>
              </p:cNvSpPr>
              <p:nvPr/>
            </p:nvSpPr>
            <p:spPr>
              <a:xfrm>
                <a:off x="5883017" y="4767707"/>
                <a:ext cx="383664" cy="369332"/>
              </a:xfrm>
              <a:prstGeom prst="rect">
                <a:avLst/>
              </a:prstGeom>
              <a:blipFill>
                <a:blip r:embed="rId2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937269-8C35-4667-A81D-8662CF9611CE}"/>
                  </a:ext>
                </a:extLst>
              </p:cNvPr>
              <p:cNvSpPr txBox="1"/>
              <p:nvPr/>
            </p:nvSpPr>
            <p:spPr>
              <a:xfrm>
                <a:off x="163622" y="3769340"/>
                <a:ext cx="4619682" cy="810543"/>
              </a:xfrm>
              <a:prstGeom prst="rect">
                <a:avLst/>
              </a:prstGeom>
              <a:noFill/>
            </p:spPr>
            <p:txBody>
              <a:bodyPr wrap="square">
                <a:spAutoFit/>
              </a:bodyPr>
              <a:lstStyle/>
              <a:p>
                <a:pPr marL="342900" indent="-342900">
                  <a:buAutoNum type="arabicParenR"/>
                </a:pPr>
                <a:r>
                  <a:rPr lang="en-US" dirty="0"/>
                  <a:t>Sample </a:t>
                </a:r>
                <a14:m>
                  <m:oMath xmlns:m="http://schemas.openxmlformats.org/officeDocument/2006/math">
                    <m:r>
                      <a:rPr lang="en-US" i="1" dirty="0" smtClean="0">
                        <a:latin typeface="Cambria Math" panose="02040503050406030204" pitchFamily="18" charset="0"/>
                      </a:rPr>
                      <m:t>𝑥</m:t>
                    </m:r>
                  </m:oMath>
                </a14:m>
                <a:r>
                  <a:rPr lang="en-US" dirty="0"/>
                  <a:t> from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marL="342900" indent="-342900">
                  <a:buAutoNum type="arabicParenR"/>
                </a:pPr>
                <a:r>
                  <a:rPr lang="en-US" dirty="0"/>
                  <a:t>Accept sample with probability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ru-RU" dirty="0"/>
              </a:p>
            </p:txBody>
          </p:sp>
        </mc:Choice>
        <mc:Fallback xmlns="">
          <p:sp>
            <p:nvSpPr>
              <p:cNvPr id="26" name="TextBox 25">
                <a:extLst>
                  <a:ext uri="{FF2B5EF4-FFF2-40B4-BE49-F238E27FC236}">
                    <a16:creationId xmlns:a16="http://schemas.microsoft.com/office/drawing/2014/main" id="{87937269-8C35-4667-A81D-8662CF9611CE}"/>
                  </a:ext>
                </a:extLst>
              </p:cNvPr>
              <p:cNvSpPr txBox="1">
                <a:spLocks noRot="1" noChangeAspect="1" noMove="1" noResize="1" noEditPoints="1" noAdjustHandles="1" noChangeArrowheads="1" noChangeShapeType="1" noTextEdit="1"/>
              </p:cNvSpPr>
              <p:nvPr/>
            </p:nvSpPr>
            <p:spPr>
              <a:xfrm>
                <a:off x="163622" y="3769340"/>
                <a:ext cx="4619682" cy="810543"/>
              </a:xfrm>
              <a:prstGeom prst="rect">
                <a:avLst/>
              </a:prstGeom>
              <a:blipFill>
                <a:blip r:embed="rId26"/>
                <a:stretch>
                  <a:fillRect l="-1187" t="-3759" b="-37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0886D2A-877F-410E-807F-252E88434069}"/>
                  </a:ext>
                </a:extLst>
              </p:cNvPr>
              <p:cNvSpPr txBox="1"/>
              <p:nvPr/>
            </p:nvSpPr>
            <p:spPr>
              <a:xfrm>
                <a:off x="1075111" y="2586395"/>
                <a:ext cx="3836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ru-RU" dirty="0"/>
              </a:p>
            </p:txBody>
          </p:sp>
        </mc:Choice>
        <mc:Fallback xmlns="">
          <p:sp>
            <p:nvSpPr>
              <p:cNvPr id="32" name="TextBox 31">
                <a:extLst>
                  <a:ext uri="{FF2B5EF4-FFF2-40B4-BE49-F238E27FC236}">
                    <a16:creationId xmlns:a16="http://schemas.microsoft.com/office/drawing/2014/main" id="{00886D2A-877F-410E-807F-252E88434069}"/>
                  </a:ext>
                </a:extLst>
              </p:cNvPr>
              <p:cNvSpPr txBox="1">
                <a:spLocks noRot="1" noChangeAspect="1" noMove="1" noResize="1" noEditPoints="1" noAdjustHandles="1" noChangeArrowheads="1" noChangeShapeType="1" noTextEdit="1"/>
              </p:cNvSpPr>
              <p:nvPr/>
            </p:nvSpPr>
            <p:spPr>
              <a:xfrm>
                <a:off x="1075111" y="2586395"/>
                <a:ext cx="383664" cy="369332"/>
              </a:xfrm>
              <a:prstGeom prst="rect">
                <a:avLst/>
              </a:prstGeom>
              <a:blipFill>
                <a:blip r:embed="rId27"/>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28">
            <p14:nvContentPartPr>
              <p14:cNvPr id="2" name="Рукописный ввод 1">
                <a:extLst>
                  <a:ext uri="{FF2B5EF4-FFF2-40B4-BE49-F238E27FC236}">
                    <a16:creationId xmlns:a16="http://schemas.microsoft.com/office/drawing/2014/main" id="{263AC269-C69B-4163-9BB1-D0808131B3DB}"/>
                  </a:ext>
                </a:extLst>
              </p14:cNvPr>
              <p14:cNvContentPartPr/>
              <p14:nvPr/>
            </p14:nvContentPartPr>
            <p14:xfrm>
              <a:off x="1236755" y="2531485"/>
              <a:ext cx="78840" cy="92160"/>
            </p14:xfrm>
          </p:contentPart>
        </mc:Choice>
        <mc:Fallback xmlns="">
          <p:pic>
            <p:nvPicPr>
              <p:cNvPr id="2" name="Рукописный ввод 1">
                <a:extLst>
                  <a:ext uri="{FF2B5EF4-FFF2-40B4-BE49-F238E27FC236}">
                    <a16:creationId xmlns:a16="http://schemas.microsoft.com/office/drawing/2014/main" id="{263AC269-C69B-4163-9BB1-D0808131B3DB}"/>
                  </a:ext>
                </a:extLst>
              </p:cNvPr>
              <p:cNvPicPr/>
              <p:nvPr/>
            </p:nvPicPr>
            <p:blipFill>
              <a:blip r:embed="rId29"/>
              <a:stretch>
                <a:fillRect/>
              </a:stretch>
            </p:blipFill>
            <p:spPr>
              <a:xfrm>
                <a:off x="1218755" y="2513485"/>
                <a:ext cx="114480" cy="127800"/>
              </a:xfrm>
              <a:prstGeom prst="rect">
                <a:avLst/>
              </a:prstGeom>
            </p:spPr>
          </p:pic>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0E0D62F-110A-44A8-82CD-0DB16CA4D358}"/>
                  </a:ext>
                </a:extLst>
              </p:cNvPr>
              <p:cNvSpPr txBox="1"/>
              <p:nvPr/>
            </p:nvSpPr>
            <p:spPr>
              <a:xfrm>
                <a:off x="6563443" y="1171993"/>
                <a:ext cx="2233922" cy="923330"/>
              </a:xfrm>
              <a:prstGeom prst="rect">
                <a:avLst/>
              </a:prstGeom>
              <a:noFill/>
            </p:spPr>
            <p:txBody>
              <a:bodyPr wrap="square">
                <a:spAutoFit/>
              </a:bodyPr>
              <a:lstStyle/>
              <a:p>
                <a:r>
                  <a:rPr lang="en-US" dirty="0"/>
                  <a:t>Accept</a:t>
                </a:r>
                <a:r>
                  <a:rPr lang="ru-RU" dirty="0"/>
                  <a:t> </a:t>
                </a:r>
                <a:r>
                  <a:rPr lang="en-US" dirty="0"/>
                  <a:t>stack: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a14:m>
                <a:r>
                  <a:rPr lang="en-US" dirty="0"/>
                  <a:t>, …</a:t>
                </a:r>
              </a:p>
              <a:p>
                <a:r>
                  <a:rPr lang="en-US" dirty="0"/>
                  <a:t>Reject</a:t>
                </a:r>
                <a:r>
                  <a:rPr lang="ru-RU" dirty="0"/>
                  <a:t> </a:t>
                </a:r>
                <a:r>
                  <a:rPr lang="en-US" dirty="0"/>
                  <a:t>stack:</a:t>
                </a:r>
                <a:endParaRPr lang="ru-RU" dirty="0"/>
              </a:p>
              <a:p>
                <a:endParaRPr lang="ru-RU" dirty="0"/>
              </a:p>
            </p:txBody>
          </p:sp>
        </mc:Choice>
        <mc:Fallback xmlns="">
          <p:sp>
            <p:nvSpPr>
              <p:cNvPr id="33" name="TextBox 32">
                <a:extLst>
                  <a:ext uri="{FF2B5EF4-FFF2-40B4-BE49-F238E27FC236}">
                    <a16:creationId xmlns:a16="http://schemas.microsoft.com/office/drawing/2014/main" id="{40E0D62F-110A-44A8-82CD-0DB16CA4D358}"/>
                  </a:ext>
                </a:extLst>
              </p:cNvPr>
              <p:cNvSpPr txBox="1">
                <a:spLocks noRot="1" noChangeAspect="1" noMove="1" noResize="1" noEditPoints="1" noAdjustHandles="1" noChangeArrowheads="1" noChangeShapeType="1" noTextEdit="1"/>
              </p:cNvSpPr>
              <p:nvPr/>
            </p:nvSpPr>
            <p:spPr>
              <a:xfrm>
                <a:off x="6563443" y="1171993"/>
                <a:ext cx="2233922" cy="923330"/>
              </a:xfrm>
              <a:prstGeom prst="rect">
                <a:avLst/>
              </a:prstGeom>
              <a:blipFill>
                <a:blip r:embed="rId30"/>
                <a:stretch>
                  <a:fillRect l="-2459" t="-3289"/>
                </a:stretch>
              </a:blipFill>
            </p:spPr>
            <p:txBody>
              <a:bodyPr/>
              <a:lstStyle/>
              <a:p>
                <a:r>
                  <a:rPr lang="ru-RU">
                    <a:noFill/>
                  </a:rPr>
                  <a:t> </a:t>
                </a:r>
              </a:p>
            </p:txBody>
          </p:sp>
        </mc:Fallback>
      </mc:AlternateContent>
    </p:spTree>
    <p:extLst>
      <p:ext uri="{BB962C8B-B14F-4D97-AF65-F5344CB8AC3E}">
        <p14:creationId xmlns:p14="http://schemas.microsoft.com/office/powerpoint/2010/main" val="2540393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091C6-B7E4-4AC1-8D0E-3C3B38C781D5}"/>
                  </a:ext>
                </a:extLst>
              </p:cNvPr>
              <p:cNvSpPr txBox="1"/>
              <p:nvPr/>
            </p:nvSpPr>
            <p:spPr>
              <a:xfrm>
                <a:off x="1431802" y="555174"/>
                <a:ext cx="2658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=5∗</m:t>
                      </m:r>
                      <m:r>
                        <a:rPr lang="en-US" i="1" dirty="0" smtClean="0">
                          <a:latin typeface="Cambria Math" panose="02040503050406030204" pitchFamily="18" charset="0"/>
                        </a:rPr>
                        <m:t>𝑁</m:t>
                      </m:r>
                      <m:r>
                        <a:rPr lang="en-US" b="0" i="0" dirty="0" smtClean="0">
                          <a:latin typeface="Cambria Math" panose="02040503050406030204" pitchFamily="18" charset="0"/>
                        </a:rPr>
                        <m:t>(0,0.8)</m:t>
                      </m:r>
                    </m:oMath>
                  </m:oMathPara>
                </a14:m>
                <a:endParaRPr lang="ru-RU" dirty="0"/>
              </a:p>
            </p:txBody>
          </p:sp>
        </mc:Choice>
        <mc:Fallback xmlns="">
          <p:sp>
            <p:nvSpPr>
              <p:cNvPr id="14" name="TextBox 13">
                <a:extLst>
                  <a:ext uri="{FF2B5EF4-FFF2-40B4-BE49-F238E27FC236}">
                    <a16:creationId xmlns:a16="http://schemas.microsoft.com/office/drawing/2014/main" id="{B74091C6-B7E4-4AC1-8D0E-3C3B38C781D5}"/>
                  </a:ext>
                </a:extLst>
              </p:cNvPr>
              <p:cNvSpPr txBox="1">
                <a:spLocks noRot="1" noChangeAspect="1" noMove="1" noResize="1" noEditPoints="1" noAdjustHandles="1" noChangeArrowheads="1" noChangeShapeType="1" noTextEdit="1"/>
              </p:cNvSpPr>
              <p:nvPr/>
            </p:nvSpPr>
            <p:spPr>
              <a:xfrm>
                <a:off x="1431802" y="555174"/>
                <a:ext cx="2658138" cy="369332"/>
              </a:xfrm>
              <a:prstGeom prst="rect">
                <a:avLst/>
              </a:prstGeom>
              <a:blipFill>
                <a:blip r:embed="rId4"/>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5242CC-23DC-490E-A91E-08E655F88EEC}"/>
                  </a:ext>
                </a:extLst>
              </p:cNvPr>
              <p:cNvSpPr txBox="1"/>
              <p:nvPr/>
            </p:nvSpPr>
            <p:spPr>
              <a:xfrm>
                <a:off x="1225971" y="1290097"/>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15" name="TextBox 14">
                <a:extLst>
                  <a:ext uri="{FF2B5EF4-FFF2-40B4-BE49-F238E27FC236}">
                    <a16:creationId xmlns:a16="http://schemas.microsoft.com/office/drawing/2014/main" id="{6A5242CC-23DC-490E-A91E-08E655F88EEC}"/>
                  </a:ext>
                </a:extLst>
              </p:cNvPr>
              <p:cNvSpPr txBox="1">
                <a:spLocks noRot="1" noChangeAspect="1" noMove="1" noResize="1" noEditPoints="1" noAdjustHandles="1" noChangeArrowheads="1" noChangeShapeType="1" noTextEdit="1"/>
              </p:cNvSpPr>
              <p:nvPr/>
            </p:nvSpPr>
            <p:spPr>
              <a:xfrm>
                <a:off x="1225971" y="1290097"/>
                <a:ext cx="708238" cy="381009"/>
              </a:xfrm>
              <a:prstGeom prst="rect">
                <a:avLst/>
              </a:prstGeom>
              <a:blipFill>
                <a:blip r:embed="rId5"/>
                <a:stretch>
                  <a:fillRect/>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48F33958-59C9-466D-A35A-F7A28782451B}"/>
              </a:ext>
            </a:extLst>
          </p:cNvPr>
          <p:cNvPicPr>
            <a:picLocks noChangeAspect="1"/>
          </p:cNvPicPr>
          <p:nvPr/>
        </p:nvPicPr>
        <p:blipFill>
          <a:blip r:embed="rId6"/>
          <a:stretch>
            <a:fillRect/>
          </a:stretch>
        </p:blipFill>
        <p:spPr>
          <a:xfrm>
            <a:off x="4347058" y="656027"/>
            <a:ext cx="1899246" cy="4413157"/>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Рукописный ввод 8">
                <a:extLst>
                  <a:ext uri="{FF2B5EF4-FFF2-40B4-BE49-F238E27FC236}">
                    <a16:creationId xmlns:a16="http://schemas.microsoft.com/office/drawing/2014/main" id="{FFF73C1B-7CA7-4ED8-ABDB-7E7CE3100ED6}"/>
                  </a:ext>
                </a:extLst>
              </p14:cNvPr>
              <p14:cNvContentPartPr/>
              <p14:nvPr/>
            </p14:nvContentPartPr>
            <p14:xfrm>
              <a:off x="1232203" y="2530983"/>
              <a:ext cx="69480" cy="84600"/>
            </p14:xfrm>
          </p:contentPart>
        </mc:Choice>
        <mc:Fallback xmlns="">
          <p:pic>
            <p:nvPicPr>
              <p:cNvPr id="9" name="Рукописный ввод 8">
                <a:extLst>
                  <a:ext uri="{FF2B5EF4-FFF2-40B4-BE49-F238E27FC236}">
                    <a16:creationId xmlns:a16="http://schemas.microsoft.com/office/drawing/2014/main" id="{FFF73C1B-7CA7-4ED8-ABDB-7E7CE3100ED6}"/>
                  </a:ext>
                </a:extLst>
              </p:cNvPr>
              <p:cNvPicPr/>
              <p:nvPr/>
            </p:nvPicPr>
            <p:blipFill>
              <a:blip r:embed="rId8"/>
              <a:stretch>
                <a:fillRect/>
              </a:stretch>
            </p:blipFill>
            <p:spPr>
              <a:xfrm>
                <a:off x="1214563" y="2512983"/>
                <a:ext cx="105120" cy="120240"/>
              </a:xfrm>
              <a:prstGeom prst="rect">
                <a:avLst/>
              </a:prstGeom>
            </p:spPr>
          </p:pic>
        </mc:Fallback>
      </mc:AlternateContent>
      <p:cxnSp>
        <p:nvCxnSpPr>
          <p:cNvPr id="11" name="Прямая соединительная линия 10">
            <a:extLst>
              <a:ext uri="{FF2B5EF4-FFF2-40B4-BE49-F238E27FC236}">
                <a16:creationId xmlns:a16="http://schemas.microsoft.com/office/drawing/2014/main" id="{C95A2C1B-0E47-4FD4-8463-AECF4F1009DC}"/>
              </a:ext>
            </a:extLst>
          </p:cNvPr>
          <p:cNvCxnSpPr>
            <a:cxnSpLocks/>
          </p:cNvCxnSpPr>
          <p:nvPr/>
        </p:nvCxnSpPr>
        <p:spPr>
          <a:xfrm>
            <a:off x="6013723" y="1755872"/>
            <a:ext cx="0" cy="30405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20" name="Рукописный ввод 19">
                <a:extLst>
                  <a:ext uri="{FF2B5EF4-FFF2-40B4-BE49-F238E27FC236}">
                    <a16:creationId xmlns:a16="http://schemas.microsoft.com/office/drawing/2014/main" id="{FB7A01B7-9E49-4B45-A9DC-91A3637CE540}"/>
                  </a:ext>
                </a:extLst>
              </p14:cNvPr>
              <p14:cNvContentPartPr/>
              <p14:nvPr/>
            </p14:nvContentPartPr>
            <p14:xfrm>
              <a:off x="5984923" y="4740663"/>
              <a:ext cx="75960" cy="85680"/>
            </p14:xfrm>
          </p:contentPart>
        </mc:Choice>
        <mc:Fallback xmlns="">
          <p:pic>
            <p:nvPicPr>
              <p:cNvPr id="20" name="Рукописный ввод 19">
                <a:extLst>
                  <a:ext uri="{FF2B5EF4-FFF2-40B4-BE49-F238E27FC236}">
                    <a16:creationId xmlns:a16="http://schemas.microsoft.com/office/drawing/2014/main" id="{FB7A01B7-9E49-4B45-A9DC-91A3637CE540}"/>
                  </a:ext>
                </a:extLst>
              </p:cNvPr>
              <p:cNvPicPr/>
              <p:nvPr/>
            </p:nvPicPr>
            <p:blipFill>
              <a:blip r:embed="rId10"/>
              <a:stretch>
                <a:fillRect/>
              </a:stretch>
            </p:blipFill>
            <p:spPr>
              <a:xfrm>
                <a:off x="5967283" y="4723023"/>
                <a:ext cx="111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Рукописный ввод 20">
                <a:extLst>
                  <a:ext uri="{FF2B5EF4-FFF2-40B4-BE49-F238E27FC236}">
                    <a16:creationId xmlns:a16="http://schemas.microsoft.com/office/drawing/2014/main" id="{5B100925-F255-4542-BBDF-893C5B52F29B}"/>
                  </a:ext>
                </a:extLst>
              </p14:cNvPr>
              <p14:cNvContentPartPr/>
              <p14:nvPr/>
            </p14:nvContentPartPr>
            <p14:xfrm>
              <a:off x="6035683" y="1760583"/>
              <a:ext cx="527760" cy="2996640"/>
            </p14:xfrm>
          </p:contentPart>
        </mc:Choice>
        <mc:Fallback xmlns="">
          <p:pic>
            <p:nvPicPr>
              <p:cNvPr id="21" name="Рукописный ввод 20">
                <a:extLst>
                  <a:ext uri="{FF2B5EF4-FFF2-40B4-BE49-F238E27FC236}">
                    <a16:creationId xmlns:a16="http://schemas.microsoft.com/office/drawing/2014/main" id="{5B100925-F255-4542-BBDF-893C5B52F29B}"/>
                  </a:ext>
                </a:extLst>
              </p:cNvPr>
              <p:cNvPicPr/>
              <p:nvPr/>
            </p:nvPicPr>
            <p:blipFill>
              <a:blip r:embed="rId12"/>
              <a:stretch>
                <a:fillRect/>
              </a:stretch>
            </p:blipFill>
            <p:spPr>
              <a:xfrm>
                <a:off x="6017683" y="1742583"/>
                <a:ext cx="563400" cy="3032280"/>
              </a:xfrm>
              <a:prstGeom prst="rect">
                <a:avLst/>
              </a:prstGeom>
            </p:spPr>
          </p:pic>
        </mc:Fallback>
      </mc:AlternateContent>
      <p:grpSp>
        <p:nvGrpSpPr>
          <p:cNvPr id="30" name="Группа 29">
            <a:extLst>
              <a:ext uri="{FF2B5EF4-FFF2-40B4-BE49-F238E27FC236}">
                <a16:creationId xmlns:a16="http://schemas.microsoft.com/office/drawing/2014/main" id="{9F0D49C2-1D45-47E3-89C5-CC56B3DD5E86}"/>
              </a:ext>
            </a:extLst>
          </p:cNvPr>
          <p:cNvGrpSpPr/>
          <p:nvPr/>
        </p:nvGrpSpPr>
        <p:grpSpPr>
          <a:xfrm>
            <a:off x="6666763" y="2954343"/>
            <a:ext cx="610920" cy="438840"/>
            <a:chOff x="6666763" y="2954343"/>
            <a:chExt cx="610920" cy="438840"/>
          </a:xfrm>
        </p:grpSpPr>
        <mc:AlternateContent xmlns:mc="http://schemas.openxmlformats.org/markup-compatibility/2006" xmlns:p14="http://schemas.microsoft.com/office/powerpoint/2010/main">
          <mc:Choice Requires="p14">
            <p:contentPart p14:bwMode="auto" r:id="rId13">
              <p14:nvContentPartPr>
                <p14:cNvPr id="22" name="Рукописный ввод 21">
                  <a:extLst>
                    <a:ext uri="{FF2B5EF4-FFF2-40B4-BE49-F238E27FC236}">
                      <a16:creationId xmlns:a16="http://schemas.microsoft.com/office/drawing/2014/main" id="{8472CBD8-366D-42B1-A02E-7D065D4431A3}"/>
                    </a:ext>
                  </a:extLst>
                </p14:cNvPr>
                <p14:cNvContentPartPr/>
                <p14:nvPr/>
              </p14:nvContentPartPr>
              <p14:xfrm>
                <a:off x="6666763" y="3042903"/>
                <a:ext cx="178920" cy="288720"/>
              </p14:xfrm>
            </p:contentPart>
          </mc:Choice>
          <mc:Fallback xmlns="">
            <p:pic>
              <p:nvPicPr>
                <p:cNvPr id="22" name="Рукописный ввод 21">
                  <a:extLst>
                    <a:ext uri="{FF2B5EF4-FFF2-40B4-BE49-F238E27FC236}">
                      <a16:creationId xmlns:a16="http://schemas.microsoft.com/office/drawing/2014/main" id="{8472CBD8-366D-42B1-A02E-7D065D4431A3}"/>
                    </a:ext>
                  </a:extLst>
                </p:cNvPr>
                <p:cNvPicPr/>
                <p:nvPr/>
              </p:nvPicPr>
              <p:blipFill>
                <a:blip r:embed="rId14"/>
                <a:stretch>
                  <a:fillRect/>
                </a:stretch>
              </p:blipFill>
              <p:spPr>
                <a:xfrm>
                  <a:off x="6649123" y="3025263"/>
                  <a:ext cx="2145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Рукописный ввод 22">
                  <a:extLst>
                    <a:ext uri="{FF2B5EF4-FFF2-40B4-BE49-F238E27FC236}">
                      <a16:creationId xmlns:a16="http://schemas.microsoft.com/office/drawing/2014/main" id="{56429BAE-EDA0-41F8-A5CF-E8AA7AC4B9F1}"/>
                    </a:ext>
                  </a:extLst>
                </p14:cNvPr>
                <p14:cNvContentPartPr/>
                <p14:nvPr/>
              </p14:nvContentPartPr>
              <p14:xfrm>
                <a:off x="6939643" y="2954343"/>
                <a:ext cx="60480" cy="408960"/>
              </p14:xfrm>
            </p:contentPart>
          </mc:Choice>
          <mc:Fallback xmlns="">
            <p:pic>
              <p:nvPicPr>
                <p:cNvPr id="23" name="Рукописный ввод 22">
                  <a:extLst>
                    <a:ext uri="{FF2B5EF4-FFF2-40B4-BE49-F238E27FC236}">
                      <a16:creationId xmlns:a16="http://schemas.microsoft.com/office/drawing/2014/main" id="{56429BAE-EDA0-41F8-A5CF-E8AA7AC4B9F1}"/>
                    </a:ext>
                  </a:extLst>
                </p:cNvPr>
                <p:cNvPicPr/>
                <p:nvPr/>
              </p:nvPicPr>
              <p:blipFill>
                <a:blip r:embed="rId16"/>
                <a:stretch>
                  <a:fillRect/>
                </a:stretch>
              </p:blipFill>
              <p:spPr>
                <a:xfrm>
                  <a:off x="6921643" y="2936703"/>
                  <a:ext cx="9612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Рукописный ввод 26">
                  <a:extLst>
                    <a:ext uri="{FF2B5EF4-FFF2-40B4-BE49-F238E27FC236}">
                      <a16:creationId xmlns:a16="http://schemas.microsoft.com/office/drawing/2014/main" id="{592C8FB7-BD50-49EC-B3C4-37742FA6B9E2}"/>
                    </a:ext>
                  </a:extLst>
                </p14:cNvPr>
                <p14:cNvContentPartPr/>
                <p14:nvPr/>
              </p14:nvContentPartPr>
              <p14:xfrm>
                <a:off x="7056643" y="3127503"/>
                <a:ext cx="88200" cy="160200"/>
              </p14:xfrm>
            </p:contentPart>
          </mc:Choice>
          <mc:Fallback xmlns="">
            <p:pic>
              <p:nvPicPr>
                <p:cNvPr id="27" name="Рукописный ввод 26">
                  <a:extLst>
                    <a:ext uri="{FF2B5EF4-FFF2-40B4-BE49-F238E27FC236}">
                      <a16:creationId xmlns:a16="http://schemas.microsoft.com/office/drawing/2014/main" id="{592C8FB7-BD50-49EC-B3C4-37742FA6B9E2}"/>
                    </a:ext>
                  </a:extLst>
                </p:cNvPr>
                <p:cNvPicPr/>
                <p:nvPr/>
              </p:nvPicPr>
              <p:blipFill>
                <a:blip r:embed="rId18"/>
                <a:stretch>
                  <a:fillRect/>
                </a:stretch>
              </p:blipFill>
              <p:spPr>
                <a:xfrm>
                  <a:off x="7039003" y="3109863"/>
                  <a:ext cx="123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Рукописный ввод 27">
                  <a:extLst>
                    <a:ext uri="{FF2B5EF4-FFF2-40B4-BE49-F238E27FC236}">
                      <a16:creationId xmlns:a16="http://schemas.microsoft.com/office/drawing/2014/main" id="{2DE8F8A6-B944-4BB0-8B37-E7CD39DC8A09}"/>
                    </a:ext>
                  </a:extLst>
                </p14:cNvPr>
                <p14:cNvContentPartPr/>
                <p14:nvPr/>
              </p14:nvContentPartPr>
              <p14:xfrm>
                <a:off x="7050883" y="3169983"/>
                <a:ext cx="99720" cy="81360"/>
              </p14:xfrm>
            </p:contentPart>
          </mc:Choice>
          <mc:Fallback xmlns="">
            <p:pic>
              <p:nvPicPr>
                <p:cNvPr id="28" name="Рукописный ввод 27">
                  <a:extLst>
                    <a:ext uri="{FF2B5EF4-FFF2-40B4-BE49-F238E27FC236}">
                      <a16:creationId xmlns:a16="http://schemas.microsoft.com/office/drawing/2014/main" id="{2DE8F8A6-B944-4BB0-8B37-E7CD39DC8A09}"/>
                    </a:ext>
                  </a:extLst>
                </p:cNvPr>
                <p:cNvPicPr/>
                <p:nvPr/>
              </p:nvPicPr>
              <p:blipFill>
                <a:blip r:embed="rId20"/>
                <a:stretch>
                  <a:fillRect/>
                </a:stretch>
              </p:blipFill>
              <p:spPr>
                <a:xfrm>
                  <a:off x="7032883" y="3152343"/>
                  <a:ext cx="135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Рукописный ввод 28">
                  <a:extLst>
                    <a:ext uri="{FF2B5EF4-FFF2-40B4-BE49-F238E27FC236}">
                      <a16:creationId xmlns:a16="http://schemas.microsoft.com/office/drawing/2014/main" id="{90B6EC28-A58C-4E32-BD75-F5BB526F7787}"/>
                    </a:ext>
                  </a:extLst>
                </p14:cNvPr>
                <p14:cNvContentPartPr/>
                <p14:nvPr/>
              </p14:nvContentPartPr>
              <p14:xfrm>
                <a:off x="7151683" y="2971623"/>
                <a:ext cx="126000" cy="421560"/>
              </p14:xfrm>
            </p:contentPart>
          </mc:Choice>
          <mc:Fallback xmlns="">
            <p:pic>
              <p:nvPicPr>
                <p:cNvPr id="29" name="Рукописный ввод 28">
                  <a:extLst>
                    <a:ext uri="{FF2B5EF4-FFF2-40B4-BE49-F238E27FC236}">
                      <a16:creationId xmlns:a16="http://schemas.microsoft.com/office/drawing/2014/main" id="{90B6EC28-A58C-4E32-BD75-F5BB526F7787}"/>
                    </a:ext>
                  </a:extLst>
                </p:cNvPr>
                <p:cNvPicPr/>
                <p:nvPr/>
              </p:nvPicPr>
              <p:blipFill>
                <a:blip r:embed="rId22"/>
                <a:stretch>
                  <a:fillRect/>
                </a:stretch>
              </p:blipFill>
              <p:spPr>
                <a:xfrm>
                  <a:off x="7133683" y="2953623"/>
                  <a:ext cx="161640" cy="45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1" name="Рукописный ввод 30">
                <a:extLst>
                  <a:ext uri="{FF2B5EF4-FFF2-40B4-BE49-F238E27FC236}">
                    <a16:creationId xmlns:a16="http://schemas.microsoft.com/office/drawing/2014/main" id="{BF24E4A1-554D-43EE-949F-6EA8AB35498D}"/>
                  </a:ext>
                </a:extLst>
              </p14:cNvPr>
              <p14:cNvContentPartPr/>
              <p14:nvPr/>
            </p14:nvContentPartPr>
            <p14:xfrm>
              <a:off x="5980603" y="2786583"/>
              <a:ext cx="111960" cy="110880"/>
            </p14:xfrm>
          </p:contentPart>
        </mc:Choice>
        <mc:Fallback xmlns="">
          <p:pic>
            <p:nvPicPr>
              <p:cNvPr id="31" name="Рукописный ввод 30">
                <a:extLst>
                  <a:ext uri="{FF2B5EF4-FFF2-40B4-BE49-F238E27FC236}">
                    <a16:creationId xmlns:a16="http://schemas.microsoft.com/office/drawing/2014/main" id="{BF24E4A1-554D-43EE-949F-6EA8AB35498D}"/>
                  </a:ext>
                </a:extLst>
              </p:cNvPr>
              <p:cNvPicPr/>
              <p:nvPr/>
            </p:nvPicPr>
            <p:blipFill>
              <a:blip r:embed="rId24"/>
              <a:stretch>
                <a:fillRect/>
              </a:stretch>
            </p:blipFill>
            <p:spPr>
              <a:xfrm>
                <a:off x="5971603" y="2777943"/>
                <a:ext cx="1296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Рукописный ввод 32">
                <a:extLst>
                  <a:ext uri="{FF2B5EF4-FFF2-40B4-BE49-F238E27FC236}">
                    <a16:creationId xmlns:a16="http://schemas.microsoft.com/office/drawing/2014/main" id="{6E1B4280-6D49-4D7F-9BC5-EE4E96908DFB}"/>
                  </a:ext>
                </a:extLst>
              </p14:cNvPr>
              <p14:cNvContentPartPr/>
              <p14:nvPr/>
            </p14:nvContentPartPr>
            <p14:xfrm>
              <a:off x="5144683" y="4750743"/>
              <a:ext cx="79560" cy="86400"/>
            </p14:xfrm>
          </p:contentPart>
        </mc:Choice>
        <mc:Fallback xmlns="">
          <p:pic>
            <p:nvPicPr>
              <p:cNvPr id="33" name="Рукописный ввод 32">
                <a:extLst>
                  <a:ext uri="{FF2B5EF4-FFF2-40B4-BE49-F238E27FC236}">
                    <a16:creationId xmlns:a16="http://schemas.microsoft.com/office/drawing/2014/main" id="{6E1B4280-6D49-4D7F-9BC5-EE4E96908DFB}"/>
                  </a:ext>
                </a:extLst>
              </p:cNvPr>
              <p:cNvPicPr/>
              <p:nvPr/>
            </p:nvPicPr>
            <p:blipFill>
              <a:blip r:embed="rId26"/>
              <a:stretch>
                <a:fillRect/>
              </a:stretch>
            </p:blipFill>
            <p:spPr>
              <a:xfrm>
                <a:off x="5126683" y="4732743"/>
                <a:ext cx="115200" cy="122040"/>
              </a:xfrm>
              <a:prstGeom prst="rect">
                <a:avLst/>
              </a:prstGeom>
            </p:spPr>
          </p:pic>
        </mc:Fallback>
      </mc:AlternateContent>
      <p:cxnSp>
        <p:nvCxnSpPr>
          <p:cNvPr id="40" name="Прямая соединительная линия 39">
            <a:extLst>
              <a:ext uri="{FF2B5EF4-FFF2-40B4-BE49-F238E27FC236}">
                <a16:creationId xmlns:a16="http://schemas.microsoft.com/office/drawing/2014/main" id="{0A2D1847-CD22-47EE-8787-4AF3EAB2E8F7}"/>
              </a:ext>
            </a:extLst>
          </p:cNvPr>
          <p:cNvCxnSpPr>
            <a:cxnSpLocks/>
          </p:cNvCxnSpPr>
          <p:nvPr/>
        </p:nvCxnSpPr>
        <p:spPr>
          <a:xfrm>
            <a:off x="5208349" y="3724918"/>
            <a:ext cx="0" cy="108304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3" name="Группа 42">
            <a:extLst>
              <a:ext uri="{FF2B5EF4-FFF2-40B4-BE49-F238E27FC236}">
                <a16:creationId xmlns:a16="http://schemas.microsoft.com/office/drawing/2014/main" id="{DBA8E11C-FAD2-4660-9ACD-DC94CE99BBB8}"/>
              </a:ext>
            </a:extLst>
          </p:cNvPr>
          <p:cNvGrpSpPr/>
          <p:nvPr/>
        </p:nvGrpSpPr>
        <p:grpSpPr>
          <a:xfrm>
            <a:off x="4221875" y="3697525"/>
            <a:ext cx="945720" cy="1093680"/>
            <a:chOff x="4221875" y="3697525"/>
            <a:chExt cx="945720" cy="1093680"/>
          </a:xfrm>
        </p:grpSpPr>
        <mc:AlternateContent xmlns:mc="http://schemas.openxmlformats.org/markup-compatibility/2006" xmlns:p14="http://schemas.microsoft.com/office/powerpoint/2010/main">
          <mc:Choice Requires="p14">
            <p:contentPart p14:bwMode="auto" r:id="rId27">
              <p14:nvContentPartPr>
                <p14:cNvPr id="37" name="Рукописный ввод 36">
                  <a:extLst>
                    <a:ext uri="{FF2B5EF4-FFF2-40B4-BE49-F238E27FC236}">
                      <a16:creationId xmlns:a16="http://schemas.microsoft.com/office/drawing/2014/main" id="{CC2FE29F-97C5-4215-8C22-F3BFEA883189}"/>
                    </a:ext>
                  </a:extLst>
                </p14:cNvPr>
                <p14:cNvContentPartPr/>
                <p14:nvPr/>
              </p14:nvContentPartPr>
              <p14:xfrm>
                <a:off x="4920275" y="3697525"/>
                <a:ext cx="247320" cy="1093680"/>
              </p14:xfrm>
            </p:contentPart>
          </mc:Choice>
          <mc:Fallback xmlns="">
            <p:pic>
              <p:nvPicPr>
                <p:cNvPr id="37" name="Рукописный ввод 36">
                  <a:extLst>
                    <a:ext uri="{FF2B5EF4-FFF2-40B4-BE49-F238E27FC236}">
                      <a16:creationId xmlns:a16="http://schemas.microsoft.com/office/drawing/2014/main" id="{CC2FE29F-97C5-4215-8C22-F3BFEA883189}"/>
                    </a:ext>
                  </a:extLst>
                </p:cNvPr>
                <p:cNvPicPr/>
                <p:nvPr/>
              </p:nvPicPr>
              <p:blipFill>
                <a:blip r:embed="rId28"/>
                <a:stretch>
                  <a:fillRect/>
                </a:stretch>
              </p:blipFill>
              <p:spPr>
                <a:xfrm>
                  <a:off x="4902635" y="3679885"/>
                  <a:ext cx="282960" cy="112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Рукописный ввод 37">
                  <a:extLst>
                    <a:ext uri="{FF2B5EF4-FFF2-40B4-BE49-F238E27FC236}">
                      <a16:creationId xmlns:a16="http://schemas.microsoft.com/office/drawing/2014/main" id="{330C1DF7-FE77-4BB1-80A2-30EA311655C1}"/>
                    </a:ext>
                  </a:extLst>
                </p14:cNvPr>
                <p14:cNvContentPartPr/>
                <p14:nvPr/>
              </p14:nvContentPartPr>
              <p14:xfrm>
                <a:off x="4221875" y="4172725"/>
                <a:ext cx="245880" cy="271080"/>
              </p14:xfrm>
            </p:contentPart>
          </mc:Choice>
          <mc:Fallback xmlns="">
            <p:pic>
              <p:nvPicPr>
                <p:cNvPr id="38" name="Рукописный ввод 37">
                  <a:extLst>
                    <a:ext uri="{FF2B5EF4-FFF2-40B4-BE49-F238E27FC236}">
                      <a16:creationId xmlns:a16="http://schemas.microsoft.com/office/drawing/2014/main" id="{330C1DF7-FE77-4BB1-80A2-30EA311655C1}"/>
                    </a:ext>
                  </a:extLst>
                </p:cNvPr>
                <p:cNvPicPr/>
                <p:nvPr/>
              </p:nvPicPr>
              <p:blipFill>
                <a:blip r:embed="rId30"/>
                <a:stretch>
                  <a:fillRect/>
                </a:stretch>
              </p:blipFill>
              <p:spPr>
                <a:xfrm>
                  <a:off x="4203875" y="4154725"/>
                  <a:ext cx="281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Рукописный ввод 38">
                  <a:extLst>
                    <a:ext uri="{FF2B5EF4-FFF2-40B4-BE49-F238E27FC236}">
                      <a16:creationId xmlns:a16="http://schemas.microsoft.com/office/drawing/2014/main" id="{D06FA5F0-14CC-4ACD-A3F3-3BA2E082B0B3}"/>
                    </a:ext>
                  </a:extLst>
                </p14:cNvPr>
                <p14:cNvContentPartPr/>
                <p14:nvPr/>
              </p14:nvContentPartPr>
              <p14:xfrm>
                <a:off x="4513835" y="4195405"/>
                <a:ext cx="39240" cy="155880"/>
              </p14:xfrm>
            </p:contentPart>
          </mc:Choice>
          <mc:Fallback xmlns="">
            <p:pic>
              <p:nvPicPr>
                <p:cNvPr id="39" name="Рукописный ввод 38">
                  <a:extLst>
                    <a:ext uri="{FF2B5EF4-FFF2-40B4-BE49-F238E27FC236}">
                      <a16:creationId xmlns:a16="http://schemas.microsoft.com/office/drawing/2014/main" id="{D06FA5F0-14CC-4ACD-A3F3-3BA2E082B0B3}"/>
                    </a:ext>
                  </a:extLst>
                </p:cNvPr>
                <p:cNvPicPr/>
                <p:nvPr/>
              </p:nvPicPr>
              <p:blipFill>
                <a:blip r:embed="rId32"/>
                <a:stretch>
                  <a:fillRect/>
                </a:stretch>
              </p:blipFill>
              <p:spPr>
                <a:xfrm>
                  <a:off x="4495835" y="4177405"/>
                  <a:ext cx="748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Рукописный ввод 40">
                  <a:extLst>
                    <a:ext uri="{FF2B5EF4-FFF2-40B4-BE49-F238E27FC236}">
                      <a16:creationId xmlns:a16="http://schemas.microsoft.com/office/drawing/2014/main" id="{05C5669B-6359-40CB-AD39-92AB1D68A728}"/>
                    </a:ext>
                  </a:extLst>
                </p14:cNvPr>
                <p14:cNvContentPartPr/>
                <p14:nvPr/>
              </p14:nvContentPartPr>
              <p14:xfrm>
                <a:off x="4643795" y="4209805"/>
                <a:ext cx="24840" cy="127800"/>
              </p14:xfrm>
            </p:contentPart>
          </mc:Choice>
          <mc:Fallback xmlns="">
            <p:pic>
              <p:nvPicPr>
                <p:cNvPr id="41" name="Рукописный ввод 40">
                  <a:extLst>
                    <a:ext uri="{FF2B5EF4-FFF2-40B4-BE49-F238E27FC236}">
                      <a16:creationId xmlns:a16="http://schemas.microsoft.com/office/drawing/2014/main" id="{05C5669B-6359-40CB-AD39-92AB1D68A728}"/>
                    </a:ext>
                  </a:extLst>
                </p:cNvPr>
                <p:cNvPicPr/>
                <p:nvPr/>
              </p:nvPicPr>
              <p:blipFill>
                <a:blip r:embed="rId34"/>
                <a:stretch>
                  <a:fillRect/>
                </a:stretch>
              </p:blipFill>
              <p:spPr>
                <a:xfrm>
                  <a:off x="4626155" y="4191805"/>
                  <a:ext cx="60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Рукописный ввод 41">
                  <a:extLst>
                    <a:ext uri="{FF2B5EF4-FFF2-40B4-BE49-F238E27FC236}">
                      <a16:creationId xmlns:a16="http://schemas.microsoft.com/office/drawing/2014/main" id="{485B2351-98DC-47C9-B6BE-7DEFE06D5FD5}"/>
                    </a:ext>
                  </a:extLst>
                </p14:cNvPr>
                <p14:cNvContentPartPr/>
                <p14:nvPr/>
              </p14:nvContentPartPr>
              <p14:xfrm>
                <a:off x="4604195" y="4074805"/>
                <a:ext cx="168120" cy="328680"/>
              </p14:xfrm>
            </p:contentPart>
          </mc:Choice>
          <mc:Fallback xmlns="">
            <p:pic>
              <p:nvPicPr>
                <p:cNvPr id="42" name="Рукописный ввод 41">
                  <a:extLst>
                    <a:ext uri="{FF2B5EF4-FFF2-40B4-BE49-F238E27FC236}">
                      <a16:creationId xmlns:a16="http://schemas.microsoft.com/office/drawing/2014/main" id="{485B2351-98DC-47C9-B6BE-7DEFE06D5FD5}"/>
                    </a:ext>
                  </a:extLst>
                </p:cNvPr>
                <p:cNvPicPr/>
                <p:nvPr/>
              </p:nvPicPr>
              <p:blipFill>
                <a:blip r:embed="rId36"/>
                <a:stretch>
                  <a:fillRect/>
                </a:stretch>
              </p:blipFill>
              <p:spPr>
                <a:xfrm>
                  <a:off x="4586555" y="4056805"/>
                  <a:ext cx="203760" cy="36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45" name="Рукописный ввод 44">
                <a:extLst>
                  <a:ext uri="{FF2B5EF4-FFF2-40B4-BE49-F238E27FC236}">
                    <a16:creationId xmlns:a16="http://schemas.microsoft.com/office/drawing/2014/main" id="{B991EFDB-2983-4ACD-82DC-620B95C52F43}"/>
                  </a:ext>
                </a:extLst>
              </p14:cNvPr>
              <p14:cNvContentPartPr/>
              <p14:nvPr/>
            </p14:nvContentPartPr>
            <p14:xfrm>
              <a:off x="5170835" y="4305925"/>
              <a:ext cx="87480" cy="114120"/>
            </p14:xfrm>
          </p:contentPart>
        </mc:Choice>
        <mc:Fallback xmlns="">
          <p:pic>
            <p:nvPicPr>
              <p:cNvPr id="45" name="Рукописный ввод 44">
                <a:extLst>
                  <a:ext uri="{FF2B5EF4-FFF2-40B4-BE49-F238E27FC236}">
                    <a16:creationId xmlns:a16="http://schemas.microsoft.com/office/drawing/2014/main" id="{B991EFDB-2983-4ACD-82DC-620B95C52F43}"/>
                  </a:ext>
                </a:extLst>
              </p:cNvPr>
              <p:cNvPicPr/>
              <p:nvPr/>
            </p:nvPicPr>
            <p:blipFill>
              <a:blip r:embed="rId38"/>
              <a:stretch>
                <a:fillRect/>
              </a:stretch>
            </p:blipFill>
            <p:spPr>
              <a:xfrm>
                <a:off x="5162195" y="4296925"/>
                <a:ext cx="105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Рукописный ввод 45">
                <a:extLst>
                  <a:ext uri="{FF2B5EF4-FFF2-40B4-BE49-F238E27FC236}">
                    <a16:creationId xmlns:a16="http://schemas.microsoft.com/office/drawing/2014/main" id="{76C00171-4398-4AB0-9D91-31F0AEAFBE4F}"/>
                  </a:ext>
                </a:extLst>
              </p14:cNvPr>
              <p14:cNvContentPartPr/>
              <p14:nvPr/>
            </p14:nvContentPartPr>
            <p14:xfrm>
              <a:off x="5157875" y="4301245"/>
              <a:ext cx="103680" cy="105120"/>
            </p14:xfrm>
          </p:contentPart>
        </mc:Choice>
        <mc:Fallback xmlns="">
          <p:pic>
            <p:nvPicPr>
              <p:cNvPr id="46" name="Рукописный ввод 45">
                <a:extLst>
                  <a:ext uri="{FF2B5EF4-FFF2-40B4-BE49-F238E27FC236}">
                    <a16:creationId xmlns:a16="http://schemas.microsoft.com/office/drawing/2014/main" id="{76C00171-4398-4AB0-9D91-31F0AEAFBE4F}"/>
                  </a:ext>
                </a:extLst>
              </p:cNvPr>
              <p:cNvPicPr/>
              <p:nvPr/>
            </p:nvPicPr>
            <p:blipFill>
              <a:blip r:embed="rId40"/>
              <a:stretch>
                <a:fillRect/>
              </a:stretch>
            </p:blipFill>
            <p:spPr>
              <a:xfrm>
                <a:off x="5148875" y="4292605"/>
                <a:ext cx="121320" cy="122760"/>
              </a:xfrm>
              <a:prstGeom prst="rect">
                <a:avLst/>
              </a:prstGeom>
            </p:spPr>
          </p:pic>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9B33A63-9AD6-41B5-B8A0-65B699E4F5FD}"/>
                  </a:ext>
                </a:extLst>
              </p:cNvPr>
              <p:cNvSpPr txBox="1"/>
              <p:nvPr/>
            </p:nvSpPr>
            <p:spPr>
              <a:xfrm>
                <a:off x="5883017" y="4767707"/>
                <a:ext cx="3836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ru-RU" dirty="0"/>
              </a:p>
            </p:txBody>
          </p:sp>
        </mc:Choice>
        <mc:Fallback xmlns="">
          <p:sp>
            <p:nvSpPr>
              <p:cNvPr id="54" name="TextBox 53">
                <a:extLst>
                  <a:ext uri="{FF2B5EF4-FFF2-40B4-BE49-F238E27FC236}">
                    <a16:creationId xmlns:a16="http://schemas.microsoft.com/office/drawing/2014/main" id="{B9B33A63-9AD6-41B5-B8A0-65B699E4F5FD}"/>
                  </a:ext>
                </a:extLst>
              </p:cNvPr>
              <p:cNvSpPr txBox="1">
                <a:spLocks noRot="1" noChangeAspect="1" noMove="1" noResize="1" noEditPoints="1" noAdjustHandles="1" noChangeArrowheads="1" noChangeShapeType="1" noTextEdit="1"/>
              </p:cNvSpPr>
              <p:nvPr/>
            </p:nvSpPr>
            <p:spPr>
              <a:xfrm>
                <a:off x="5883017" y="4767707"/>
                <a:ext cx="383664" cy="369332"/>
              </a:xfrm>
              <a:prstGeom prst="rect">
                <a:avLst/>
              </a:prstGeom>
              <a:blipFill>
                <a:blip r:embed="rId4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060C05E-DAF0-4E3C-A9FD-55B30969ADE3}"/>
                  </a:ext>
                </a:extLst>
              </p:cNvPr>
              <p:cNvSpPr txBox="1"/>
              <p:nvPr/>
            </p:nvSpPr>
            <p:spPr>
              <a:xfrm>
                <a:off x="4952851" y="4770040"/>
                <a:ext cx="3836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ru-RU" dirty="0"/>
              </a:p>
            </p:txBody>
          </p:sp>
        </mc:Choice>
        <mc:Fallback xmlns="">
          <p:sp>
            <p:nvSpPr>
              <p:cNvPr id="55" name="TextBox 54">
                <a:extLst>
                  <a:ext uri="{FF2B5EF4-FFF2-40B4-BE49-F238E27FC236}">
                    <a16:creationId xmlns:a16="http://schemas.microsoft.com/office/drawing/2014/main" id="{9060C05E-DAF0-4E3C-A9FD-55B30969ADE3}"/>
                  </a:ext>
                </a:extLst>
              </p:cNvPr>
              <p:cNvSpPr txBox="1">
                <a:spLocks noRot="1" noChangeAspect="1" noMove="1" noResize="1" noEditPoints="1" noAdjustHandles="1" noChangeArrowheads="1" noChangeShapeType="1" noTextEdit="1"/>
              </p:cNvSpPr>
              <p:nvPr/>
            </p:nvSpPr>
            <p:spPr>
              <a:xfrm>
                <a:off x="4952851" y="4770040"/>
                <a:ext cx="383664" cy="369332"/>
              </a:xfrm>
              <a:prstGeom prst="rect">
                <a:avLst/>
              </a:prstGeom>
              <a:blipFill>
                <a:blip r:embed="rId4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F0D89D9-A056-4267-AF3C-929E7340B330}"/>
                  </a:ext>
                </a:extLst>
              </p:cNvPr>
              <p:cNvSpPr txBox="1"/>
              <p:nvPr/>
            </p:nvSpPr>
            <p:spPr>
              <a:xfrm>
                <a:off x="117940" y="2958031"/>
                <a:ext cx="4619682" cy="810543"/>
              </a:xfrm>
              <a:prstGeom prst="rect">
                <a:avLst/>
              </a:prstGeom>
              <a:noFill/>
            </p:spPr>
            <p:txBody>
              <a:bodyPr wrap="square">
                <a:spAutoFit/>
              </a:bodyPr>
              <a:lstStyle/>
              <a:p>
                <a:pPr marL="342900" indent="-342900">
                  <a:buAutoNum type="arabicParenR"/>
                </a:pPr>
                <a:r>
                  <a:rPr lang="en-US" dirty="0"/>
                  <a:t>Sample </a:t>
                </a:r>
                <a14:m>
                  <m:oMath xmlns:m="http://schemas.openxmlformats.org/officeDocument/2006/math">
                    <m:r>
                      <a:rPr lang="en-US" i="1" dirty="0" smtClean="0">
                        <a:latin typeface="Cambria Math" panose="02040503050406030204" pitchFamily="18" charset="0"/>
                      </a:rPr>
                      <m:t>𝑥</m:t>
                    </m:r>
                  </m:oMath>
                </a14:m>
                <a:r>
                  <a:rPr lang="en-US" dirty="0"/>
                  <a:t> from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marL="342900" indent="-342900">
                  <a:buAutoNum type="arabicParenR"/>
                </a:pPr>
                <a:r>
                  <a:rPr lang="en-US" dirty="0"/>
                  <a:t>Accept sample with probability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ru-RU" dirty="0"/>
              </a:p>
            </p:txBody>
          </p:sp>
        </mc:Choice>
        <mc:Fallback xmlns="">
          <p:sp>
            <p:nvSpPr>
              <p:cNvPr id="56" name="TextBox 55">
                <a:extLst>
                  <a:ext uri="{FF2B5EF4-FFF2-40B4-BE49-F238E27FC236}">
                    <a16:creationId xmlns:a16="http://schemas.microsoft.com/office/drawing/2014/main" id="{BF0D89D9-A056-4267-AF3C-929E7340B330}"/>
                  </a:ext>
                </a:extLst>
              </p:cNvPr>
              <p:cNvSpPr txBox="1">
                <a:spLocks noRot="1" noChangeAspect="1" noMove="1" noResize="1" noEditPoints="1" noAdjustHandles="1" noChangeArrowheads="1" noChangeShapeType="1" noTextEdit="1"/>
              </p:cNvSpPr>
              <p:nvPr/>
            </p:nvSpPr>
            <p:spPr>
              <a:xfrm>
                <a:off x="117940" y="2958031"/>
                <a:ext cx="4619682" cy="810543"/>
              </a:xfrm>
              <a:prstGeom prst="rect">
                <a:avLst/>
              </a:prstGeom>
              <a:blipFill>
                <a:blip r:embed="rId43"/>
                <a:stretch>
                  <a:fillRect l="-1055" t="-3759" b="-37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3DF18CB-A6F2-41E9-9F1E-B9FBF25EFD16}"/>
                  </a:ext>
                </a:extLst>
              </p:cNvPr>
              <p:cNvSpPr txBox="1"/>
              <p:nvPr/>
            </p:nvSpPr>
            <p:spPr>
              <a:xfrm>
                <a:off x="1075111" y="2586395"/>
                <a:ext cx="3836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ru-RU" dirty="0"/>
              </a:p>
            </p:txBody>
          </p:sp>
        </mc:Choice>
        <mc:Fallback xmlns="">
          <p:sp>
            <p:nvSpPr>
              <p:cNvPr id="57" name="TextBox 56">
                <a:extLst>
                  <a:ext uri="{FF2B5EF4-FFF2-40B4-BE49-F238E27FC236}">
                    <a16:creationId xmlns:a16="http://schemas.microsoft.com/office/drawing/2014/main" id="{D3DF18CB-A6F2-41E9-9F1E-B9FBF25EFD16}"/>
                  </a:ext>
                </a:extLst>
              </p:cNvPr>
              <p:cNvSpPr txBox="1">
                <a:spLocks noRot="1" noChangeAspect="1" noMove="1" noResize="1" noEditPoints="1" noAdjustHandles="1" noChangeArrowheads="1" noChangeShapeType="1" noTextEdit="1"/>
              </p:cNvSpPr>
              <p:nvPr/>
            </p:nvSpPr>
            <p:spPr>
              <a:xfrm>
                <a:off x="1075111" y="2586395"/>
                <a:ext cx="383664" cy="369332"/>
              </a:xfrm>
              <a:prstGeom prst="rect">
                <a:avLst/>
              </a:prstGeom>
              <a:blipFill>
                <a:blip r:embed="rId4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310E01A-DCF7-429A-8E83-FC092AAC4D8A}"/>
                  </a:ext>
                </a:extLst>
              </p:cNvPr>
              <p:cNvSpPr txBox="1"/>
              <p:nvPr/>
            </p:nvSpPr>
            <p:spPr>
              <a:xfrm>
                <a:off x="820688" y="2571750"/>
                <a:ext cx="3836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ru-RU" dirty="0"/>
              </a:p>
            </p:txBody>
          </p:sp>
        </mc:Choice>
        <mc:Fallback xmlns="">
          <p:sp>
            <p:nvSpPr>
              <p:cNvPr id="58" name="TextBox 57">
                <a:extLst>
                  <a:ext uri="{FF2B5EF4-FFF2-40B4-BE49-F238E27FC236}">
                    <a16:creationId xmlns:a16="http://schemas.microsoft.com/office/drawing/2014/main" id="{0310E01A-DCF7-429A-8E83-FC092AAC4D8A}"/>
                  </a:ext>
                </a:extLst>
              </p:cNvPr>
              <p:cNvSpPr txBox="1">
                <a:spLocks noRot="1" noChangeAspect="1" noMove="1" noResize="1" noEditPoints="1" noAdjustHandles="1" noChangeArrowheads="1" noChangeShapeType="1" noTextEdit="1"/>
              </p:cNvSpPr>
              <p:nvPr/>
            </p:nvSpPr>
            <p:spPr>
              <a:xfrm>
                <a:off x="820688" y="2571750"/>
                <a:ext cx="383664" cy="369332"/>
              </a:xfrm>
              <a:prstGeom prst="rect">
                <a:avLst/>
              </a:prstGeom>
              <a:blipFill>
                <a:blip r:embed="rId45"/>
                <a:stretch>
                  <a:fillRect/>
                </a:stretch>
              </a:blipFill>
            </p:spPr>
            <p:txBody>
              <a:bodyPr/>
              <a:lstStyle/>
              <a:p>
                <a:r>
                  <a:rPr lang="ru-RU">
                    <a:noFill/>
                  </a:rPr>
                  <a:t> </a:t>
                </a:r>
              </a:p>
            </p:txBody>
          </p:sp>
        </mc:Fallback>
      </mc:AlternateContent>
      <p:grpSp>
        <p:nvGrpSpPr>
          <p:cNvPr id="60" name="Группа 59">
            <a:extLst>
              <a:ext uri="{FF2B5EF4-FFF2-40B4-BE49-F238E27FC236}">
                <a16:creationId xmlns:a16="http://schemas.microsoft.com/office/drawing/2014/main" id="{4F1B8EF4-841A-400B-8002-B57E1FE75EC1}"/>
              </a:ext>
            </a:extLst>
          </p:cNvPr>
          <p:cNvGrpSpPr/>
          <p:nvPr/>
        </p:nvGrpSpPr>
        <p:grpSpPr>
          <a:xfrm>
            <a:off x="979715" y="2565685"/>
            <a:ext cx="81360" cy="68040"/>
            <a:chOff x="979715" y="2565685"/>
            <a:chExt cx="81360" cy="68040"/>
          </a:xfrm>
        </p:grpSpPr>
        <mc:AlternateContent xmlns:mc="http://schemas.openxmlformats.org/markup-compatibility/2006" xmlns:p14="http://schemas.microsoft.com/office/powerpoint/2010/main">
          <mc:Choice Requires="p14">
            <p:contentPart p14:bwMode="auto" r:id="rId46">
              <p14:nvContentPartPr>
                <p14:cNvPr id="49" name="Рукописный ввод 48">
                  <a:extLst>
                    <a:ext uri="{FF2B5EF4-FFF2-40B4-BE49-F238E27FC236}">
                      <a16:creationId xmlns:a16="http://schemas.microsoft.com/office/drawing/2014/main" id="{3C047E2F-04E0-48CC-8FD0-6F66D2BA444C}"/>
                    </a:ext>
                  </a:extLst>
                </p14:cNvPr>
                <p14:cNvContentPartPr/>
                <p14:nvPr/>
              </p14:nvContentPartPr>
              <p14:xfrm>
                <a:off x="998075" y="2575405"/>
                <a:ext cx="5400" cy="720"/>
              </p14:xfrm>
            </p:contentPart>
          </mc:Choice>
          <mc:Fallback xmlns="">
            <p:pic>
              <p:nvPicPr>
                <p:cNvPr id="49" name="Рукописный ввод 48">
                  <a:extLst>
                    <a:ext uri="{FF2B5EF4-FFF2-40B4-BE49-F238E27FC236}">
                      <a16:creationId xmlns:a16="http://schemas.microsoft.com/office/drawing/2014/main" id="{3C047E2F-04E0-48CC-8FD0-6F66D2BA444C}"/>
                    </a:ext>
                  </a:extLst>
                </p:cNvPr>
                <p:cNvPicPr/>
                <p:nvPr/>
              </p:nvPicPr>
              <p:blipFill>
                <a:blip r:embed="rId47"/>
                <a:stretch>
                  <a:fillRect/>
                </a:stretch>
              </p:blipFill>
              <p:spPr>
                <a:xfrm>
                  <a:off x="980435" y="2557765"/>
                  <a:ext cx="410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Рукописный ввод 58">
                  <a:extLst>
                    <a:ext uri="{FF2B5EF4-FFF2-40B4-BE49-F238E27FC236}">
                      <a16:creationId xmlns:a16="http://schemas.microsoft.com/office/drawing/2014/main" id="{31246FD3-A1E5-4631-83BB-EBD686641BFE}"/>
                    </a:ext>
                  </a:extLst>
                </p14:cNvPr>
                <p14:cNvContentPartPr/>
                <p14:nvPr/>
              </p14:nvContentPartPr>
              <p14:xfrm>
                <a:off x="979715" y="2565685"/>
                <a:ext cx="81360" cy="68040"/>
              </p14:xfrm>
            </p:contentPart>
          </mc:Choice>
          <mc:Fallback xmlns="">
            <p:pic>
              <p:nvPicPr>
                <p:cNvPr id="59" name="Рукописный ввод 58">
                  <a:extLst>
                    <a:ext uri="{FF2B5EF4-FFF2-40B4-BE49-F238E27FC236}">
                      <a16:creationId xmlns:a16="http://schemas.microsoft.com/office/drawing/2014/main" id="{31246FD3-A1E5-4631-83BB-EBD686641BFE}"/>
                    </a:ext>
                  </a:extLst>
                </p:cNvPr>
                <p:cNvPicPr/>
                <p:nvPr/>
              </p:nvPicPr>
              <p:blipFill>
                <a:blip r:embed="rId49"/>
                <a:stretch>
                  <a:fillRect/>
                </a:stretch>
              </p:blipFill>
              <p:spPr>
                <a:xfrm>
                  <a:off x="962075" y="2548045"/>
                  <a:ext cx="117000" cy="10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61" name="Рукописный ввод 60">
                <a:extLst>
                  <a:ext uri="{FF2B5EF4-FFF2-40B4-BE49-F238E27FC236}">
                    <a16:creationId xmlns:a16="http://schemas.microsoft.com/office/drawing/2014/main" id="{02FAFDE6-63BE-4B1B-A3A6-10EBA7CBD366}"/>
                  </a:ext>
                </a:extLst>
              </p14:cNvPr>
              <p14:cNvContentPartPr/>
              <p14:nvPr/>
            </p14:nvContentPartPr>
            <p14:xfrm>
              <a:off x="1234595" y="2530765"/>
              <a:ext cx="79920" cy="95760"/>
            </p14:xfrm>
          </p:contentPart>
        </mc:Choice>
        <mc:Fallback xmlns="">
          <p:pic>
            <p:nvPicPr>
              <p:cNvPr id="61" name="Рукописный ввод 60">
                <a:extLst>
                  <a:ext uri="{FF2B5EF4-FFF2-40B4-BE49-F238E27FC236}">
                    <a16:creationId xmlns:a16="http://schemas.microsoft.com/office/drawing/2014/main" id="{02FAFDE6-63BE-4B1B-A3A6-10EBA7CBD366}"/>
                  </a:ext>
                </a:extLst>
              </p:cNvPr>
              <p:cNvPicPr/>
              <p:nvPr/>
            </p:nvPicPr>
            <p:blipFill>
              <a:blip r:embed="rId51"/>
              <a:stretch>
                <a:fillRect/>
              </a:stretch>
            </p:blipFill>
            <p:spPr>
              <a:xfrm>
                <a:off x="1216595" y="2513125"/>
                <a:ext cx="115560" cy="131400"/>
              </a:xfrm>
              <a:prstGeom prst="rect">
                <a:avLst/>
              </a:prstGeom>
            </p:spPr>
          </p:pic>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C54A570-DCD1-4283-94F7-CA12F801D8B3}"/>
                  </a:ext>
                </a:extLst>
              </p:cNvPr>
              <p:cNvSpPr txBox="1"/>
              <p:nvPr/>
            </p:nvSpPr>
            <p:spPr>
              <a:xfrm>
                <a:off x="6563443" y="1171993"/>
                <a:ext cx="2233922" cy="923330"/>
              </a:xfrm>
              <a:prstGeom prst="rect">
                <a:avLst/>
              </a:prstGeom>
              <a:noFill/>
            </p:spPr>
            <p:txBody>
              <a:bodyPr wrap="square">
                <a:spAutoFit/>
              </a:bodyPr>
              <a:lstStyle/>
              <a:p>
                <a:r>
                  <a:rPr lang="en-US" dirty="0"/>
                  <a:t>Accept</a:t>
                </a:r>
                <a:r>
                  <a:rPr lang="ru-RU" dirty="0"/>
                  <a:t> </a:t>
                </a:r>
                <a:r>
                  <a:rPr lang="en-US" dirty="0"/>
                  <a:t>stack: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a14:m>
                <a:r>
                  <a:rPr lang="en-US" dirty="0"/>
                  <a:t>, …</a:t>
                </a:r>
              </a:p>
              <a:p>
                <a:r>
                  <a:rPr lang="en-US" dirty="0"/>
                  <a:t>Reject</a:t>
                </a:r>
                <a:r>
                  <a:rPr lang="ru-RU" dirty="0"/>
                  <a:t> </a:t>
                </a:r>
                <a:r>
                  <a:rPr lang="en-US" dirty="0"/>
                  <a:t>stack: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 </a:t>
                </a:r>
                <a:endParaRPr lang="ru-RU" dirty="0"/>
              </a:p>
              <a:p>
                <a:endParaRPr lang="ru-RU" dirty="0"/>
              </a:p>
            </p:txBody>
          </p:sp>
        </mc:Choice>
        <mc:Fallback xmlns="">
          <p:sp>
            <p:nvSpPr>
              <p:cNvPr id="62" name="TextBox 61">
                <a:extLst>
                  <a:ext uri="{FF2B5EF4-FFF2-40B4-BE49-F238E27FC236}">
                    <a16:creationId xmlns:a16="http://schemas.microsoft.com/office/drawing/2014/main" id="{BC54A570-DCD1-4283-94F7-CA12F801D8B3}"/>
                  </a:ext>
                </a:extLst>
              </p:cNvPr>
              <p:cNvSpPr txBox="1">
                <a:spLocks noRot="1" noChangeAspect="1" noMove="1" noResize="1" noEditPoints="1" noAdjustHandles="1" noChangeArrowheads="1" noChangeShapeType="1" noTextEdit="1"/>
              </p:cNvSpPr>
              <p:nvPr/>
            </p:nvSpPr>
            <p:spPr>
              <a:xfrm>
                <a:off x="6563443" y="1171993"/>
                <a:ext cx="2233922" cy="923330"/>
              </a:xfrm>
              <a:prstGeom prst="rect">
                <a:avLst/>
              </a:prstGeom>
              <a:blipFill>
                <a:blip r:embed="rId52"/>
                <a:stretch>
                  <a:fillRect l="-2459" t="-328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6" name="TextBox 88">
                <a:extLst>
                  <a:ext uri="{FF2B5EF4-FFF2-40B4-BE49-F238E27FC236}">
                    <a16:creationId xmlns:a16="http://schemas.microsoft.com/office/drawing/2014/main" id="{ED050459-1BF3-4047-9909-8328C4E12226}"/>
                  </a:ext>
                </a:extLst>
              </p:cNvPr>
              <p:cNvSpPr txBox="1"/>
              <p:nvPr/>
            </p:nvSpPr>
            <p:spPr>
              <a:xfrm>
                <a:off x="-103550" y="598395"/>
                <a:ext cx="1538458" cy="61991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r>
                        <a:rPr lang="en-US" i="1" smtClean="0">
                          <a:latin typeface="Cambria Math" panose="02040503050406030204" pitchFamily="18" charset="0"/>
                        </a:rPr>
                        <m:t>(</m:t>
                      </m:r>
                      <m:r>
                        <a:rPr lang="en-US" i="1" smtClean="0">
                          <a:latin typeface="Cambria Math" panose="02040503050406030204" pitchFamily="18" charset="0"/>
                        </a:rPr>
                        <m:t>𝑥</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𝑁𝐶</m:t>
                          </m:r>
                        </m:den>
                      </m:f>
                    </m:oMath>
                  </m:oMathPara>
                </a14:m>
                <a:endParaRPr lang="en-US" b="0" dirty="0"/>
              </a:p>
            </p:txBody>
          </p:sp>
        </mc:Choice>
        <mc:Fallback xmlns="">
          <p:sp>
            <p:nvSpPr>
              <p:cNvPr id="66" name="TextBox 88">
                <a:extLst>
                  <a:ext uri="{FF2B5EF4-FFF2-40B4-BE49-F238E27FC236}">
                    <a16:creationId xmlns:a16="http://schemas.microsoft.com/office/drawing/2014/main" id="{ED050459-1BF3-4047-9909-8328C4E12226}"/>
                  </a:ext>
                </a:extLst>
              </p:cNvPr>
              <p:cNvSpPr txBox="1">
                <a:spLocks noRot="1" noChangeAspect="1" noMove="1" noResize="1" noEditPoints="1" noAdjustHandles="1" noChangeArrowheads="1" noChangeShapeType="1" noTextEdit="1"/>
              </p:cNvSpPr>
              <p:nvPr/>
            </p:nvSpPr>
            <p:spPr>
              <a:xfrm>
                <a:off x="-103550" y="598395"/>
                <a:ext cx="1538458" cy="619913"/>
              </a:xfrm>
              <a:prstGeom prst="rect">
                <a:avLst/>
              </a:prstGeom>
              <a:blipFill>
                <a:blip r:embed="rId5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563567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p:pic>
        <p:nvPicPr>
          <p:cNvPr id="63" name="Рисунок 62">
            <a:extLst>
              <a:ext uri="{FF2B5EF4-FFF2-40B4-BE49-F238E27FC236}">
                <a16:creationId xmlns:a16="http://schemas.microsoft.com/office/drawing/2014/main" id="{2F8151A5-6F23-4BDE-BC6C-759C62B14565}"/>
              </a:ext>
            </a:extLst>
          </p:cNvPr>
          <p:cNvPicPr>
            <a:picLocks noChangeAspect="1"/>
          </p:cNvPicPr>
          <p:nvPr/>
        </p:nvPicPr>
        <p:blipFill>
          <a:blip r:embed="rId3"/>
          <a:stretch>
            <a:fillRect/>
          </a:stretch>
        </p:blipFill>
        <p:spPr>
          <a:xfrm>
            <a:off x="-24362" y="779979"/>
            <a:ext cx="3234468" cy="1930476"/>
          </a:xfrm>
          <a:prstGeom prst="rect">
            <a:avLst/>
          </a:prstGeom>
        </p:spPr>
      </p:pic>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13CEFBE-BA41-4E71-84AC-41CF1F9E92B7}"/>
                  </a:ext>
                </a:extLst>
              </p:cNvPr>
              <p:cNvSpPr txBox="1"/>
              <p:nvPr/>
            </p:nvSpPr>
            <p:spPr>
              <a:xfrm>
                <a:off x="1431802" y="555174"/>
                <a:ext cx="2658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m:t>
                      </m:r>
                      <m:r>
                        <a:rPr lang="en-US" b="0" i="1" dirty="0" smtClean="0">
                          <a:latin typeface="Cambria Math" panose="02040503050406030204" pitchFamily="18" charset="0"/>
                        </a:rPr>
                        <m:t>∗</m:t>
                      </m:r>
                      <m:r>
                        <a:rPr lang="en-US" b="0" i="1" dirty="0" smtClean="0">
                          <a:latin typeface="Cambria Math" panose="02040503050406030204" pitchFamily="18" charset="0"/>
                        </a:rPr>
                        <m:t>h</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=5∗</m:t>
                      </m:r>
                      <m:r>
                        <a:rPr lang="en-US" i="1" dirty="0" smtClean="0">
                          <a:latin typeface="Cambria Math" panose="02040503050406030204" pitchFamily="18" charset="0"/>
                        </a:rPr>
                        <m:t>𝑁</m:t>
                      </m:r>
                      <m:r>
                        <a:rPr lang="en-US" b="0" i="0" dirty="0" smtClean="0">
                          <a:latin typeface="Cambria Math" panose="02040503050406030204" pitchFamily="18" charset="0"/>
                        </a:rPr>
                        <m:t>(0,0.8)</m:t>
                      </m:r>
                    </m:oMath>
                  </m:oMathPara>
                </a14:m>
                <a:endParaRPr lang="ru-RU" dirty="0"/>
              </a:p>
            </p:txBody>
          </p:sp>
        </mc:Choice>
        <mc:Fallback xmlns="">
          <p:sp>
            <p:nvSpPr>
              <p:cNvPr id="64" name="TextBox 63">
                <a:extLst>
                  <a:ext uri="{FF2B5EF4-FFF2-40B4-BE49-F238E27FC236}">
                    <a16:creationId xmlns:a16="http://schemas.microsoft.com/office/drawing/2014/main" id="{A13CEFBE-BA41-4E71-84AC-41CF1F9E92B7}"/>
                  </a:ext>
                </a:extLst>
              </p:cNvPr>
              <p:cNvSpPr txBox="1">
                <a:spLocks noRot="1" noChangeAspect="1" noMove="1" noResize="1" noEditPoints="1" noAdjustHandles="1" noChangeArrowheads="1" noChangeShapeType="1" noTextEdit="1"/>
              </p:cNvSpPr>
              <p:nvPr/>
            </p:nvSpPr>
            <p:spPr>
              <a:xfrm>
                <a:off x="1431802" y="555174"/>
                <a:ext cx="2658138" cy="369332"/>
              </a:xfrm>
              <a:prstGeom prst="rect">
                <a:avLst/>
              </a:prstGeom>
              <a:blipFill>
                <a:blip r:embed="rId4"/>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A6E3635-4257-469D-B9D7-22CF4972B83E}"/>
                  </a:ext>
                </a:extLst>
              </p:cNvPr>
              <p:cNvSpPr txBox="1"/>
              <p:nvPr/>
            </p:nvSpPr>
            <p:spPr>
              <a:xfrm>
                <a:off x="1225971" y="1290097"/>
                <a:ext cx="708238" cy="381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ru-RU" dirty="0"/>
              </a:p>
            </p:txBody>
          </p:sp>
        </mc:Choice>
        <mc:Fallback xmlns="">
          <p:sp>
            <p:nvSpPr>
              <p:cNvPr id="65" name="TextBox 64">
                <a:extLst>
                  <a:ext uri="{FF2B5EF4-FFF2-40B4-BE49-F238E27FC236}">
                    <a16:creationId xmlns:a16="http://schemas.microsoft.com/office/drawing/2014/main" id="{EA6E3635-4257-469D-B9D7-22CF4972B83E}"/>
                  </a:ext>
                </a:extLst>
              </p:cNvPr>
              <p:cNvSpPr txBox="1">
                <a:spLocks noRot="1" noChangeAspect="1" noMove="1" noResize="1" noEditPoints="1" noAdjustHandles="1" noChangeArrowheads="1" noChangeShapeType="1" noTextEdit="1"/>
              </p:cNvSpPr>
              <p:nvPr/>
            </p:nvSpPr>
            <p:spPr>
              <a:xfrm>
                <a:off x="1225971" y="1290097"/>
                <a:ext cx="708238" cy="38100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863AA09-47B0-4A67-8850-4DB6EB81BD96}"/>
                  </a:ext>
                </a:extLst>
              </p:cNvPr>
              <p:cNvSpPr txBox="1"/>
              <p:nvPr/>
            </p:nvSpPr>
            <p:spPr>
              <a:xfrm>
                <a:off x="2552694" y="1073932"/>
                <a:ext cx="6077329" cy="369332"/>
              </a:xfrm>
              <a:prstGeom prst="rect">
                <a:avLst/>
              </a:prstGeom>
              <a:noFill/>
            </p:spPr>
            <p:txBody>
              <a:bodyPr wrap="square">
                <a:spAutoFit/>
              </a:bodyPr>
              <a:lstStyle/>
              <a:p>
                <a:r>
                  <a:rPr lang="en-US" dirty="0"/>
                  <a:t>It turns out that</a:t>
                </a:r>
                <a:r>
                  <a:rPr lang="ru-RU" dirty="0"/>
                  <a:t> </a:t>
                </a:r>
                <a:r>
                  <a:rPr lang="en-US" dirty="0">
                    <a:solidFill>
                      <a:srgbClr val="FF0000"/>
                    </a:solidFill>
                  </a:rPr>
                  <a:t>accept</a:t>
                </a:r>
                <a:r>
                  <a:rPr lang="ru-RU" dirty="0">
                    <a:solidFill>
                      <a:srgbClr val="FF0000"/>
                    </a:solidFill>
                  </a:rPr>
                  <a:t> </a:t>
                </a:r>
                <a:r>
                  <a:rPr lang="en-US" dirty="0">
                    <a:solidFill>
                      <a:srgbClr val="FF0000"/>
                    </a:solidFill>
                  </a:rPr>
                  <a:t>stack: </a:t>
                </a:r>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r>
                      <a:rPr lang="en-US" b="0" i="1" dirty="0" smtClean="0">
                        <a:solidFill>
                          <a:srgbClr val="FF0000"/>
                        </a:solidFill>
                        <a:latin typeface="Cambria Math" panose="02040503050406030204" pitchFamily="18" charset="0"/>
                      </a:rPr>
                      <m:t>,</m:t>
                    </m:r>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a14:m>
                <a:r>
                  <a:rPr lang="en-US" dirty="0"/>
                  <a:t>, … is sampled from … </a:t>
                </a:r>
                <a14:m>
                  <m:oMath xmlns:m="http://schemas.openxmlformats.org/officeDocument/2006/math">
                    <m:r>
                      <a:rPr lang="en-US" i="1" dirty="0" smtClean="0">
                        <a:solidFill>
                          <a:srgbClr val="FF0000"/>
                        </a:solidFill>
                        <a:latin typeface="Cambria Math" panose="02040503050406030204" pitchFamily="18" charset="0"/>
                      </a:rPr>
                      <m:t>𝑓</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𝑥</m:t>
                    </m:r>
                    <m:r>
                      <a:rPr lang="en-US" i="1" dirty="0" smtClean="0">
                        <a:solidFill>
                          <a:srgbClr val="FF0000"/>
                        </a:solidFill>
                        <a:latin typeface="Cambria Math" panose="02040503050406030204" pitchFamily="18" charset="0"/>
                      </a:rPr>
                      <m:t>)</m:t>
                    </m:r>
                  </m:oMath>
                </a14:m>
                <a:endParaRPr lang="en-US" dirty="0"/>
              </a:p>
            </p:txBody>
          </p:sp>
        </mc:Choice>
        <mc:Fallback xmlns="">
          <p:sp>
            <p:nvSpPr>
              <p:cNvPr id="67" name="TextBox 66">
                <a:extLst>
                  <a:ext uri="{FF2B5EF4-FFF2-40B4-BE49-F238E27FC236}">
                    <a16:creationId xmlns:a16="http://schemas.microsoft.com/office/drawing/2014/main" id="{A863AA09-47B0-4A67-8850-4DB6EB81BD96}"/>
                  </a:ext>
                </a:extLst>
              </p:cNvPr>
              <p:cNvSpPr txBox="1">
                <a:spLocks noRot="1" noChangeAspect="1" noMove="1" noResize="1" noEditPoints="1" noAdjustHandles="1" noChangeArrowheads="1" noChangeShapeType="1" noTextEdit="1"/>
              </p:cNvSpPr>
              <p:nvPr/>
            </p:nvSpPr>
            <p:spPr>
              <a:xfrm>
                <a:off x="2552694" y="1073932"/>
                <a:ext cx="6077329" cy="369332"/>
              </a:xfrm>
              <a:prstGeom prst="rect">
                <a:avLst/>
              </a:prstGeom>
              <a:blipFill>
                <a:blip r:embed="rId7"/>
                <a:stretch>
                  <a:fillRect l="-903" t="-8197" b="-245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A867EE7-4CE2-4310-9982-FB1E3ED33B51}"/>
                  </a:ext>
                </a:extLst>
              </p:cNvPr>
              <p:cNvSpPr txBox="1"/>
              <p:nvPr/>
            </p:nvSpPr>
            <p:spPr>
              <a:xfrm>
                <a:off x="0" y="2655131"/>
                <a:ext cx="4619682" cy="810543"/>
              </a:xfrm>
              <a:prstGeom prst="rect">
                <a:avLst/>
              </a:prstGeom>
              <a:noFill/>
            </p:spPr>
            <p:txBody>
              <a:bodyPr wrap="square">
                <a:spAutoFit/>
              </a:bodyPr>
              <a:lstStyle/>
              <a:p>
                <a:pPr marL="342900" indent="-342900">
                  <a:buAutoNum type="arabicParenR"/>
                </a:pPr>
                <a:r>
                  <a:rPr lang="en-US" dirty="0"/>
                  <a:t>Sample </a:t>
                </a:r>
                <a14:m>
                  <m:oMath xmlns:m="http://schemas.openxmlformats.org/officeDocument/2006/math">
                    <m:r>
                      <a:rPr lang="en-US" i="1" dirty="0" smtClean="0">
                        <a:latin typeface="Cambria Math" panose="02040503050406030204" pitchFamily="18" charset="0"/>
                      </a:rPr>
                      <m:t>𝑥</m:t>
                    </m:r>
                  </m:oMath>
                </a14:m>
                <a:r>
                  <a:rPr lang="en-US" dirty="0"/>
                  <a:t> from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marL="342900" indent="-342900">
                  <a:buAutoNum type="arabicParenR"/>
                </a:pPr>
                <a:r>
                  <a:rPr lang="en-US" dirty="0"/>
                  <a:t>Accept sample with probability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ru-RU" dirty="0"/>
              </a:p>
            </p:txBody>
          </p:sp>
        </mc:Choice>
        <mc:Fallback xmlns="">
          <p:sp>
            <p:nvSpPr>
              <p:cNvPr id="68" name="TextBox 67">
                <a:extLst>
                  <a:ext uri="{FF2B5EF4-FFF2-40B4-BE49-F238E27FC236}">
                    <a16:creationId xmlns:a16="http://schemas.microsoft.com/office/drawing/2014/main" id="{DA867EE7-4CE2-4310-9982-FB1E3ED33B51}"/>
                  </a:ext>
                </a:extLst>
              </p:cNvPr>
              <p:cNvSpPr txBox="1">
                <a:spLocks noRot="1" noChangeAspect="1" noMove="1" noResize="1" noEditPoints="1" noAdjustHandles="1" noChangeArrowheads="1" noChangeShapeType="1" noTextEdit="1"/>
              </p:cNvSpPr>
              <p:nvPr/>
            </p:nvSpPr>
            <p:spPr>
              <a:xfrm>
                <a:off x="0" y="2655131"/>
                <a:ext cx="4619682" cy="810543"/>
              </a:xfrm>
              <a:prstGeom prst="rect">
                <a:avLst/>
              </a:prstGeom>
              <a:blipFill>
                <a:blip r:embed="rId8"/>
                <a:stretch>
                  <a:fillRect l="-1055" t="-4511" b="-37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AE946A4-AC4D-44A4-B107-4E31A285A19A}"/>
                  </a:ext>
                </a:extLst>
              </p:cNvPr>
              <p:cNvSpPr txBox="1"/>
              <p:nvPr/>
            </p:nvSpPr>
            <p:spPr>
              <a:xfrm>
                <a:off x="5384800" y="1649998"/>
                <a:ext cx="3759200" cy="1200329"/>
              </a:xfrm>
              <a:prstGeom prst="rect">
                <a:avLst/>
              </a:prstGeom>
              <a:noFill/>
            </p:spPr>
            <p:txBody>
              <a:bodyPr wrap="square">
                <a:spAutoFit/>
              </a:bodyPr>
              <a:lstStyle/>
              <a:p>
                <a:r>
                  <a:rPr lang="en-US" dirty="0">
                    <a:solidFill>
                      <a:srgbClr val="FF0000"/>
                    </a:solidFill>
                  </a:rPr>
                  <a:t>We don’t know </a:t>
                </a:r>
                <a14:m>
                  <m:oMath xmlns:m="http://schemas.openxmlformats.org/officeDocument/2006/math">
                    <m:r>
                      <a:rPr lang="en-US" i="1" dirty="0" smtClean="0">
                        <a:solidFill>
                          <a:srgbClr val="FF0000"/>
                        </a:solidFill>
                        <a:latin typeface="Cambria Math" panose="02040503050406030204" pitchFamily="18" charset="0"/>
                      </a:rPr>
                      <m:t>𝑓</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𝑥</m:t>
                    </m:r>
                    <m:r>
                      <a:rPr lang="en-US" i="1" dirty="0" smtClean="0">
                        <a:solidFill>
                          <a:srgbClr val="FF0000"/>
                        </a:solidFill>
                        <a:latin typeface="Cambria Math" panose="02040503050406030204" pitchFamily="18" charset="0"/>
                      </a:rPr>
                      <m:t>)</m:t>
                    </m:r>
                  </m:oMath>
                </a14:m>
                <a:r>
                  <a:rPr lang="en-US" dirty="0">
                    <a:solidFill>
                      <a:srgbClr val="FF0000"/>
                    </a:solidFill>
                  </a:rPr>
                  <a:t> </a:t>
                </a:r>
              </a:p>
              <a:p>
                <a:r>
                  <a:rPr lang="en-US" dirty="0">
                    <a:solidFill>
                      <a:srgbClr val="FF0000"/>
                    </a:solidFill>
                  </a:rPr>
                  <a:t>We don’t know CDF and ICDF </a:t>
                </a:r>
                <a14:m>
                  <m:oMath xmlns:m="http://schemas.openxmlformats.org/officeDocument/2006/math">
                    <m:r>
                      <a:rPr lang="en-US" i="1" dirty="0" smtClean="0">
                        <a:solidFill>
                          <a:srgbClr val="FF0000"/>
                        </a:solidFill>
                        <a:latin typeface="Cambria Math" panose="02040503050406030204" pitchFamily="18" charset="0"/>
                      </a:rPr>
                      <m:t>𝐹</m:t>
                    </m:r>
                    <m:d>
                      <m:dPr>
                        <m:ctrlPr>
                          <a:rPr lang="en-US"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𝑥</m:t>
                        </m:r>
                      </m:e>
                    </m:d>
                  </m:oMath>
                </a14:m>
                <a:endParaRPr lang="ru-RU" dirty="0">
                  <a:solidFill>
                    <a:srgbClr val="FF0000"/>
                  </a:solidFill>
                </a:endParaRPr>
              </a:p>
              <a:p>
                <a:r>
                  <a:rPr lang="en-US" dirty="0">
                    <a:solidFill>
                      <a:srgbClr val="FF0000"/>
                    </a:solidFill>
                  </a:rPr>
                  <a:t>But we can sampling from it!!! </a:t>
                </a:r>
              </a:p>
              <a:p>
                <a:r>
                  <a:rPr lang="en-US" dirty="0">
                    <a:solidFill>
                      <a:srgbClr val="FF0000"/>
                    </a:solidFill>
                  </a:rPr>
                  <a:t>Sounds like a magic.</a:t>
                </a:r>
              </a:p>
            </p:txBody>
          </p:sp>
        </mc:Choice>
        <mc:Fallback xmlns="">
          <p:sp>
            <p:nvSpPr>
              <p:cNvPr id="69" name="TextBox 68">
                <a:extLst>
                  <a:ext uri="{FF2B5EF4-FFF2-40B4-BE49-F238E27FC236}">
                    <a16:creationId xmlns:a16="http://schemas.microsoft.com/office/drawing/2014/main" id="{2AE946A4-AC4D-44A4-B107-4E31A285A19A}"/>
                  </a:ext>
                </a:extLst>
              </p:cNvPr>
              <p:cNvSpPr txBox="1">
                <a:spLocks noRot="1" noChangeAspect="1" noMove="1" noResize="1" noEditPoints="1" noAdjustHandles="1" noChangeArrowheads="1" noChangeShapeType="1" noTextEdit="1"/>
              </p:cNvSpPr>
              <p:nvPr/>
            </p:nvSpPr>
            <p:spPr>
              <a:xfrm>
                <a:off x="5384800" y="1649998"/>
                <a:ext cx="3759200" cy="1200329"/>
              </a:xfrm>
              <a:prstGeom prst="rect">
                <a:avLst/>
              </a:prstGeom>
              <a:blipFill>
                <a:blip r:embed="rId9"/>
                <a:stretch>
                  <a:fillRect l="-1297" t="-3046" b="-7107"/>
                </a:stretch>
              </a:blipFill>
            </p:spPr>
            <p:txBody>
              <a:bodyPr/>
              <a:lstStyle/>
              <a:p>
                <a:r>
                  <a:rPr lang="ru-RU">
                    <a:noFill/>
                  </a:rPr>
                  <a:t> </a:t>
                </a:r>
              </a:p>
            </p:txBody>
          </p:sp>
        </mc:Fallback>
      </mc:AlternateContent>
      <p:pic>
        <p:nvPicPr>
          <p:cNvPr id="17" name="Рисунок 16" descr="Сказка контур">
            <a:extLst>
              <a:ext uri="{FF2B5EF4-FFF2-40B4-BE49-F238E27FC236}">
                <a16:creationId xmlns:a16="http://schemas.microsoft.com/office/drawing/2014/main" id="{E6F54F7C-8AEA-41D9-879D-0CB55C4B33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14127" y="2179437"/>
            <a:ext cx="576227" cy="576227"/>
          </a:xfrm>
          <a:prstGeom prst="rect">
            <a:avLst/>
          </a:prstGeom>
        </p:spPr>
      </p:pic>
    </p:spTree>
    <p:extLst>
      <p:ext uri="{BB962C8B-B14F-4D97-AF65-F5344CB8AC3E}">
        <p14:creationId xmlns:p14="http://schemas.microsoft.com/office/powerpoint/2010/main" val="1301267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163751" cy="461665"/>
          </a:xfrm>
          <a:prstGeom prst="rect">
            <a:avLst/>
          </a:prstGeom>
        </p:spPr>
        <p:txBody>
          <a:bodyPr wrap="none">
            <a:spAutoFit/>
          </a:bodyPr>
          <a:lstStyle/>
          <a:p>
            <a:r>
              <a:rPr lang="en-US" sz="2400" b="1" dirty="0"/>
              <a:t>Accept-Reject sampling</a:t>
            </a:r>
          </a:p>
        </p:txBody>
      </p:sp>
      <p:grpSp>
        <p:nvGrpSpPr>
          <p:cNvPr id="61" name="Группа 60">
            <a:extLst>
              <a:ext uri="{FF2B5EF4-FFF2-40B4-BE49-F238E27FC236}">
                <a16:creationId xmlns:a16="http://schemas.microsoft.com/office/drawing/2014/main" id="{EB440EE8-221A-462C-99CD-2B97DC55D745}"/>
              </a:ext>
            </a:extLst>
          </p:cNvPr>
          <p:cNvGrpSpPr/>
          <p:nvPr/>
        </p:nvGrpSpPr>
        <p:grpSpPr>
          <a:xfrm>
            <a:off x="2026303" y="1541386"/>
            <a:ext cx="6705320" cy="3442715"/>
            <a:chOff x="245315" y="683965"/>
            <a:chExt cx="8537400" cy="4383360"/>
          </a:xfrm>
        </p:grpSpPr>
        <p:grpSp>
          <p:nvGrpSpPr>
            <p:cNvPr id="21" name="Группа 20">
              <a:extLst>
                <a:ext uri="{FF2B5EF4-FFF2-40B4-BE49-F238E27FC236}">
                  <a16:creationId xmlns:a16="http://schemas.microsoft.com/office/drawing/2014/main" id="{204E54D9-9214-4224-8C37-9E8B032EF0A8}"/>
                </a:ext>
              </a:extLst>
            </p:cNvPr>
            <p:cNvGrpSpPr/>
            <p:nvPr/>
          </p:nvGrpSpPr>
          <p:grpSpPr>
            <a:xfrm>
              <a:off x="597835" y="1437951"/>
              <a:ext cx="6702480" cy="3029760"/>
              <a:chOff x="1162721" y="1032134"/>
              <a:chExt cx="6702480" cy="3029760"/>
            </a:xfrm>
          </p:grpSpPr>
          <mc:AlternateContent xmlns:mc="http://schemas.openxmlformats.org/markup-compatibility/2006" xmlns:p14="http://schemas.microsoft.com/office/powerpoint/2010/main">
            <mc:Choice Requires="p14">
              <p:contentPart p14:bwMode="auto" r:id="rId3">
                <p14:nvContentPartPr>
                  <p14:cNvPr id="23" name="Рукописный ввод 22">
                    <a:extLst>
                      <a:ext uri="{FF2B5EF4-FFF2-40B4-BE49-F238E27FC236}">
                        <a16:creationId xmlns:a16="http://schemas.microsoft.com/office/drawing/2014/main" id="{45BF9462-497A-40FB-A0BB-7A4B6E5C4530}"/>
                      </a:ext>
                    </a:extLst>
                  </p14:cNvPr>
                  <p14:cNvContentPartPr/>
                  <p14:nvPr/>
                </p14:nvContentPartPr>
                <p14:xfrm>
                  <a:off x="5089601" y="3918254"/>
                  <a:ext cx="2775600" cy="135720"/>
                </p14:xfrm>
              </p:contentPart>
            </mc:Choice>
            <mc:Fallback xmlns="">
              <p:pic>
                <p:nvPicPr>
                  <p:cNvPr id="23" name="Рукописный ввод 22">
                    <a:extLst>
                      <a:ext uri="{FF2B5EF4-FFF2-40B4-BE49-F238E27FC236}">
                        <a16:creationId xmlns:a16="http://schemas.microsoft.com/office/drawing/2014/main" id="{45BF9462-497A-40FB-A0BB-7A4B6E5C4530}"/>
                      </a:ext>
                    </a:extLst>
                  </p:cNvPr>
                  <p:cNvPicPr/>
                  <p:nvPr/>
                </p:nvPicPr>
                <p:blipFill>
                  <a:blip r:embed="rId4"/>
                  <a:stretch>
                    <a:fillRect/>
                  </a:stretch>
                </p:blipFill>
                <p:spPr>
                  <a:xfrm>
                    <a:off x="5078143" y="3906791"/>
                    <a:ext cx="2798058" cy="158187"/>
                  </a:xfrm>
                  <a:prstGeom prst="rect">
                    <a:avLst/>
                  </a:prstGeom>
                </p:spPr>
              </p:pic>
            </mc:Fallback>
          </mc:AlternateContent>
          <p:grpSp>
            <p:nvGrpSpPr>
              <p:cNvPr id="24" name="Группа 23">
                <a:extLst>
                  <a:ext uri="{FF2B5EF4-FFF2-40B4-BE49-F238E27FC236}">
                    <a16:creationId xmlns:a16="http://schemas.microsoft.com/office/drawing/2014/main" id="{28641A52-5485-4229-83AA-DA6731A523F8}"/>
                  </a:ext>
                </a:extLst>
              </p:cNvPr>
              <p:cNvGrpSpPr/>
              <p:nvPr/>
            </p:nvGrpSpPr>
            <p:grpSpPr>
              <a:xfrm>
                <a:off x="1162721" y="1032134"/>
                <a:ext cx="4061520" cy="3029760"/>
                <a:chOff x="1162721" y="1032134"/>
                <a:chExt cx="4061520" cy="3029760"/>
              </a:xfrm>
            </p:grpSpPr>
            <p:grpSp>
              <p:nvGrpSpPr>
                <p:cNvPr id="25" name="Группа 24">
                  <a:extLst>
                    <a:ext uri="{FF2B5EF4-FFF2-40B4-BE49-F238E27FC236}">
                      <a16:creationId xmlns:a16="http://schemas.microsoft.com/office/drawing/2014/main" id="{38955BF9-0CC4-4E10-B1A6-54BC562608CF}"/>
                    </a:ext>
                  </a:extLst>
                </p:cNvPr>
                <p:cNvGrpSpPr/>
                <p:nvPr/>
              </p:nvGrpSpPr>
              <p:grpSpPr>
                <a:xfrm>
                  <a:off x="1162721" y="1032134"/>
                  <a:ext cx="306360" cy="3024000"/>
                  <a:chOff x="1162721" y="1032134"/>
                  <a:chExt cx="306360" cy="3024000"/>
                </a:xfrm>
              </p:grpSpPr>
              <mc:AlternateContent xmlns:mc="http://schemas.openxmlformats.org/markup-compatibility/2006" xmlns:p14="http://schemas.microsoft.com/office/powerpoint/2010/main">
                <mc:Choice Requires="p14">
                  <p:contentPart p14:bwMode="auto" r:id="rId5">
                    <p14:nvContentPartPr>
                      <p14:cNvPr id="36" name="Рукописный ввод 35">
                        <a:extLst>
                          <a:ext uri="{FF2B5EF4-FFF2-40B4-BE49-F238E27FC236}">
                            <a16:creationId xmlns:a16="http://schemas.microsoft.com/office/drawing/2014/main" id="{1E10F987-D0A7-4A86-BA75-BBEABD4EA822}"/>
                          </a:ext>
                        </a:extLst>
                      </p14:cNvPr>
                      <p14:cNvContentPartPr/>
                      <p14:nvPr/>
                    </p14:nvContentPartPr>
                    <p14:xfrm>
                      <a:off x="1209521" y="1159214"/>
                      <a:ext cx="151560" cy="2896920"/>
                    </p14:xfrm>
                  </p:contentPart>
                </mc:Choice>
                <mc:Fallback xmlns="">
                  <p:pic>
                    <p:nvPicPr>
                      <p:cNvPr id="36" name="Рукописный ввод 35">
                        <a:extLst>
                          <a:ext uri="{FF2B5EF4-FFF2-40B4-BE49-F238E27FC236}">
                            <a16:creationId xmlns:a16="http://schemas.microsoft.com/office/drawing/2014/main" id="{1E10F987-D0A7-4A86-BA75-BBEABD4EA822}"/>
                          </a:ext>
                        </a:extLst>
                      </p:cNvPr>
                      <p:cNvPicPr/>
                      <p:nvPr/>
                    </p:nvPicPr>
                    <p:blipFill>
                      <a:blip r:embed="rId6"/>
                      <a:stretch>
                        <a:fillRect/>
                      </a:stretch>
                    </p:blipFill>
                    <p:spPr>
                      <a:xfrm>
                        <a:off x="1198074" y="1147755"/>
                        <a:ext cx="173996" cy="29193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Рукописный ввод 36">
                        <a:extLst>
                          <a:ext uri="{FF2B5EF4-FFF2-40B4-BE49-F238E27FC236}">
                            <a16:creationId xmlns:a16="http://schemas.microsoft.com/office/drawing/2014/main" id="{28138BDF-441A-4D43-BE32-0F4242545A1B}"/>
                          </a:ext>
                        </a:extLst>
                      </p14:cNvPr>
                      <p14:cNvContentPartPr/>
                      <p14:nvPr/>
                    </p14:nvContentPartPr>
                    <p14:xfrm>
                      <a:off x="1162721" y="1032134"/>
                      <a:ext cx="306360" cy="407880"/>
                    </p14:xfrm>
                  </p:contentPart>
                </mc:Choice>
                <mc:Fallback xmlns="">
                  <p:pic>
                    <p:nvPicPr>
                      <p:cNvPr id="37" name="Рукописный ввод 36">
                        <a:extLst>
                          <a:ext uri="{FF2B5EF4-FFF2-40B4-BE49-F238E27FC236}">
                            <a16:creationId xmlns:a16="http://schemas.microsoft.com/office/drawing/2014/main" id="{28138BDF-441A-4D43-BE32-0F4242545A1B}"/>
                          </a:ext>
                        </a:extLst>
                      </p:cNvPr>
                      <p:cNvPicPr/>
                      <p:nvPr/>
                    </p:nvPicPr>
                    <p:blipFill>
                      <a:blip r:embed="rId8"/>
                      <a:stretch>
                        <a:fillRect/>
                      </a:stretch>
                    </p:blipFill>
                    <p:spPr>
                      <a:xfrm>
                        <a:off x="1151273" y="1020677"/>
                        <a:ext cx="328799" cy="43033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6" name="Рукописный ввод 25">
                      <a:extLst>
                        <a:ext uri="{FF2B5EF4-FFF2-40B4-BE49-F238E27FC236}">
                          <a16:creationId xmlns:a16="http://schemas.microsoft.com/office/drawing/2014/main" id="{2250D466-18C3-430A-818F-76F69F2A9317}"/>
                        </a:ext>
                      </a:extLst>
                    </p14:cNvPr>
                    <p14:cNvContentPartPr/>
                    <p14:nvPr/>
                  </p14:nvContentPartPr>
                  <p14:xfrm>
                    <a:off x="1247321" y="3974054"/>
                    <a:ext cx="3976920" cy="87840"/>
                  </p14:xfrm>
                </p:contentPart>
              </mc:Choice>
              <mc:Fallback xmlns="">
                <p:pic>
                  <p:nvPicPr>
                    <p:cNvPr id="26" name="Рукописный ввод 25">
                      <a:extLst>
                        <a:ext uri="{FF2B5EF4-FFF2-40B4-BE49-F238E27FC236}">
                          <a16:creationId xmlns:a16="http://schemas.microsoft.com/office/drawing/2014/main" id="{2250D466-18C3-430A-818F-76F69F2A9317}"/>
                        </a:ext>
                      </a:extLst>
                    </p:cNvPr>
                    <p:cNvPicPr/>
                    <p:nvPr/>
                  </p:nvPicPr>
                  <p:blipFill>
                    <a:blip r:embed="rId10"/>
                    <a:stretch>
                      <a:fillRect/>
                    </a:stretch>
                  </p:blipFill>
                  <p:spPr>
                    <a:xfrm>
                      <a:off x="1235863" y="3962616"/>
                      <a:ext cx="3999378" cy="110258"/>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1">
              <p14:nvContentPartPr>
                <p14:cNvPr id="13" name="Рукописный ввод 12">
                  <a:extLst>
                    <a:ext uri="{FF2B5EF4-FFF2-40B4-BE49-F238E27FC236}">
                      <a16:creationId xmlns:a16="http://schemas.microsoft.com/office/drawing/2014/main" id="{99098691-FB74-4233-B9EE-FD8BB977357F}"/>
                    </a:ext>
                  </a:extLst>
                </p14:cNvPr>
                <p14:cNvContentPartPr/>
                <p14:nvPr/>
              </p14:nvContentPartPr>
              <p14:xfrm>
                <a:off x="881795" y="1613845"/>
                <a:ext cx="6133320" cy="2623680"/>
              </p14:xfrm>
            </p:contentPart>
          </mc:Choice>
          <mc:Fallback xmlns="">
            <p:pic>
              <p:nvPicPr>
                <p:cNvPr id="13" name="Рукописный ввод 12">
                  <a:extLst>
                    <a:ext uri="{FF2B5EF4-FFF2-40B4-BE49-F238E27FC236}">
                      <a16:creationId xmlns:a16="http://schemas.microsoft.com/office/drawing/2014/main" id="{99098691-FB74-4233-B9EE-FD8BB977357F}"/>
                    </a:ext>
                  </a:extLst>
                </p:cNvPr>
                <p:cNvPicPr/>
                <p:nvPr/>
              </p:nvPicPr>
              <p:blipFill>
                <a:blip r:embed="rId12"/>
                <a:stretch>
                  <a:fillRect/>
                </a:stretch>
              </p:blipFill>
              <p:spPr>
                <a:xfrm>
                  <a:off x="859335" y="1590927"/>
                  <a:ext cx="6178698" cy="2669058"/>
                </a:xfrm>
                <a:prstGeom prst="rect">
                  <a:avLst/>
                </a:prstGeom>
              </p:spPr>
            </p:pic>
          </mc:Fallback>
        </mc:AlternateContent>
        <p:grpSp>
          <p:nvGrpSpPr>
            <p:cNvPr id="19" name="Группа 18">
              <a:extLst>
                <a:ext uri="{FF2B5EF4-FFF2-40B4-BE49-F238E27FC236}">
                  <a16:creationId xmlns:a16="http://schemas.microsoft.com/office/drawing/2014/main" id="{4E752548-3920-4862-AE11-47C124159A2B}"/>
                </a:ext>
              </a:extLst>
            </p:cNvPr>
            <p:cNvGrpSpPr/>
            <p:nvPr/>
          </p:nvGrpSpPr>
          <p:grpSpPr>
            <a:xfrm>
              <a:off x="5019995" y="2949445"/>
              <a:ext cx="661320" cy="555840"/>
              <a:chOff x="5019995" y="2949445"/>
              <a:chExt cx="661320" cy="555840"/>
            </a:xfrm>
          </p:grpSpPr>
          <mc:AlternateContent xmlns:mc="http://schemas.openxmlformats.org/markup-compatibility/2006" xmlns:p14="http://schemas.microsoft.com/office/powerpoint/2010/main">
            <mc:Choice Requires="p14">
              <p:contentPart p14:bwMode="auto" r:id="rId13">
                <p14:nvContentPartPr>
                  <p14:cNvPr id="14" name="Рукописный ввод 13">
                    <a:extLst>
                      <a:ext uri="{FF2B5EF4-FFF2-40B4-BE49-F238E27FC236}">
                        <a16:creationId xmlns:a16="http://schemas.microsoft.com/office/drawing/2014/main" id="{166ABCEC-3E6A-4DB7-87D2-0D8AA888FF27}"/>
                      </a:ext>
                    </a:extLst>
                  </p14:cNvPr>
                  <p14:cNvContentPartPr/>
                  <p14:nvPr/>
                </p14:nvContentPartPr>
                <p14:xfrm>
                  <a:off x="5104595" y="2949445"/>
                  <a:ext cx="142560" cy="555840"/>
                </p14:xfrm>
              </p:contentPart>
            </mc:Choice>
            <mc:Fallback xmlns="">
              <p:pic>
                <p:nvPicPr>
                  <p:cNvPr id="14" name="Рукописный ввод 13">
                    <a:extLst>
                      <a:ext uri="{FF2B5EF4-FFF2-40B4-BE49-F238E27FC236}">
                        <a16:creationId xmlns:a16="http://schemas.microsoft.com/office/drawing/2014/main" id="{166ABCEC-3E6A-4DB7-87D2-0D8AA888FF27}"/>
                      </a:ext>
                    </a:extLst>
                  </p:cNvPr>
                  <p:cNvPicPr/>
                  <p:nvPr/>
                </p:nvPicPr>
                <p:blipFill>
                  <a:blip r:embed="rId14"/>
                  <a:stretch>
                    <a:fillRect/>
                  </a:stretch>
                </p:blipFill>
                <p:spPr>
                  <a:xfrm>
                    <a:off x="5081749" y="2926533"/>
                    <a:ext cx="187795" cy="60120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Рукописный ввод 14">
                    <a:extLst>
                      <a:ext uri="{FF2B5EF4-FFF2-40B4-BE49-F238E27FC236}">
                        <a16:creationId xmlns:a16="http://schemas.microsoft.com/office/drawing/2014/main" id="{723E2CDA-DE63-4C16-B7F3-95C0E20A0097}"/>
                      </a:ext>
                    </a:extLst>
                  </p14:cNvPr>
                  <p14:cNvContentPartPr/>
                  <p14:nvPr/>
                </p14:nvContentPartPr>
                <p14:xfrm>
                  <a:off x="5019995" y="3311605"/>
                  <a:ext cx="238680" cy="66240"/>
                </p14:xfrm>
              </p:contentPart>
            </mc:Choice>
            <mc:Fallback xmlns="">
              <p:pic>
                <p:nvPicPr>
                  <p:cNvPr id="15" name="Рукописный ввод 14">
                    <a:extLst>
                      <a:ext uri="{FF2B5EF4-FFF2-40B4-BE49-F238E27FC236}">
                        <a16:creationId xmlns:a16="http://schemas.microsoft.com/office/drawing/2014/main" id="{723E2CDA-DE63-4C16-B7F3-95C0E20A0097}"/>
                      </a:ext>
                    </a:extLst>
                  </p:cNvPr>
                  <p:cNvPicPr/>
                  <p:nvPr/>
                </p:nvPicPr>
                <p:blipFill>
                  <a:blip r:embed="rId16"/>
                  <a:stretch>
                    <a:fillRect/>
                  </a:stretch>
                </p:blipFill>
                <p:spPr>
                  <a:xfrm>
                    <a:off x="4997089" y="3288605"/>
                    <a:ext cx="284034" cy="1117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Рукописный ввод 15">
                    <a:extLst>
                      <a:ext uri="{FF2B5EF4-FFF2-40B4-BE49-F238E27FC236}">
                        <a16:creationId xmlns:a16="http://schemas.microsoft.com/office/drawing/2014/main" id="{5CF0529A-1689-48D0-A541-50A7C7EBD03C}"/>
                      </a:ext>
                    </a:extLst>
                  </p14:cNvPr>
                  <p14:cNvContentPartPr/>
                  <p14:nvPr/>
                </p14:nvContentPartPr>
                <p14:xfrm>
                  <a:off x="5287115" y="3139885"/>
                  <a:ext cx="112320" cy="239040"/>
                </p14:xfrm>
              </p:contentPart>
            </mc:Choice>
            <mc:Fallback xmlns="">
              <p:pic>
                <p:nvPicPr>
                  <p:cNvPr id="16" name="Рукописный ввод 15">
                    <a:extLst>
                      <a:ext uri="{FF2B5EF4-FFF2-40B4-BE49-F238E27FC236}">
                        <a16:creationId xmlns:a16="http://schemas.microsoft.com/office/drawing/2014/main" id="{5CF0529A-1689-48D0-A541-50A7C7EBD03C}"/>
                      </a:ext>
                    </a:extLst>
                  </p:cNvPr>
                  <p:cNvPicPr/>
                  <p:nvPr/>
                </p:nvPicPr>
                <p:blipFill>
                  <a:blip r:embed="rId18"/>
                  <a:stretch>
                    <a:fillRect/>
                  </a:stretch>
                </p:blipFill>
                <p:spPr>
                  <a:xfrm>
                    <a:off x="5264193" y="3117446"/>
                    <a:ext cx="157706" cy="28437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Рукописный ввод 16">
                    <a:extLst>
                      <a:ext uri="{FF2B5EF4-FFF2-40B4-BE49-F238E27FC236}">
                        <a16:creationId xmlns:a16="http://schemas.microsoft.com/office/drawing/2014/main" id="{319AF55A-ACDC-46CC-86BA-33F5EF23607D}"/>
                      </a:ext>
                    </a:extLst>
                  </p14:cNvPr>
                  <p14:cNvContentPartPr/>
                  <p14:nvPr/>
                </p14:nvContentPartPr>
                <p14:xfrm>
                  <a:off x="5414195" y="3218725"/>
                  <a:ext cx="158040" cy="133560"/>
                </p14:xfrm>
              </p:contentPart>
            </mc:Choice>
            <mc:Fallback xmlns="">
              <p:pic>
                <p:nvPicPr>
                  <p:cNvPr id="17" name="Рукописный ввод 16">
                    <a:extLst>
                      <a:ext uri="{FF2B5EF4-FFF2-40B4-BE49-F238E27FC236}">
                        <a16:creationId xmlns:a16="http://schemas.microsoft.com/office/drawing/2014/main" id="{319AF55A-ACDC-46CC-86BA-33F5EF23607D}"/>
                      </a:ext>
                    </a:extLst>
                  </p:cNvPr>
                  <p:cNvPicPr/>
                  <p:nvPr/>
                </p:nvPicPr>
                <p:blipFill>
                  <a:blip r:embed="rId20"/>
                  <a:stretch>
                    <a:fillRect/>
                  </a:stretch>
                </p:blipFill>
                <p:spPr>
                  <a:xfrm>
                    <a:off x="5391749" y="3195777"/>
                    <a:ext cx="203391" cy="17899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Рукописный ввод 17">
                    <a:extLst>
                      <a:ext uri="{FF2B5EF4-FFF2-40B4-BE49-F238E27FC236}">
                        <a16:creationId xmlns:a16="http://schemas.microsoft.com/office/drawing/2014/main" id="{0F830E6B-FF45-4674-9356-850BEBA5BAA8}"/>
                      </a:ext>
                    </a:extLst>
                  </p14:cNvPr>
                  <p14:cNvContentPartPr/>
                  <p14:nvPr/>
                </p14:nvContentPartPr>
                <p14:xfrm>
                  <a:off x="5603915" y="3109285"/>
                  <a:ext cx="77400" cy="362160"/>
                </p14:xfrm>
              </p:contentPart>
            </mc:Choice>
            <mc:Fallback xmlns="">
              <p:pic>
                <p:nvPicPr>
                  <p:cNvPr id="18" name="Рукописный ввод 17">
                    <a:extLst>
                      <a:ext uri="{FF2B5EF4-FFF2-40B4-BE49-F238E27FC236}">
                        <a16:creationId xmlns:a16="http://schemas.microsoft.com/office/drawing/2014/main" id="{0F830E6B-FF45-4674-9356-850BEBA5BAA8}"/>
                      </a:ext>
                    </a:extLst>
                  </p:cNvPr>
                  <p:cNvPicPr/>
                  <p:nvPr/>
                </p:nvPicPr>
                <p:blipFill>
                  <a:blip r:embed="rId22"/>
                  <a:stretch>
                    <a:fillRect/>
                  </a:stretch>
                </p:blipFill>
                <p:spPr>
                  <a:xfrm>
                    <a:off x="5581474" y="3086822"/>
                    <a:ext cx="122741" cy="407545"/>
                  </a:xfrm>
                  <a:prstGeom prst="rect">
                    <a:avLst/>
                  </a:prstGeom>
                </p:spPr>
              </p:pic>
            </mc:Fallback>
          </mc:AlternateContent>
        </p:grpSp>
        <p:grpSp>
          <p:nvGrpSpPr>
            <p:cNvPr id="42" name="Группа 41">
              <a:extLst>
                <a:ext uri="{FF2B5EF4-FFF2-40B4-BE49-F238E27FC236}">
                  <a16:creationId xmlns:a16="http://schemas.microsoft.com/office/drawing/2014/main" id="{62A851E2-AEA2-4C48-9DE1-A5B8FAA8E623}"/>
                </a:ext>
              </a:extLst>
            </p:cNvPr>
            <p:cNvGrpSpPr/>
            <p:nvPr/>
          </p:nvGrpSpPr>
          <p:grpSpPr>
            <a:xfrm>
              <a:off x="367715" y="683965"/>
              <a:ext cx="8415000" cy="3028320"/>
              <a:chOff x="367715" y="683965"/>
              <a:chExt cx="8415000" cy="3028320"/>
            </a:xfrm>
          </p:grpSpPr>
          <mc:AlternateContent xmlns:mc="http://schemas.openxmlformats.org/markup-compatibility/2006" xmlns:p14="http://schemas.microsoft.com/office/powerpoint/2010/main">
            <mc:Choice Requires="p14">
              <p:contentPart p14:bwMode="auto" r:id="rId23">
                <p14:nvContentPartPr>
                  <p14:cNvPr id="39" name="Рукописный ввод 38">
                    <a:extLst>
                      <a:ext uri="{FF2B5EF4-FFF2-40B4-BE49-F238E27FC236}">
                        <a16:creationId xmlns:a16="http://schemas.microsoft.com/office/drawing/2014/main" id="{F7E5CE0C-FA6F-4383-AE22-D47E712E7EA9}"/>
                      </a:ext>
                    </a:extLst>
                  </p14:cNvPr>
                  <p14:cNvContentPartPr/>
                  <p14:nvPr/>
                </p14:nvContentPartPr>
                <p14:xfrm>
                  <a:off x="367715" y="683965"/>
                  <a:ext cx="8415000" cy="3028320"/>
                </p14:xfrm>
              </p:contentPart>
            </mc:Choice>
            <mc:Fallback xmlns="">
              <p:pic>
                <p:nvPicPr>
                  <p:cNvPr id="39" name="Рукописный ввод 38">
                    <a:extLst>
                      <a:ext uri="{FF2B5EF4-FFF2-40B4-BE49-F238E27FC236}">
                        <a16:creationId xmlns:a16="http://schemas.microsoft.com/office/drawing/2014/main" id="{F7E5CE0C-FA6F-4383-AE22-D47E712E7EA9}"/>
                      </a:ext>
                    </a:extLst>
                  </p:cNvPr>
                  <p:cNvPicPr/>
                  <p:nvPr/>
                </p:nvPicPr>
                <p:blipFill>
                  <a:blip r:embed="rId24"/>
                  <a:stretch>
                    <a:fillRect/>
                  </a:stretch>
                </p:blipFill>
                <p:spPr>
                  <a:xfrm>
                    <a:off x="345255" y="661047"/>
                    <a:ext cx="8460377" cy="307369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Рукописный ввод 39">
                    <a:extLst>
                      <a:ext uri="{FF2B5EF4-FFF2-40B4-BE49-F238E27FC236}">
                        <a16:creationId xmlns:a16="http://schemas.microsoft.com/office/drawing/2014/main" id="{18BD0526-820C-4E84-9404-C60F674F1E80}"/>
                      </a:ext>
                    </a:extLst>
                  </p14:cNvPr>
                  <p14:cNvContentPartPr/>
                  <p14:nvPr/>
                </p14:nvContentPartPr>
                <p14:xfrm>
                  <a:off x="6350555" y="1733365"/>
                  <a:ext cx="182520" cy="437040"/>
                </p14:xfrm>
              </p:contentPart>
            </mc:Choice>
            <mc:Fallback xmlns="">
              <p:pic>
                <p:nvPicPr>
                  <p:cNvPr id="40" name="Рукописный ввод 39">
                    <a:extLst>
                      <a:ext uri="{FF2B5EF4-FFF2-40B4-BE49-F238E27FC236}">
                        <a16:creationId xmlns:a16="http://schemas.microsoft.com/office/drawing/2014/main" id="{18BD0526-820C-4E84-9404-C60F674F1E80}"/>
                      </a:ext>
                    </a:extLst>
                  </p:cNvPr>
                  <p:cNvPicPr/>
                  <p:nvPr/>
                </p:nvPicPr>
                <p:blipFill>
                  <a:blip r:embed="rId26"/>
                  <a:stretch>
                    <a:fillRect/>
                  </a:stretch>
                </p:blipFill>
                <p:spPr>
                  <a:xfrm>
                    <a:off x="6328084" y="1710435"/>
                    <a:ext cx="227921" cy="48244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Рукописный ввод 40">
                    <a:extLst>
                      <a:ext uri="{FF2B5EF4-FFF2-40B4-BE49-F238E27FC236}">
                        <a16:creationId xmlns:a16="http://schemas.microsoft.com/office/drawing/2014/main" id="{A53E59C4-0FCD-401B-9133-8891720FB9A8}"/>
                      </a:ext>
                    </a:extLst>
                  </p14:cNvPr>
                  <p14:cNvContentPartPr/>
                  <p14:nvPr/>
                </p14:nvContentPartPr>
                <p14:xfrm>
                  <a:off x="6684995" y="1905445"/>
                  <a:ext cx="14760" cy="16560"/>
                </p14:xfrm>
              </p:contentPart>
            </mc:Choice>
            <mc:Fallback xmlns="">
              <p:pic>
                <p:nvPicPr>
                  <p:cNvPr id="41" name="Рукописный ввод 40">
                    <a:extLst>
                      <a:ext uri="{FF2B5EF4-FFF2-40B4-BE49-F238E27FC236}">
                        <a16:creationId xmlns:a16="http://schemas.microsoft.com/office/drawing/2014/main" id="{A53E59C4-0FCD-401B-9133-8891720FB9A8}"/>
                      </a:ext>
                    </a:extLst>
                  </p:cNvPr>
                  <p:cNvPicPr/>
                  <p:nvPr/>
                </p:nvPicPr>
                <p:blipFill>
                  <a:blip r:embed="rId28"/>
                  <a:stretch>
                    <a:fillRect/>
                  </a:stretch>
                </p:blipFill>
                <p:spPr>
                  <a:xfrm>
                    <a:off x="6661932" y="1883067"/>
                    <a:ext cx="60424" cy="60869"/>
                  </a:xfrm>
                  <a:prstGeom prst="rect">
                    <a:avLst/>
                  </a:prstGeom>
                </p:spPr>
              </p:pic>
            </mc:Fallback>
          </mc:AlternateContent>
        </p:grpSp>
        <p:grpSp>
          <p:nvGrpSpPr>
            <p:cNvPr id="46" name="Группа 45">
              <a:extLst>
                <a:ext uri="{FF2B5EF4-FFF2-40B4-BE49-F238E27FC236}">
                  <a16:creationId xmlns:a16="http://schemas.microsoft.com/office/drawing/2014/main" id="{8ECE45A5-A99E-4582-A91B-DBEEAFC05A41}"/>
                </a:ext>
              </a:extLst>
            </p:cNvPr>
            <p:cNvGrpSpPr/>
            <p:nvPr/>
          </p:nvGrpSpPr>
          <p:grpSpPr>
            <a:xfrm>
              <a:off x="6900995" y="1611325"/>
              <a:ext cx="591120" cy="538560"/>
              <a:chOff x="6900995" y="1611325"/>
              <a:chExt cx="591120" cy="538560"/>
            </a:xfrm>
          </p:grpSpPr>
          <mc:AlternateContent xmlns:mc="http://schemas.openxmlformats.org/markup-compatibility/2006" xmlns:p14="http://schemas.microsoft.com/office/powerpoint/2010/main">
            <mc:Choice Requires="p14">
              <p:contentPart p14:bwMode="auto" r:id="rId29">
                <p14:nvContentPartPr>
                  <p14:cNvPr id="43" name="Рукописный ввод 42">
                    <a:extLst>
                      <a:ext uri="{FF2B5EF4-FFF2-40B4-BE49-F238E27FC236}">
                        <a16:creationId xmlns:a16="http://schemas.microsoft.com/office/drawing/2014/main" id="{15F08ACB-B3D8-44FB-81FF-45B586197ED5}"/>
                      </a:ext>
                    </a:extLst>
                  </p14:cNvPr>
                  <p14:cNvContentPartPr/>
                  <p14:nvPr/>
                </p14:nvContentPartPr>
                <p14:xfrm>
                  <a:off x="6900995" y="1611325"/>
                  <a:ext cx="193680" cy="423000"/>
                </p14:xfrm>
              </p:contentPart>
            </mc:Choice>
            <mc:Fallback xmlns="">
              <p:pic>
                <p:nvPicPr>
                  <p:cNvPr id="43" name="Рукописный ввод 42">
                    <a:extLst>
                      <a:ext uri="{FF2B5EF4-FFF2-40B4-BE49-F238E27FC236}">
                        <a16:creationId xmlns:a16="http://schemas.microsoft.com/office/drawing/2014/main" id="{15F08ACB-B3D8-44FB-81FF-45B586197ED5}"/>
                      </a:ext>
                    </a:extLst>
                  </p:cNvPr>
                  <p:cNvPicPr/>
                  <p:nvPr/>
                </p:nvPicPr>
                <p:blipFill>
                  <a:blip r:embed="rId30"/>
                  <a:stretch>
                    <a:fillRect/>
                  </a:stretch>
                </p:blipFill>
                <p:spPr>
                  <a:xfrm>
                    <a:off x="6878559" y="1588411"/>
                    <a:ext cx="239009" cy="468371"/>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Рукописный ввод 43">
                    <a:extLst>
                      <a:ext uri="{FF2B5EF4-FFF2-40B4-BE49-F238E27FC236}">
                        <a16:creationId xmlns:a16="http://schemas.microsoft.com/office/drawing/2014/main" id="{192A303B-6AF4-4ED6-8FA5-D44344E65E0A}"/>
                      </a:ext>
                    </a:extLst>
                  </p14:cNvPr>
                  <p14:cNvContentPartPr/>
                  <p14:nvPr/>
                </p14:nvContentPartPr>
                <p14:xfrm>
                  <a:off x="7163435" y="1705285"/>
                  <a:ext cx="210600" cy="321120"/>
                </p14:xfrm>
              </p:contentPart>
            </mc:Choice>
            <mc:Fallback xmlns="">
              <p:pic>
                <p:nvPicPr>
                  <p:cNvPr id="44" name="Рукописный ввод 43">
                    <a:extLst>
                      <a:ext uri="{FF2B5EF4-FFF2-40B4-BE49-F238E27FC236}">
                        <a16:creationId xmlns:a16="http://schemas.microsoft.com/office/drawing/2014/main" id="{192A303B-6AF4-4ED6-8FA5-D44344E65E0A}"/>
                      </a:ext>
                    </a:extLst>
                  </p:cNvPr>
                  <p:cNvPicPr/>
                  <p:nvPr/>
                </p:nvPicPr>
                <p:blipFill>
                  <a:blip r:embed="rId32"/>
                  <a:stretch>
                    <a:fillRect/>
                  </a:stretch>
                </p:blipFill>
                <p:spPr>
                  <a:xfrm>
                    <a:off x="7140494" y="1682381"/>
                    <a:ext cx="256024" cy="36647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Рукописный ввод 44">
                    <a:extLst>
                      <a:ext uri="{FF2B5EF4-FFF2-40B4-BE49-F238E27FC236}">
                        <a16:creationId xmlns:a16="http://schemas.microsoft.com/office/drawing/2014/main" id="{F2631E3C-31FB-40D8-BDDA-B6CBE57A4990}"/>
                      </a:ext>
                    </a:extLst>
                  </p14:cNvPr>
                  <p14:cNvContentPartPr/>
                  <p14:nvPr/>
                </p14:nvContentPartPr>
                <p14:xfrm>
                  <a:off x="7331555" y="1676485"/>
                  <a:ext cx="160560" cy="473400"/>
                </p14:xfrm>
              </p:contentPart>
            </mc:Choice>
            <mc:Fallback xmlns="">
              <p:pic>
                <p:nvPicPr>
                  <p:cNvPr id="45" name="Рукописный ввод 44">
                    <a:extLst>
                      <a:ext uri="{FF2B5EF4-FFF2-40B4-BE49-F238E27FC236}">
                        <a16:creationId xmlns:a16="http://schemas.microsoft.com/office/drawing/2014/main" id="{F2631E3C-31FB-40D8-BDDA-B6CBE57A4990}"/>
                      </a:ext>
                    </a:extLst>
                  </p:cNvPr>
                  <p:cNvPicPr/>
                  <p:nvPr/>
                </p:nvPicPr>
                <p:blipFill>
                  <a:blip r:embed="rId34"/>
                  <a:stretch>
                    <a:fillRect/>
                  </a:stretch>
                </p:blipFill>
                <p:spPr>
                  <a:xfrm>
                    <a:off x="7309141" y="1653571"/>
                    <a:ext cx="205846" cy="518769"/>
                  </a:xfrm>
                  <a:prstGeom prst="rect">
                    <a:avLst/>
                  </a:prstGeom>
                </p:spPr>
              </p:pic>
            </mc:Fallback>
          </mc:AlternateContent>
        </p:grpSp>
        <p:grpSp>
          <p:nvGrpSpPr>
            <p:cNvPr id="59" name="Группа 58">
              <a:extLst>
                <a:ext uri="{FF2B5EF4-FFF2-40B4-BE49-F238E27FC236}">
                  <a16:creationId xmlns:a16="http://schemas.microsoft.com/office/drawing/2014/main" id="{A3EF3542-54E8-48E2-96F1-821B597212D8}"/>
                </a:ext>
              </a:extLst>
            </p:cNvPr>
            <p:cNvGrpSpPr/>
            <p:nvPr/>
          </p:nvGrpSpPr>
          <p:grpSpPr>
            <a:xfrm>
              <a:off x="245315" y="4481605"/>
              <a:ext cx="454680" cy="585720"/>
              <a:chOff x="245315" y="4481605"/>
              <a:chExt cx="454680" cy="585720"/>
            </a:xfrm>
          </p:grpSpPr>
          <mc:AlternateContent xmlns:mc="http://schemas.openxmlformats.org/markup-compatibility/2006" xmlns:p14="http://schemas.microsoft.com/office/powerpoint/2010/main">
            <mc:Choice Requires="p14">
              <p:contentPart p14:bwMode="auto" r:id="rId35">
                <p14:nvContentPartPr>
                  <p14:cNvPr id="57" name="Рукописный ввод 56">
                    <a:extLst>
                      <a:ext uri="{FF2B5EF4-FFF2-40B4-BE49-F238E27FC236}">
                        <a16:creationId xmlns:a16="http://schemas.microsoft.com/office/drawing/2014/main" id="{1499B0C4-767D-4382-B32E-8F616ED7A4E3}"/>
                      </a:ext>
                    </a:extLst>
                  </p14:cNvPr>
                  <p14:cNvContentPartPr/>
                  <p14:nvPr/>
                </p14:nvContentPartPr>
                <p14:xfrm>
                  <a:off x="367715" y="4481605"/>
                  <a:ext cx="332280" cy="416880"/>
                </p14:xfrm>
              </p:contentPart>
            </mc:Choice>
            <mc:Fallback xmlns="">
              <p:pic>
                <p:nvPicPr>
                  <p:cNvPr id="57" name="Рукописный ввод 56">
                    <a:extLst>
                      <a:ext uri="{FF2B5EF4-FFF2-40B4-BE49-F238E27FC236}">
                        <a16:creationId xmlns:a16="http://schemas.microsoft.com/office/drawing/2014/main" id="{1499B0C4-767D-4382-B32E-8F616ED7A4E3}"/>
                      </a:ext>
                    </a:extLst>
                  </p:cNvPr>
                  <p:cNvPicPr/>
                  <p:nvPr/>
                </p:nvPicPr>
                <p:blipFill>
                  <a:blip r:embed="rId36"/>
                  <a:stretch>
                    <a:fillRect/>
                  </a:stretch>
                </p:blipFill>
                <p:spPr>
                  <a:xfrm>
                    <a:off x="356715" y="4470610"/>
                    <a:ext cx="354738" cy="43932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8" name="Рукописный ввод 57">
                    <a:extLst>
                      <a:ext uri="{FF2B5EF4-FFF2-40B4-BE49-F238E27FC236}">
                        <a16:creationId xmlns:a16="http://schemas.microsoft.com/office/drawing/2014/main" id="{736550E9-00B5-4003-AB95-88B472640696}"/>
                      </a:ext>
                    </a:extLst>
                  </p14:cNvPr>
                  <p14:cNvContentPartPr/>
                  <p14:nvPr/>
                </p14:nvContentPartPr>
                <p14:xfrm>
                  <a:off x="245315" y="4803445"/>
                  <a:ext cx="161280" cy="263880"/>
                </p14:xfrm>
              </p:contentPart>
            </mc:Choice>
            <mc:Fallback xmlns="">
              <p:pic>
                <p:nvPicPr>
                  <p:cNvPr id="58" name="Рукописный ввод 57">
                    <a:extLst>
                      <a:ext uri="{FF2B5EF4-FFF2-40B4-BE49-F238E27FC236}">
                        <a16:creationId xmlns:a16="http://schemas.microsoft.com/office/drawing/2014/main" id="{736550E9-00B5-4003-AB95-88B472640696}"/>
                      </a:ext>
                    </a:extLst>
                  </p:cNvPr>
                  <p:cNvPicPr/>
                  <p:nvPr/>
                </p:nvPicPr>
                <p:blipFill>
                  <a:blip r:embed="rId38"/>
                  <a:stretch>
                    <a:fillRect/>
                  </a:stretch>
                </p:blipFill>
                <p:spPr>
                  <a:xfrm>
                    <a:off x="234319" y="4791992"/>
                    <a:ext cx="183731" cy="286328"/>
                  </a:xfrm>
                  <a:prstGeom prst="rect">
                    <a:avLst/>
                  </a:prstGeom>
                </p:spPr>
              </p:pic>
            </mc:Fallback>
          </mc:AlternateContent>
        </p:gr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35B86FF-7876-4EED-8424-AA3507832284}"/>
                  </a:ext>
                </a:extLst>
              </p:cNvPr>
              <p:cNvSpPr txBox="1"/>
              <p:nvPr/>
            </p:nvSpPr>
            <p:spPr>
              <a:xfrm>
                <a:off x="38550" y="584610"/>
                <a:ext cx="6170900" cy="923330"/>
              </a:xfrm>
              <a:prstGeom prst="rect">
                <a:avLst/>
              </a:prstGeom>
              <a:noFill/>
            </p:spPr>
            <p:txBody>
              <a:bodyPr wrap="square">
                <a:spAutoFit/>
              </a:bodyPr>
              <a:lstStyle/>
              <a:p>
                <a:r>
                  <a:rPr lang="en-US" dirty="0"/>
                  <a:t>Cons:</a:t>
                </a:r>
              </a:p>
              <a:p>
                <a:r>
                  <a:rPr lang="en-US" dirty="0"/>
                  <a:t>Difficulties of choosing </a:t>
                </a:r>
                <a14:m>
                  <m:oMath xmlns:m="http://schemas.openxmlformats.org/officeDocument/2006/math">
                    <m:r>
                      <a:rPr lang="en-US" i="1" dirty="0" smtClean="0">
                        <a:latin typeface="Cambria Math" panose="02040503050406030204" pitchFamily="18" charset="0"/>
                      </a:rPr>
                      <m:t>h</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a14:m>
                <a:endParaRPr lang="en-US" dirty="0"/>
              </a:p>
              <a:p>
                <a:r>
                  <a:rPr lang="en-US" dirty="0"/>
                  <a:t>Big </a:t>
                </a:r>
                <a14:m>
                  <m:oMath xmlns:m="http://schemas.openxmlformats.org/officeDocument/2006/math">
                    <m:r>
                      <a:rPr lang="en-US" i="1" dirty="0" smtClean="0">
                        <a:latin typeface="Cambria Math" panose="02040503050406030204" pitchFamily="18" charset="0"/>
                      </a:rPr>
                      <m:t>𝑆</m:t>
                    </m:r>
                  </m:oMath>
                </a14:m>
                <a:r>
                  <a:rPr lang="en-US" dirty="0"/>
                  <a:t>  -&gt; small </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𝐴𝑐𝑐𝑒𝑝𝑡𝑒𝑑</m:t>
                    </m:r>
                    <m:r>
                      <a:rPr lang="en-US" i="1" dirty="0" smtClean="0">
                        <a:latin typeface="Cambria Math" panose="02040503050406030204" pitchFamily="18" charset="0"/>
                      </a:rPr>
                      <m:t>)</m:t>
                    </m:r>
                  </m:oMath>
                </a14:m>
                <a:r>
                  <a:rPr lang="en-US" dirty="0"/>
                  <a:t> -&gt; large computation time</a:t>
                </a:r>
                <a:endParaRPr lang="ru-RU" dirty="0"/>
              </a:p>
            </p:txBody>
          </p:sp>
        </mc:Choice>
        <mc:Fallback xmlns="">
          <p:sp>
            <p:nvSpPr>
              <p:cNvPr id="69" name="TextBox 68">
                <a:extLst>
                  <a:ext uri="{FF2B5EF4-FFF2-40B4-BE49-F238E27FC236}">
                    <a16:creationId xmlns:a16="http://schemas.microsoft.com/office/drawing/2014/main" id="{635B86FF-7876-4EED-8424-AA3507832284}"/>
                  </a:ext>
                </a:extLst>
              </p:cNvPr>
              <p:cNvSpPr txBox="1">
                <a:spLocks noRot="1" noChangeAspect="1" noMove="1" noResize="1" noEditPoints="1" noAdjustHandles="1" noChangeArrowheads="1" noChangeShapeType="1" noTextEdit="1"/>
              </p:cNvSpPr>
              <p:nvPr/>
            </p:nvSpPr>
            <p:spPr>
              <a:xfrm>
                <a:off x="38550" y="584610"/>
                <a:ext cx="6170900" cy="923330"/>
              </a:xfrm>
              <a:prstGeom prst="rect">
                <a:avLst/>
              </a:prstGeom>
              <a:blipFill>
                <a:blip r:embed="rId39"/>
                <a:stretch>
                  <a:fillRect l="-790" t="-3974" b="-9934"/>
                </a:stretch>
              </a:blipFill>
            </p:spPr>
            <p:txBody>
              <a:bodyPr/>
              <a:lstStyle/>
              <a:p>
                <a:r>
                  <a:rPr lang="ru-RU">
                    <a:noFill/>
                  </a:rPr>
                  <a:t> </a:t>
                </a:r>
              </a:p>
            </p:txBody>
          </p:sp>
        </mc:Fallback>
      </mc:AlternateContent>
    </p:spTree>
    <p:extLst>
      <p:ext uri="{BB962C8B-B14F-4D97-AF65-F5344CB8AC3E}">
        <p14:creationId xmlns:p14="http://schemas.microsoft.com/office/powerpoint/2010/main" val="629428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356" y="2172112"/>
            <a:ext cx="5365288" cy="620483"/>
          </a:xfrm>
        </p:spPr>
        <p:txBody>
          <a:bodyPr>
            <a:normAutofit fontScale="90000"/>
          </a:bodyPr>
          <a:lstStyle/>
          <a:p>
            <a:r>
              <a:rPr lang="en-US" dirty="0"/>
              <a:t>Multivariate random variables</a:t>
            </a:r>
            <a:endParaRPr lang="ru-RU" dirty="0"/>
          </a:p>
        </p:txBody>
      </p:sp>
      <p:sp>
        <p:nvSpPr>
          <p:cNvPr id="4301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19"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2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23"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25"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27"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29"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3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33" name="Rectangle 2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35" name="Rectangle 2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37" name="Rectangle 2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43039" name="Rectangle 3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727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727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7271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952837925"/>
      </p:ext>
    </p:extLst>
  </p:cSld>
  <p:clrMapOvr>
    <a:masterClrMapping/>
  </p:clrMapOvr>
  <p:transition>
    <p:pull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12191"/>
            <a:ext cx="8229600" cy="620483"/>
          </a:xfrm>
        </p:spPr>
        <p:txBody>
          <a:bodyPr>
            <a:normAutofit fontScale="90000"/>
          </a:bodyPr>
          <a:lstStyle/>
          <a:p>
            <a:br>
              <a:rPr lang="ru-RU" b="0"/>
            </a:br>
            <a:r>
              <a:rPr lang="en-US"/>
              <a:t>Multivariate</a:t>
            </a:r>
            <a:r>
              <a:rPr lang="ru-RU"/>
              <a:t> </a:t>
            </a:r>
            <a:r>
              <a:rPr lang="en-US"/>
              <a:t>distribution</a:t>
            </a:r>
            <a:r>
              <a:rPr lang="ru-RU"/>
              <a:t> </a:t>
            </a:r>
            <a:r>
              <a:rPr lang="en-US"/>
              <a:t>estimation</a:t>
            </a:r>
            <a:endParaRPr lang="ru-RU" sz="2800"/>
          </a:p>
        </p:txBody>
      </p:sp>
      <p:sp>
        <p:nvSpPr>
          <p:cNvPr id="2" name="Прямоугольник 1">
            <a:extLst>
              <a:ext uri="{FF2B5EF4-FFF2-40B4-BE49-F238E27FC236}">
                <a16:creationId xmlns:a16="http://schemas.microsoft.com/office/drawing/2014/main" id="{994A118C-237B-4CBB-A38C-8DBFA1AC09B8}"/>
              </a:ext>
            </a:extLst>
          </p:cNvPr>
          <p:cNvSpPr/>
          <p:nvPr/>
        </p:nvSpPr>
        <p:spPr>
          <a:xfrm>
            <a:off x="127000" y="496035"/>
            <a:ext cx="9017000" cy="1384995"/>
          </a:xfrm>
          <a:prstGeom prst="rect">
            <a:avLst/>
          </a:prstGeom>
        </p:spPr>
        <p:txBody>
          <a:bodyPr wrap="square">
            <a:spAutoFit/>
          </a:bodyPr>
          <a:lstStyle/>
          <a:p>
            <a:endParaRPr lang="ru-RU" sz="1200" dirty="0">
              <a:solidFill>
                <a:srgbClr val="000000"/>
              </a:solidFill>
              <a:latin typeface="Calibri" panose="020F0502020204030204" pitchFamily="34" charset="0"/>
            </a:endParaRPr>
          </a:p>
          <a:p>
            <a:r>
              <a:rPr lang="en-US" b="1" i="1" dirty="0">
                <a:solidFill>
                  <a:schemeClr val="accent1"/>
                </a:solidFill>
                <a:latin typeface="Calibri" panose="020F0502020204030204" pitchFamily="34" charset="0"/>
              </a:rPr>
              <a:t>Motivation.</a:t>
            </a:r>
            <a:r>
              <a:rPr lang="ru-RU" b="1" i="1" dirty="0">
                <a:solidFill>
                  <a:schemeClr val="accent1"/>
                </a:solidFill>
                <a:latin typeface="Calibri" panose="020F0502020204030204" pitchFamily="34" charset="0"/>
              </a:rPr>
              <a:t> </a:t>
            </a:r>
            <a:r>
              <a:rPr lang="en-US" dirty="0">
                <a:latin typeface="Calibri" panose="020F0502020204030204" pitchFamily="34" charset="0"/>
              </a:rPr>
              <a:t>Imagine, you need to estimate multivariate probability distribution for large amount of variables</a:t>
            </a:r>
            <a:endParaRPr lang="ru-RU" dirty="0">
              <a:latin typeface="Calibri" panose="020F0502020204030204" pitchFamily="34" charset="0"/>
            </a:endParaRPr>
          </a:p>
          <a:p>
            <a:r>
              <a:rPr lang="en-US" dirty="0">
                <a:latin typeface="Calibri" panose="020F0502020204030204" pitchFamily="34" charset="0"/>
              </a:rPr>
              <a:t>X = (X1, X2, X3)</a:t>
            </a:r>
          </a:p>
          <a:p>
            <a:endParaRPr lang="ru-RU" dirty="0"/>
          </a:p>
        </p:txBody>
      </p:sp>
      <p:sp>
        <p:nvSpPr>
          <p:cNvPr id="3" name="Прямоугольник 2">
            <a:extLst>
              <a:ext uri="{FF2B5EF4-FFF2-40B4-BE49-F238E27FC236}">
                <a16:creationId xmlns:a16="http://schemas.microsoft.com/office/drawing/2014/main" id="{DB97F56C-1D47-4B33-832B-841188448C4D}"/>
              </a:ext>
            </a:extLst>
          </p:cNvPr>
          <p:cNvSpPr/>
          <p:nvPr/>
        </p:nvSpPr>
        <p:spPr>
          <a:xfrm>
            <a:off x="127000" y="1573252"/>
            <a:ext cx="8890000" cy="830997"/>
          </a:xfrm>
          <a:prstGeom prst="rect">
            <a:avLst/>
          </a:prstGeom>
        </p:spPr>
        <p:txBody>
          <a:bodyPr wrap="square">
            <a:spAutoFit/>
          </a:bodyPr>
          <a:lstStyle/>
          <a:p>
            <a:endParaRPr lang="ru-RU" sz="1200" dirty="0">
              <a:solidFill>
                <a:srgbClr val="000000"/>
              </a:solidFill>
              <a:latin typeface="Calibri" panose="020F0502020204030204" pitchFamily="34" charset="0"/>
            </a:endParaRPr>
          </a:p>
          <a:p>
            <a:r>
              <a:rPr lang="en-US" dirty="0">
                <a:latin typeface="Calibri" panose="020F0502020204030204" pitchFamily="34" charset="0"/>
              </a:rPr>
              <a:t>At the same time, it is very difficult describe this distribution by a single multivariate theoretical distribution.</a:t>
            </a:r>
            <a:endParaRPr lang="ru-RU" dirty="0"/>
          </a:p>
        </p:txBody>
      </p:sp>
      <p:sp>
        <p:nvSpPr>
          <p:cNvPr id="6" name="Прямоугольник 5">
            <a:extLst>
              <a:ext uri="{FF2B5EF4-FFF2-40B4-BE49-F238E27FC236}">
                <a16:creationId xmlns:a16="http://schemas.microsoft.com/office/drawing/2014/main" id="{071DF9AC-FA69-4E61-9C0C-15087B9C6B66}"/>
              </a:ext>
            </a:extLst>
          </p:cNvPr>
          <p:cNvSpPr/>
          <p:nvPr/>
        </p:nvSpPr>
        <p:spPr>
          <a:xfrm>
            <a:off x="95250" y="2241550"/>
            <a:ext cx="8953500" cy="2215991"/>
          </a:xfrm>
          <a:prstGeom prst="rect">
            <a:avLst/>
          </a:prstGeom>
        </p:spPr>
        <p:txBody>
          <a:bodyPr wrap="square">
            <a:spAutoFit/>
          </a:bodyPr>
          <a:lstStyle/>
          <a:p>
            <a:endParaRPr lang="ru-RU" sz="1200" dirty="0">
              <a:solidFill>
                <a:srgbClr val="000000"/>
              </a:solidFill>
              <a:latin typeface="Calibri" panose="020F0502020204030204" pitchFamily="34" charset="0"/>
            </a:endParaRPr>
          </a:p>
          <a:p>
            <a:r>
              <a:rPr lang="en-US" b="1" dirty="0">
                <a:solidFill>
                  <a:schemeClr val="accent1"/>
                </a:solidFill>
                <a:latin typeface="Calibri" panose="020F0502020204030204" pitchFamily="34" charset="0"/>
              </a:rPr>
              <a:t>To do this, usually one can take the following steps: </a:t>
            </a:r>
            <a:endParaRPr lang="en-US" dirty="0">
              <a:solidFill>
                <a:schemeClr val="accent1"/>
              </a:solidFill>
              <a:latin typeface="Calibri" panose="020F0502020204030204" pitchFamily="34" charset="0"/>
            </a:endParaRPr>
          </a:p>
          <a:p>
            <a:r>
              <a:rPr lang="en-US" dirty="0">
                <a:latin typeface="Calibri" panose="020F0502020204030204" pitchFamily="34" charset="0"/>
              </a:rPr>
              <a:t>-divide the multivariate distribution into the product of the factor distributions and evaluate these distributions individually </a:t>
            </a:r>
            <a:r>
              <a:rPr lang="en-US" b="1" dirty="0">
                <a:latin typeface="Calibri" panose="020F0502020204030204" pitchFamily="34" charset="0"/>
              </a:rPr>
              <a:t>(</a:t>
            </a:r>
            <a:r>
              <a:rPr lang="en-US" b="1" i="1" dirty="0">
                <a:latin typeface="Calibri" panose="020F0502020204030204" pitchFamily="34" charset="0"/>
              </a:rPr>
              <a:t>factorization</a:t>
            </a:r>
            <a:r>
              <a:rPr lang="en-US" b="1" dirty="0">
                <a:latin typeface="Calibri" panose="020F0502020204030204" pitchFamily="34" charset="0"/>
              </a:rPr>
              <a:t>);</a:t>
            </a:r>
            <a:endParaRPr lang="ru-RU" b="1" dirty="0">
              <a:latin typeface="Calibri" panose="020F0502020204030204" pitchFamily="34" charset="0"/>
            </a:endParaRPr>
          </a:p>
          <a:p>
            <a:pPr algn="ctr"/>
            <a:r>
              <a:rPr lang="en-US" dirty="0">
                <a:latin typeface="Calibri" panose="020F0502020204030204" pitchFamily="34" charset="0"/>
              </a:rPr>
              <a:t>f(X1,X2,X3) = f(X1|X2,X3)f(X2|X3)f(X3)</a:t>
            </a:r>
            <a:endParaRPr lang="ru-RU" dirty="0"/>
          </a:p>
          <a:p>
            <a:r>
              <a:rPr lang="en-US" dirty="0"/>
              <a:t> -assume presence of independent and </a:t>
            </a:r>
            <a:r>
              <a:rPr lang="en-US" b="1" i="1" dirty="0"/>
              <a:t>conditionally independent factors </a:t>
            </a:r>
            <a:r>
              <a:rPr lang="en-US" dirty="0"/>
              <a:t>for dimension reduction of the task.</a:t>
            </a:r>
          </a:p>
          <a:p>
            <a:pPr algn="just"/>
            <a:endParaRPr lang="en-US" dirty="0">
              <a:latin typeface="Calibri" panose="020F0502020204030204" pitchFamily="34" charset="0"/>
            </a:endParaRPr>
          </a:p>
        </p:txBody>
      </p:sp>
      <p:pic>
        <p:nvPicPr>
          <p:cNvPr id="7" name="Рисунок 6">
            <a:extLst>
              <a:ext uri="{FF2B5EF4-FFF2-40B4-BE49-F238E27FC236}">
                <a16:creationId xmlns:a16="http://schemas.microsoft.com/office/drawing/2014/main" id="{EAD582F5-73B1-4BC1-8195-E83B92564EB2}"/>
              </a:ext>
            </a:extLst>
          </p:cNvPr>
          <p:cNvPicPr>
            <a:picLocks noChangeAspect="1"/>
          </p:cNvPicPr>
          <p:nvPr/>
        </p:nvPicPr>
        <p:blipFill>
          <a:blip r:embed="rId3"/>
          <a:stretch>
            <a:fillRect/>
          </a:stretch>
        </p:blipFill>
        <p:spPr>
          <a:xfrm>
            <a:off x="2387600" y="4086225"/>
            <a:ext cx="4640262" cy="620057"/>
          </a:xfrm>
          <a:prstGeom prst="rect">
            <a:avLst/>
          </a:prstGeom>
        </p:spPr>
      </p:pic>
    </p:spTree>
    <p:extLst>
      <p:ext uri="{BB962C8B-B14F-4D97-AF65-F5344CB8AC3E}">
        <p14:creationId xmlns:p14="http://schemas.microsoft.com/office/powerpoint/2010/main" val="2924963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544560" cy="461665"/>
          </a:xfrm>
          <a:prstGeom prst="rect">
            <a:avLst/>
          </a:prstGeom>
        </p:spPr>
        <p:txBody>
          <a:bodyPr wrap="none">
            <a:spAutoFit/>
          </a:bodyPr>
          <a:lstStyle/>
          <a:p>
            <a:r>
              <a:rPr lang="en-US" sz="2400" b="1" dirty="0"/>
              <a:t>Conditional Independence</a:t>
            </a:r>
          </a:p>
        </p:txBody>
      </p:sp>
      <p:sp>
        <p:nvSpPr>
          <p:cNvPr id="29" name="Прямоугольник 28">
            <a:extLst>
              <a:ext uri="{FF2B5EF4-FFF2-40B4-BE49-F238E27FC236}">
                <a16:creationId xmlns:a16="http://schemas.microsoft.com/office/drawing/2014/main" id="{89A308D4-EB0C-4EA0-A801-85676FE95965}"/>
              </a:ext>
            </a:extLst>
          </p:cNvPr>
          <p:cNvSpPr/>
          <p:nvPr/>
        </p:nvSpPr>
        <p:spPr>
          <a:xfrm>
            <a:off x="1394676" y="695302"/>
            <a:ext cx="377604" cy="369332"/>
          </a:xfrm>
          <a:prstGeom prst="rect">
            <a:avLst/>
          </a:prstGeom>
        </p:spPr>
        <p:txBody>
          <a:bodyPr wrap="none">
            <a:spAutoFit/>
          </a:bodyPr>
          <a:lstStyle/>
          <a:p>
            <a:r>
              <a:rPr lang="en-US" dirty="0">
                <a:ea typeface="+mn-lt"/>
                <a:cs typeface="+mn-lt"/>
              </a:rPr>
              <a:t>vs</a:t>
            </a:r>
          </a:p>
        </p:txBody>
      </p:sp>
      <p:sp>
        <p:nvSpPr>
          <p:cNvPr id="31" name="Прямоугольник 30">
            <a:extLst>
              <a:ext uri="{FF2B5EF4-FFF2-40B4-BE49-F238E27FC236}">
                <a16:creationId xmlns:a16="http://schemas.microsoft.com/office/drawing/2014/main" id="{345688E2-0569-4AA1-98A5-10AD05AE3A1A}"/>
              </a:ext>
            </a:extLst>
          </p:cNvPr>
          <p:cNvSpPr/>
          <p:nvPr/>
        </p:nvSpPr>
        <p:spPr>
          <a:xfrm>
            <a:off x="142182" y="1664956"/>
            <a:ext cx="8961561" cy="369332"/>
          </a:xfrm>
          <a:prstGeom prst="rect">
            <a:avLst/>
          </a:prstGeom>
        </p:spPr>
        <p:txBody>
          <a:bodyPr wrap="square">
            <a:spAutoFit/>
          </a:bodyPr>
          <a:lstStyle/>
          <a:p>
            <a:r>
              <a:rPr lang="en-US" dirty="0">
                <a:ea typeface="+mn-lt"/>
                <a:cs typeface="+mn-lt"/>
              </a:rPr>
              <a:t>In other words, all information about the interdependencies between </a:t>
            </a:r>
            <a:r>
              <a:rPr lang="en-US" b="1" i="1" dirty="0">
                <a:ea typeface="+mn-lt"/>
                <a:cs typeface="+mn-lt"/>
              </a:rPr>
              <a:t>x</a:t>
            </a:r>
            <a:r>
              <a:rPr lang="en-US" dirty="0">
                <a:ea typeface="+mn-lt"/>
                <a:cs typeface="+mn-lt"/>
              </a:rPr>
              <a:t> and </a:t>
            </a:r>
            <a:r>
              <a:rPr lang="en-US" b="1" i="1" dirty="0">
                <a:ea typeface="+mn-lt"/>
                <a:cs typeface="+mn-lt"/>
              </a:rPr>
              <a:t>y</a:t>
            </a:r>
            <a:r>
              <a:rPr lang="en-US" dirty="0">
                <a:ea typeface="+mn-lt"/>
                <a:cs typeface="+mn-lt"/>
              </a:rPr>
              <a:t> is contained in </a:t>
            </a:r>
            <a:r>
              <a:rPr lang="en-US" b="1" i="1" dirty="0">
                <a:ea typeface="+mn-lt"/>
                <a:cs typeface="+mn-lt"/>
              </a:rPr>
              <a:t>z</a:t>
            </a:r>
          </a:p>
        </p:txBody>
      </p:sp>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EA0A61AB-3633-4AE9-8F3D-A1A09488BC0B}"/>
                  </a:ext>
                </a:extLst>
              </p:cNvPr>
              <p:cNvSpPr/>
              <p:nvPr/>
            </p:nvSpPr>
            <p:spPr>
              <a:xfrm>
                <a:off x="255874" y="692256"/>
                <a:ext cx="1083950"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r>
                        <a:rPr lang="en-US" b="1" i="1" dirty="0" smtClean="0">
                          <a:solidFill>
                            <a:srgbClr val="000000"/>
                          </a:solidFill>
                          <a:latin typeface="Cambria Math" panose="02040503050406030204" pitchFamily="18" charset="0"/>
                        </a:rPr>
                        <m:t> | </m:t>
                      </m:r>
                      <m:r>
                        <a:rPr lang="en-US" b="1" i="1" dirty="0" smtClean="0">
                          <a:solidFill>
                            <a:srgbClr val="000000"/>
                          </a:solidFill>
                          <a:latin typeface="Cambria Math" panose="02040503050406030204" pitchFamily="18" charset="0"/>
                        </a:rPr>
                        <m:t>𝒛</m:t>
                      </m:r>
                    </m:oMath>
                  </m:oMathPara>
                </a14:m>
                <a:endParaRPr lang="ru-RU" dirty="0"/>
              </a:p>
            </p:txBody>
          </p:sp>
        </mc:Choice>
        <mc:Fallback xmlns="">
          <p:sp>
            <p:nvSpPr>
              <p:cNvPr id="14" name="Прямоугольник 13">
                <a:extLst>
                  <a:ext uri="{FF2B5EF4-FFF2-40B4-BE49-F238E27FC236}">
                    <a16:creationId xmlns:a16="http://schemas.microsoft.com/office/drawing/2014/main" id="{EA0A61AB-3633-4AE9-8F3D-A1A09488BC0B}"/>
                  </a:ext>
                </a:extLst>
              </p:cNvPr>
              <p:cNvSpPr>
                <a:spLocks noRot="1" noChangeAspect="1" noMove="1" noResize="1" noEditPoints="1" noAdjustHandles="1" noChangeArrowheads="1" noChangeShapeType="1" noTextEdit="1"/>
              </p:cNvSpPr>
              <p:nvPr/>
            </p:nvSpPr>
            <p:spPr>
              <a:xfrm>
                <a:off x="255874" y="692256"/>
                <a:ext cx="1083950" cy="369332"/>
              </a:xfrm>
              <a:prstGeom prst="rect">
                <a:avLst/>
              </a:prstGeom>
              <a:blipFill>
                <a:blip r:embed="rId2"/>
                <a:stretch>
                  <a:fillRect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75F4839C-3ECB-4A8B-9FD0-51A2384BDF73}"/>
                  </a:ext>
                </a:extLst>
              </p:cNvPr>
              <p:cNvSpPr/>
              <p:nvPr/>
            </p:nvSpPr>
            <p:spPr>
              <a:xfrm>
                <a:off x="1854636" y="692256"/>
                <a:ext cx="788998"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oMath>
                  </m:oMathPara>
                </a14:m>
                <a:endParaRPr lang="ru-RU" dirty="0"/>
              </a:p>
            </p:txBody>
          </p:sp>
        </mc:Choice>
        <mc:Fallback xmlns="">
          <p:sp>
            <p:nvSpPr>
              <p:cNvPr id="15" name="Прямоугольник 14">
                <a:extLst>
                  <a:ext uri="{FF2B5EF4-FFF2-40B4-BE49-F238E27FC236}">
                    <a16:creationId xmlns:a16="http://schemas.microsoft.com/office/drawing/2014/main" id="{75F4839C-3ECB-4A8B-9FD0-51A2384BDF73}"/>
                  </a:ext>
                </a:extLst>
              </p:cNvPr>
              <p:cNvSpPr>
                <a:spLocks noRot="1" noChangeAspect="1" noMove="1" noResize="1" noEditPoints="1" noAdjustHandles="1" noChangeArrowheads="1" noChangeShapeType="1" noTextEdit="1"/>
              </p:cNvSpPr>
              <p:nvPr/>
            </p:nvSpPr>
            <p:spPr>
              <a:xfrm>
                <a:off x="1854636" y="692256"/>
                <a:ext cx="788998" cy="369332"/>
              </a:xfrm>
              <a:prstGeom prst="rect">
                <a:avLst/>
              </a:prstGeom>
              <a:blipFill>
                <a:blip r:embed="rId3"/>
                <a:stretch>
                  <a:fillRect b="-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CAECBFFD-59B9-4419-85F1-6DD85A9559C0}"/>
                  </a:ext>
                </a:extLst>
              </p:cNvPr>
              <p:cNvSpPr/>
              <p:nvPr/>
            </p:nvSpPr>
            <p:spPr>
              <a:xfrm>
                <a:off x="-46724" y="1151483"/>
                <a:ext cx="326040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000000"/>
                          </a:solidFill>
                          <a:latin typeface="Cambria Math" panose="02040503050406030204" pitchFamily="18" charset="0"/>
                        </a:rPr>
                        <m:t>𝒑</m:t>
                      </m:r>
                      <m:d>
                        <m:dPr>
                          <m:ctrlPr>
                            <a:rPr lang="en-US" b="1" i="1">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𝒑</m:t>
                      </m:r>
                      <m:d>
                        <m:dPr>
                          <m:ctrlPr>
                            <a:rPr lang="en-US" b="1" i="1" smtClean="0">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𝒑</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r>
                        <a:rPr lang="en-US" b="1" i="1" smtClean="0">
                          <a:solidFill>
                            <a:srgbClr val="000000"/>
                          </a:solidFill>
                          <a:latin typeface="Cambria Math" panose="02040503050406030204" pitchFamily="18" charset="0"/>
                        </a:rPr>
                        <m:t>)</m:t>
                      </m:r>
                    </m:oMath>
                  </m:oMathPara>
                </a14:m>
                <a:endParaRPr lang="ru-RU" b="1" i="1" dirty="0"/>
              </a:p>
            </p:txBody>
          </p:sp>
        </mc:Choice>
        <mc:Fallback xmlns="">
          <p:sp>
            <p:nvSpPr>
              <p:cNvPr id="16" name="Прямоугольник 15">
                <a:extLst>
                  <a:ext uri="{FF2B5EF4-FFF2-40B4-BE49-F238E27FC236}">
                    <a16:creationId xmlns:a16="http://schemas.microsoft.com/office/drawing/2014/main" id="{CAECBFFD-59B9-4419-85F1-6DD85A9559C0}"/>
                  </a:ext>
                </a:extLst>
              </p:cNvPr>
              <p:cNvSpPr>
                <a:spLocks noRot="1" noChangeAspect="1" noMove="1" noResize="1" noEditPoints="1" noAdjustHandles="1" noChangeArrowheads="1" noChangeShapeType="1" noTextEdit="1"/>
              </p:cNvSpPr>
              <p:nvPr/>
            </p:nvSpPr>
            <p:spPr>
              <a:xfrm>
                <a:off x="-46724" y="1151483"/>
                <a:ext cx="3260403" cy="369332"/>
              </a:xfrm>
              <a:prstGeom prst="rect">
                <a:avLst/>
              </a:prstGeom>
              <a:blipFill>
                <a:blip r:embed="rId4"/>
                <a:stretch>
                  <a:fillRect b="-13333"/>
                </a:stretch>
              </a:blipFill>
            </p:spPr>
            <p:txBody>
              <a:bodyPr/>
              <a:lstStyle/>
              <a:p>
                <a:r>
                  <a:rPr lang="ru-RU">
                    <a:noFill/>
                  </a:rPr>
                  <a:t> </a:t>
                </a:r>
              </a:p>
            </p:txBody>
          </p:sp>
        </mc:Fallback>
      </mc:AlternateContent>
      <p:sp>
        <p:nvSpPr>
          <p:cNvPr id="17" name="Прямоугольник 16">
            <a:extLst>
              <a:ext uri="{FF2B5EF4-FFF2-40B4-BE49-F238E27FC236}">
                <a16:creationId xmlns:a16="http://schemas.microsoft.com/office/drawing/2014/main" id="{AD9A00EE-1D3D-45D6-8918-722932205E32}"/>
              </a:ext>
            </a:extLst>
          </p:cNvPr>
          <p:cNvSpPr/>
          <p:nvPr/>
        </p:nvSpPr>
        <p:spPr>
          <a:xfrm>
            <a:off x="142182" y="2034288"/>
            <a:ext cx="8961561" cy="646331"/>
          </a:xfrm>
          <a:prstGeom prst="rect">
            <a:avLst/>
          </a:prstGeom>
        </p:spPr>
        <p:txBody>
          <a:bodyPr wrap="square">
            <a:spAutoFit/>
          </a:bodyPr>
          <a:lstStyle/>
          <a:p>
            <a:r>
              <a:rPr lang="en-US" dirty="0">
                <a:ea typeface="+mn-lt"/>
                <a:cs typeface="+mn-lt"/>
              </a:rPr>
              <a:t>Note that conditional independence does not follow from unconditional independence and vice versa</a:t>
            </a:r>
            <a:endParaRPr lang="en-US" b="1" i="1" dirty="0">
              <a:ea typeface="+mn-lt"/>
              <a:cs typeface="+mn-lt"/>
            </a:endParaRPr>
          </a:p>
        </p:txBody>
      </p:sp>
      <p:pic>
        <p:nvPicPr>
          <p:cNvPr id="3" name="Рисунок 2">
            <a:extLst>
              <a:ext uri="{FF2B5EF4-FFF2-40B4-BE49-F238E27FC236}">
                <a16:creationId xmlns:a16="http://schemas.microsoft.com/office/drawing/2014/main" id="{4F4C7715-9DDB-4847-BC4E-EA48E80D21B0}"/>
              </a:ext>
            </a:extLst>
          </p:cNvPr>
          <p:cNvPicPr>
            <a:picLocks noChangeAspect="1"/>
          </p:cNvPicPr>
          <p:nvPr/>
        </p:nvPicPr>
        <p:blipFill>
          <a:blip r:embed="rId5"/>
          <a:stretch>
            <a:fillRect/>
          </a:stretch>
        </p:blipFill>
        <p:spPr>
          <a:xfrm>
            <a:off x="6882647" y="2979369"/>
            <a:ext cx="1780214" cy="1772249"/>
          </a:xfrm>
          <a:prstGeom prst="rect">
            <a:avLst/>
          </a:prstGeom>
        </p:spPr>
      </p:pic>
      <p:sp>
        <p:nvSpPr>
          <p:cNvPr id="18" name="Овал 17">
            <a:extLst>
              <a:ext uri="{FF2B5EF4-FFF2-40B4-BE49-F238E27FC236}">
                <a16:creationId xmlns:a16="http://schemas.microsoft.com/office/drawing/2014/main" id="{8ABB6143-9A49-47D9-A291-42DEFF360126}"/>
              </a:ext>
            </a:extLst>
          </p:cNvPr>
          <p:cNvSpPr/>
          <p:nvPr/>
        </p:nvSpPr>
        <p:spPr>
          <a:xfrm>
            <a:off x="4049030" y="3955886"/>
            <a:ext cx="1187614" cy="11876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hair length</a:t>
            </a:r>
            <a:endParaRPr lang="ru-RU" dirty="0"/>
          </a:p>
        </p:txBody>
      </p:sp>
      <p:sp>
        <p:nvSpPr>
          <p:cNvPr id="19" name="Овал 18">
            <a:extLst>
              <a:ext uri="{FF2B5EF4-FFF2-40B4-BE49-F238E27FC236}">
                <a16:creationId xmlns:a16="http://schemas.microsoft.com/office/drawing/2014/main" id="{0952E3FD-42CE-4A62-8621-6DB757228B82}"/>
              </a:ext>
            </a:extLst>
          </p:cNvPr>
          <p:cNvSpPr/>
          <p:nvPr/>
        </p:nvSpPr>
        <p:spPr>
          <a:xfrm>
            <a:off x="2355842" y="3992017"/>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Height</a:t>
            </a:r>
            <a:endParaRPr lang="en-US" dirty="0"/>
          </a:p>
        </p:txBody>
      </p:sp>
      <p:cxnSp>
        <p:nvCxnSpPr>
          <p:cNvPr id="22" name="Соединитель: изогнутый 21">
            <a:extLst>
              <a:ext uri="{FF2B5EF4-FFF2-40B4-BE49-F238E27FC236}">
                <a16:creationId xmlns:a16="http://schemas.microsoft.com/office/drawing/2014/main" id="{F123697D-92F9-44AE-9755-5137DFC8ADBE}"/>
              </a:ext>
            </a:extLst>
          </p:cNvPr>
          <p:cNvCxnSpPr>
            <a:cxnSpLocks/>
          </p:cNvCxnSpPr>
          <p:nvPr/>
        </p:nvCxnSpPr>
        <p:spPr>
          <a:xfrm>
            <a:off x="3462942" y="4545567"/>
            <a:ext cx="586088" cy="4126"/>
          </a:xfrm>
          <a:prstGeom prst="curvedConnector3">
            <a:avLst>
              <a:gd name="adj1" fmla="val 50000"/>
            </a:avLst>
          </a:prstGeom>
          <a:ln>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7573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544560" cy="461665"/>
          </a:xfrm>
          <a:prstGeom prst="rect">
            <a:avLst/>
          </a:prstGeom>
        </p:spPr>
        <p:txBody>
          <a:bodyPr wrap="none">
            <a:spAutoFit/>
          </a:bodyPr>
          <a:lstStyle/>
          <a:p>
            <a:r>
              <a:rPr lang="en-US" sz="2400" b="1" dirty="0"/>
              <a:t>Conditional Independence</a:t>
            </a:r>
          </a:p>
        </p:txBody>
      </p:sp>
      <p:sp>
        <p:nvSpPr>
          <p:cNvPr id="29" name="Прямоугольник 28">
            <a:extLst>
              <a:ext uri="{FF2B5EF4-FFF2-40B4-BE49-F238E27FC236}">
                <a16:creationId xmlns:a16="http://schemas.microsoft.com/office/drawing/2014/main" id="{89A308D4-EB0C-4EA0-A801-85676FE95965}"/>
              </a:ext>
            </a:extLst>
          </p:cNvPr>
          <p:cNvSpPr/>
          <p:nvPr/>
        </p:nvSpPr>
        <p:spPr>
          <a:xfrm>
            <a:off x="1394676" y="695302"/>
            <a:ext cx="377604" cy="369332"/>
          </a:xfrm>
          <a:prstGeom prst="rect">
            <a:avLst/>
          </a:prstGeom>
        </p:spPr>
        <p:txBody>
          <a:bodyPr wrap="none">
            <a:spAutoFit/>
          </a:bodyPr>
          <a:lstStyle/>
          <a:p>
            <a:r>
              <a:rPr lang="en-US" dirty="0">
                <a:ea typeface="+mn-lt"/>
                <a:cs typeface="+mn-lt"/>
              </a:rPr>
              <a:t>vs</a:t>
            </a:r>
          </a:p>
        </p:txBody>
      </p:sp>
      <p:sp>
        <p:nvSpPr>
          <p:cNvPr id="31" name="Прямоугольник 30">
            <a:extLst>
              <a:ext uri="{FF2B5EF4-FFF2-40B4-BE49-F238E27FC236}">
                <a16:creationId xmlns:a16="http://schemas.microsoft.com/office/drawing/2014/main" id="{345688E2-0569-4AA1-98A5-10AD05AE3A1A}"/>
              </a:ext>
            </a:extLst>
          </p:cNvPr>
          <p:cNvSpPr/>
          <p:nvPr/>
        </p:nvSpPr>
        <p:spPr>
          <a:xfrm>
            <a:off x="142182" y="1664956"/>
            <a:ext cx="8961561" cy="369332"/>
          </a:xfrm>
          <a:prstGeom prst="rect">
            <a:avLst/>
          </a:prstGeom>
        </p:spPr>
        <p:txBody>
          <a:bodyPr wrap="square">
            <a:spAutoFit/>
          </a:bodyPr>
          <a:lstStyle/>
          <a:p>
            <a:r>
              <a:rPr lang="en-US" dirty="0">
                <a:ea typeface="+mn-lt"/>
                <a:cs typeface="+mn-lt"/>
              </a:rPr>
              <a:t>In other words, all information about the interdependencies between </a:t>
            </a:r>
            <a:r>
              <a:rPr lang="en-US" b="1" i="1" dirty="0">
                <a:ea typeface="+mn-lt"/>
                <a:cs typeface="+mn-lt"/>
              </a:rPr>
              <a:t>x</a:t>
            </a:r>
            <a:r>
              <a:rPr lang="en-US" dirty="0">
                <a:ea typeface="+mn-lt"/>
                <a:cs typeface="+mn-lt"/>
              </a:rPr>
              <a:t> and </a:t>
            </a:r>
            <a:r>
              <a:rPr lang="en-US" b="1" i="1" dirty="0">
                <a:ea typeface="+mn-lt"/>
                <a:cs typeface="+mn-lt"/>
              </a:rPr>
              <a:t>y</a:t>
            </a:r>
            <a:r>
              <a:rPr lang="en-US" dirty="0">
                <a:ea typeface="+mn-lt"/>
                <a:cs typeface="+mn-lt"/>
              </a:rPr>
              <a:t> is contained in </a:t>
            </a:r>
            <a:r>
              <a:rPr lang="en-US" b="1" i="1" dirty="0">
                <a:ea typeface="+mn-lt"/>
                <a:cs typeface="+mn-lt"/>
              </a:rPr>
              <a:t>z</a:t>
            </a:r>
          </a:p>
        </p:txBody>
      </p:sp>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EA0A61AB-3633-4AE9-8F3D-A1A09488BC0B}"/>
                  </a:ext>
                </a:extLst>
              </p:cNvPr>
              <p:cNvSpPr/>
              <p:nvPr/>
            </p:nvSpPr>
            <p:spPr>
              <a:xfrm>
                <a:off x="255874" y="692256"/>
                <a:ext cx="1083950"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r>
                        <a:rPr lang="en-US" b="1" i="1" dirty="0" smtClean="0">
                          <a:solidFill>
                            <a:srgbClr val="000000"/>
                          </a:solidFill>
                          <a:latin typeface="Cambria Math" panose="02040503050406030204" pitchFamily="18" charset="0"/>
                        </a:rPr>
                        <m:t> | </m:t>
                      </m:r>
                      <m:r>
                        <a:rPr lang="en-US" b="1" i="1" dirty="0" smtClean="0">
                          <a:solidFill>
                            <a:srgbClr val="000000"/>
                          </a:solidFill>
                          <a:latin typeface="Cambria Math" panose="02040503050406030204" pitchFamily="18" charset="0"/>
                        </a:rPr>
                        <m:t>𝒛</m:t>
                      </m:r>
                    </m:oMath>
                  </m:oMathPara>
                </a14:m>
                <a:endParaRPr lang="ru-RU" dirty="0"/>
              </a:p>
            </p:txBody>
          </p:sp>
        </mc:Choice>
        <mc:Fallback xmlns="">
          <p:sp>
            <p:nvSpPr>
              <p:cNvPr id="14" name="Прямоугольник 13">
                <a:extLst>
                  <a:ext uri="{FF2B5EF4-FFF2-40B4-BE49-F238E27FC236}">
                    <a16:creationId xmlns:a16="http://schemas.microsoft.com/office/drawing/2014/main" id="{EA0A61AB-3633-4AE9-8F3D-A1A09488BC0B}"/>
                  </a:ext>
                </a:extLst>
              </p:cNvPr>
              <p:cNvSpPr>
                <a:spLocks noRot="1" noChangeAspect="1" noMove="1" noResize="1" noEditPoints="1" noAdjustHandles="1" noChangeArrowheads="1" noChangeShapeType="1" noTextEdit="1"/>
              </p:cNvSpPr>
              <p:nvPr/>
            </p:nvSpPr>
            <p:spPr>
              <a:xfrm>
                <a:off x="255874" y="692256"/>
                <a:ext cx="1083950" cy="369332"/>
              </a:xfrm>
              <a:prstGeom prst="rect">
                <a:avLst/>
              </a:prstGeom>
              <a:blipFill>
                <a:blip r:embed="rId2"/>
                <a:stretch>
                  <a:fillRect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75F4839C-3ECB-4A8B-9FD0-51A2384BDF73}"/>
                  </a:ext>
                </a:extLst>
              </p:cNvPr>
              <p:cNvSpPr/>
              <p:nvPr/>
            </p:nvSpPr>
            <p:spPr>
              <a:xfrm>
                <a:off x="1854636" y="692256"/>
                <a:ext cx="788998"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oMath>
                  </m:oMathPara>
                </a14:m>
                <a:endParaRPr lang="ru-RU" dirty="0"/>
              </a:p>
            </p:txBody>
          </p:sp>
        </mc:Choice>
        <mc:Fallback xmlns="">
          <p:sp>
            <p:nvSpPr>
              <p:cNvPr id="15" name="Прямоугольник 14">
                <a:extLst>
                  <a:ext uri="{FF2B5EF4-FFF2-40B4-BE49-F238E27FC236}">
                    <a16:creationId xmlns:a16="http://schemas.microsoft.com/office/drawing/2014/main" id="{75F4839C-3ECB-4A8B-9FD0-51A2384BDF73}"/>
                  </a:ext>
                </a:extLst>
              </p:cNvPr>
              <p:cNvSpPr>
                <a:spLocks noRot="1" noChangeAspect="1" noMove="1" noResize="1" noEditPoints="1" noAdjustHandles="1" noChangeArrowheads="1" noChangeShapeType="1" noTextEdit="1"/>
              </p:cNvSpPr>
              <p:nvPr/>
            </p:nvSpPr>
            <p:spPr>
              <a:xfrm>
                <a:off x="1854636" y="692256"/>
                <a:ext cx="788998" cy="369332"/>
              </a:xfrm>
              <a:prstGeom prst="rect">
                <a:avLst/>
              </a:prstGeom>
              <a:blipFill>
                <a:blip r:embed="rId3"/>
                <a:stretch>
                  <a:fillRect b="-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CAECBFFD-59B9-4419-85F1-6DD85A9559C0}"/>
                  </a:ext>
                </a:extLst>
              </p:cNvPr>
              <p:cNvSpPr/>
              <p:nvPr/>
            </p:nvSpPr>
            <p:spPr>
              <a:xfrm>
                <a:off x="-46724" y="1151483"/>
                <a:ext cx="326040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000000"/>
                          </a:solidFill>
                          <a:latin typeface="Cambria Math" panose="02040503050406030204" pitchFamily="18" charset="0"/>
                        </a:rPr>
                        <m:t>𝒑</m:t>
                      </m:r>
                      <m:d>
                        <m:dPr>
                          <m:ctrlPr>
                            <a:rPr lang="en-US" b="1" i="1">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𝒑</m:t>
                      </m:r>
                      <m:d>
                        <m:dPr>
                          <m:ctrlPr>
                            <a:rPr lang="en-US" b="1" i="1" smtClean="0">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𝒑</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r>
                        <a:rPr lang="en-US" b="1" i="1" smtClean="0">
                          <a:solidFill>
                            <a:srgbClr val="000000"/>
                          </a:solidFill>
                          <a:latin typeface="Cambria Math" panose="02040503050406030204" pitchFamily="18" charset="0"/>
                        </a:rPr>
                        <m:t>)</m:t>
                      </m:r>
                    </m:oMath>
                  </m:oMathPara>
                </a14:m>
                <a:endParaRPr lang="ru-RU" b="1" i="1" dirty="0"/>
              </a:p>
            </p:txBody>
          </p:sp>
        </mc:Choice>
        <mc:Fallback xmlns="">
          <p:sp>
            <p:nvSpPr>
              <p:cNvPr id="16" name="Прямоугольник 15">
                <a:extLst>
                  <a:ext uri="{FF2B5EF4-FFF2-40B4-BE49-F238E27FC236}">
                    <a16:creationId xmlns:a16="http://schemas.microsoft.com/office/drawing/2014/main" id="{CAECBFFD-59B9-4419-85F1-6DD85A9559C0}"/>
                  </a:ext>
                </a:extLst>
              </p:cNvPr>
              <p:cNvSpPr>
                <a:spLocks noRot="1" noChangeAspect="1" noMove="1" noResize="1" noEditPoints="1" noAdjustHandles="1" noChangeArrowheads="1" noChangeShapeType="1" noTextEdit="1"/>
              </p:cNvSpPr>
              <p:nvPr/>
            </p:nvSpPr>
            <p:spPr>
              <a:xfrm>
                <a:off x="-46724" y="1151483"/>
                <a:ext cx="3260403" cy="369332"/>
              </a:xfrm>
              <a:prstGeom prst="rect">
                <a:avLst/>
              </a:prstGeom>
              <a:blipFill>
                <a:blip r:embed="rId4"/>
                <a:stretch>
                  <a:fillRect b="-13333"/>
                </a:stretch>
              </a:blipFill>
            </p:spPr>
            <p:txBody>
              <a:bodyPr/>
              <a:lstStyle/>
              <a:p>
                <a:r>
                  <a:rPr lang="ru-RU">
                    <a:noFill/>
                  </a:rPr>
                  <a:t> </a:t>
                </a:r>
              </a:p>
            </p:txBody>
          </p:sp>
        </mc:Fallback>
      </mc:AlternateContent>
      <p:sp>
        <p:nvSpPr>
          <p:cNvPr id="17" name="Прямоугольник 16">
            <a:extLst>
              <a:ext uri="{FF2B5EF4-FFF2-40B4-BE49-F238E27FC236}">
                <a16:creationId xmlns:a16="http://schemas.microsoft.com/office/drawing/2014/main" id="{AD9A00EE-1D3D-45D6-8918-722932205E32}"/>
              </a:ext>
            </a:extLst>
          </p:cNvPr>
          <p:cNvSpPr/>
          <p:nvPr/>
        </p:nvSpPr>
        <p:spPr>
          <a:xfrm>
            <a:off x="142182" y="2034288"/>
            <a:ext cx="8961561" cy="646331"/>
          </a:xfrm>
          <a:prstGeom prst="rect">
            <a:avLst/>
          </a:prstGeom>
        </p:spPr>
        <p:txBody>
          <a:bodyPr wrap="square">
            <a:spAutoFit/>
          </a:bodyPr>
          <a:lstStyle/>
          <a:p>
            <a:r>
              <a:rPr lang="en-US" dirty="0">
                <a:ea typeface="+mn-lt"/>
                <a:cs typeface="+mn-lt"/>
              </a:rPr>
              <a:t>Note that conditional independence does not follow from unconditional independence and vice versa</a:t>
            </a:r>
            <a:endParaRPr lang="en-US" b="1" i="1" dirty="0">
              <a:ea typeface="+mn-lt"/>
              <a:cs typeface="+mn-lt"/>
            </a:endParaRPr>
          </a:p>
        </p:txBody>
      </p:sp>
      <p:pic>
        <p:nvPicPr>
          <p:cNvPr id="3" name="Рисунок 2">
            <a:extLst>
              <a:ext uri="{FF2B5EF4-FFF2-40B4-BE49-F238E27FC236}">
                <a16:creationId xmlns:a16="http://schemas.microsoft.com/office/drawing/2014/main" id="{4F4C7715-9DDB-4847-BC4E-EA48E80D21B0}"/>
              </a:ext>
            </a:extLst>
          </p:cNvPr>
          <p:cNvPicPr>
            <a:picLocks noChangeAspect="1"/>
          </p:cNvPicPr>
          <p:nvPr/>
        </p:nvPicPr>
        <p:blipFill>
          <a:blip r:embed="rId5"/>
          <a:stretch>
            <a:fillRect/>
          </a:stretch>
        </p:blipFill>
        <p:spPr>
          <a:xfrm>
            <a:off x="6882647" y="2979369"/>
            <a:ext cx="1780214" cy="1772249"/>
          </a:xfrm>
          <a:prstGeom prst="rect">
            <a:avLst/>
          </a:prstGeom>
        </p:spPr>
      </p:pic>
      <p:sp>
        <p:nvSpPr>
          <p:cNvPr id="18" name="Овал 17">
            <a:extLst>
              <a:ext uri="{FF2B5EF4-FFF2-40B4-BE49-F238E27FC236}">
                <a16:creationId xmlns:a16="http://schemas.microsoft.com/office/drawing/2014/main" id="{8ABB6143-9A49-47D9-A291-42DEFF360126}"/>
              </a:ext>
            </a:extLst>
          </p:cNvPr>
          <p:cNvSpPr/>
          <p:nvPr/>
        </p:nvSpPr>
        <p:spPr>
          <a:xfrm>
            <a:off x="4049030" y="3955886"/>
            <a:ext cx="1187614" cy="11876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hair length</a:t>
            </a:r>
            <a:endParaRPr lang="ru-RU" dirty="0"/>
          </a:p>
        </p:txBody>
      </p:sp>
      <p:sp>
        <p:nvSpPr>
          <p:cNvPr id="19" name="Овал 18">
            <a:extLst>
              <a:ext uri="{FF2B5EF4-FFF2-40B4-BE49-F238E27FC236}">
                <a16:creationId xmlns:a16="http://schemas.microsoft.com/office/drawing/2014/main" id="{0952E3FD-42CE-4A62-8621-6DB757228B82}"/>
              </a:ext>
            </a:extLst>
          </p:cNvPr>
          <p:cNvSpPr/>
          <p:nvPr/>
        </p:nvSpPr>
        <p:spPr>
          <a:xfrm>
            <a:off x="2355842" y="3992017"/>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Height</a:t>
            </a:r>
            <a:endParaRPr lang="en-US" dirty="0"/>
          </a:p>
        </p:txBody>
      </p:sp>
      <p:cxnSp>
        <p:nvCxnSpPr>
          <p:cNvPr id="22" name="Соединитель: изогнутый 21">
            <a:extLst>
              <a:ext uri="{FF2B5EF4-FFF2-40B4-BE49-F238E27FC236}">
                <a16:creationId xmlns:a16="http://schemas.microsoft.com/office/drawing/2014/main" id="{F123697D-92F9-44AE-9755-5137DFC8ADBE}"/>
              </a:ext>
            </a:extLst>
          </p:cNvPr>
          <p:cNvCxnSpPr>
            <a:cxnSpLocks/>
          </p:cNvCxnSpPr>
          <p:nvPr/>
        </p:nvCxnSpPr>
        <p:spPr>
          <a:xfrm>
            <a:off x="3462942" y="4545567"/>
            <a:ext cx="586088" cy="4126"/>
          </a:xfrm>
          <a:prstGeom prst="curvedConnector3">
            <a:avLst>
              <a:gd name="adj1" fmla="val 50000"/>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23" name="Овал 22">
            <a:extLst>
              <a:ext uri="{FF2B5EF4-FFF2-40B4-BE49-F238E27FC236}">
                <a16:creationId xmlns:a16="http://schemas.microsoft.com/office/drawing/2014/main" id="{073D1C94-A857-4A2F-8FC0-0BA4A6BAE824}"/>
              </a:ext>
            </a:extLst>
          </p:cNvPr>
          <p:cNvSpPr/>
          <p:nvPr/>
        </p:nvSpPr>
        <p:spPr>
          <a:xfrm>
            <a:off x="3205015" y="2496401"/>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endParaRPr lang="ru-RU" dirty="0"/>
          </a:p>
        </p:txBody>
      </p:sp>
      <p:cxnSp>
        <p:nvCxnSpPr>
          <p:cNvPr id="24" name="Прямая со стрелкой 23">
            <a:extLst>
              <a:ext uri="{FF2B5EF4-FFF2-40B4-BE49-F238E27FC236}">
                <a16:creationId xmlns:a16="http://schemas.microsoft.com/office/drawing/2014/main" id="{9819C627-4433-4B56-8B90-717908B13C7F}"/>
              </a:ext>
            </a:extLst>
          </p:cNvPr>
          <p:cNvCxnSpPr/>
          <p:nvPr/>
        </p:nvCxnSpPr>
        <p:spPr>
          <a:xfrm flipH="1">
            <a:off x="2909392" y="3441370"/>
            <a:ext cx="457754" cy="5506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5" name="Прямая со стрелкой 24">
            <a:extLst>
              <a:ext uri="{FF2B5EF4-FFF2-40B4-BE49-F238E27FC236}">
                <a16:creationId xmlns:a16="http://schemas.microsoft.com/office/drawing/2014/main" id="{81548194-6708-47AC-B654-EF022E307DC1}"/>
              </a:ext>
            </a:extLst>
          </p:cNvPr>
          <p:cNvCxnSpPr/>
          <p:nvPr/>
        </p:nvCxnSpPr>
        <p:spPr>
          <a:xfrm>
            <a:off x="4149984" y="3441370"/>
            <a:ext cx="492853" cy="51451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2705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544560" cy="461665"/>
          </a:xfrm>
          <a:prstGeom prst="rect">
            <a:avLst/>
          </a:prstGeom>
        </p:spPr>
        <p:txBody>
          <a:bodyPr wrap="none">
            <a:spAutoFit/>
          </a:bodyPr>
          <a:lstStyle/>
          <a:p>
            <a:r>
              <a:rPr lang="en-US" sz="2400" b="1" dirty="0"/>
              <a:t>Conditional Independence</a:t>
            </a:r>
          </a:p>
        </p:txBody>
      </p:sp>
      <p:sp>
        <p:nvSpPr>
          <p:cNvPr id="29" name="Прямоугольник 28">
            <a:extLst>
              <a:ext uri="{FF2B5EF4-FFF2-40B4-BE49-F238E27FC236}">
                <a16:creationId xmlns:a16="http://schemas.microsoft.com/office/drawing/2014/main" id="{89A308D4-EB0C-4EA0-A801-85676FE95965}"/>
              </a:ext>
            </a:extLst>
          </p:cNvPr>
          <p:cNvSpPr/>
          <p:nvPr/>
        </p:nvSpPr>
        <p:spPr>
          <a:xfrm>
            <a:off x="1394676" y="695302"/>
            <a:ext cx="377604" cy="369332"/>
          </a:xfrm>
          <a:prstGeom prst="rect">
            <a:avLst/>
          </a:prstGeom>
        </p:spPr>
        <p:txBody>
          <a:bodyPr wrap="none">
            <a:spAutoFit/>
          </a:bodyPr>
          <a:lstStyle/>
          <a:p>
            <a:r>
              <a:rPr lang="en-US" dirty="0">
                <a:ea typeface="+mn-lt"/>
                <a:cs typeface="+mn-lt"/>
              </a:rPr>
              <a:t>vs</a:t>
            </a:r>
          </a:p>
        </p:txBody>
      </p:sp>
      <p:sp>
        <p:nvSpPr>
          <p:cNvPr id="31" name="Прямоугольник 30">
            <a:extLst>
              <a:ext uri="{FF2B5EF4-FFF2-40B4-BE49-F238E27FC236}">
                <a16:creationId xmlns:a16="http://schemas.microsoft.com/office/drawing/2014/main" id="{345688E2-0569-4AA1-98A5-10AD05AE3A1A}"/>
              </a:ext>
            </a:extLst>
          </p:cNvPr>
          <p:cNvSpPr/>
          <p:nvPr/>
        </p:nvSpPr>
        <p:spPr>
          <a:xfrm>
            <a:off x="142182" y="1664956"/>
            <a:ext cx="8961561" cy="369332"/>
          </a:xfrm>
          <a:prstGeom prst="rect">
            <a:avLst/>
          </a:prstGeom>
        </p:spPr>
        <p:txBody>
          <a:bodyPr wrap="square">
            <a:spAutoFit/>
          </a:bodyPr>
          <a:lstStyle/>
          <a:p>
            <a:r>
              <a:rPr lang="en-US" dirty="0">
                <a:ea typeface="+mn-lt"/>
                <a:cs typeface="+mn-lt"/>
              </a:rPr>
              <a:t>In other words, all information about the interdependencies between </a:t>
            </a:r>
            <a:r>
              <a:rPr lang="en-US" b="1" i="1" dirty="0">
                <a:ea typeface="+mn-lt"/>
                <a:cs typeface="+mn-lt"/>
              </a:rPr>
              <a:t>x</a:t>
            </a:r>
            <a:r>
              <a:rPr lang="en-US" dirty="0">
                <a:ea typeface="+mn-lt"/>
                <a:cs typeface="+mn-lt"/>
              </a:rPr>
              <a:t> and </a:t>
            </a:r>
            <a:r>
              <a:rPr lang="en-US" b="1" i="1" dirty="0">
                <a:ea typeface="+mn-lt"/>
                <a:cs typeface="+mn-lt"/>
              </a:rPr>
              <a:t>y</a:t>
            </a:r>
            <a:r>
              <a:rPr lang="en-US" dirty="0">
                <a:ea typeface="+mn-lt"/>
                <a:cs typeface="+mn-lt"/>
              </a:rPr>
              <a:t> is contained in </a:t>
            </a:r>
            <a:r>
              <a:rPr lang="en-US" b="1" i="1" dirty="0">
                <a:ea typeface="+mn-lt"/>
                <a:cs typeface="+mn-lt"/>
              </a:rPr>
              <a:t>z</a:t>
            </a:r>
          </a:p>
        </p:txBody>
      </p:sp>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EA0A61AB-3633-4AE9-8F3D-A1A09488BC0B}"/>
                  </a:ext>
                </a:extLst>
              </p:cNvPr>
              <p:cNvSpPr/>
              <p:nvPr/>
            </p:nvSpPr>
            <p:spPr>
              <a:xfrm>
                <a:off x="255874" y="692256"/>
                <a:ext cx="1083950"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r>
                        <a:rPr lang="en-US" b="1" i="1" dirty="0" smtClean="0">
                          <a:solidFill>
                            <a:srgbClr val="000000"/>
                          </a:solidFill>
                          <a:latin typeface="Cambria Math" panose="02040503050406030204" pitchFamily="18" charset="0"/>
                        </a:rPr>
                        <m:t> | </m:t>
                      </m:r>
                      <m:r>
                        <a:rPr lang="en-US" b="1" i="1" dirty="0" smtClean="0">
                          <a:solidFill>
                            <a:srgbClr val="000000"/>
                          </a:solidFill>
                          <a:latin typeface="Cambria Math" panose="02040503050406030204" pitchFamily="18" charset="0"/>
                        </a:rPr>
                        <m:t>𝒛</m:t>
                      </m:r>
                    </m:oMath>
                  </m:oMathPara>
                </a14:m>
                <a:endParaRPr lang="ru-RU" dirty="0"/>
              </a:p>
            </p:txBody>
          </p:sp>
        </mc:Choice>
        <mc:Fallback xmlns="">
          <p:sp>
            <p:nvSpPr>
              <p:cNvPr id="14" name="Прямоугольник 13">
                <a:extLst>
                  <a:ext uri="{FF2B5EF4-FFF2-40B4-BE49-F238E27FC236}">
                    <a16:creationId xmlns:a16="http://schemas.microsoft.com/office/drawing/2014/main" id="{EA0A61AB-3633-4AE9-8F3D-A1A09488BC0B}"/>
                  </a:ext>
                </a:extLst>
              </p:cNvPr>
              <p:cNvSpPr>
                <a:spLocks noRot="1" noChangeAspect="1" noMove="1" noResize="1" noEditPoints="1" noAdjustHandles="1" noChangeArrowheads="1" noChangeShapeType="1" noTextEdit="1"/>
              </p:cNvSpPr>
              <p:nvPr/>
            </p:nvSpPr>
            <p:spPr>
              <a:xfrm>
                <a:off x="255874" y="692256"/>
                <a:ext cx="1083950" cy="369332"/>
              </a:xfrm>
              <a:prstGeom prst="rect">
                <a:avLst/>
              </a:prstGeom>
              <a:blipFill>
                <a:blip r:embed="rId2"/>
                <a:stretch>
                  <a:fillRect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75F4839C-3ECB-4A8B-9FD0-51A2384BDF73}"/>
                  </a:ext>
                </a:extLst>
              </p:cNvPr>
              <p:cNvSpPr/>
              <p:nvPr/>
            </p:nvSpPr>
            <p:spPr>
              <a:xfrm>
                <a:off x="1854636" y="692256"/>
                <a:ext cx="788998"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oMath>
                  </m:oMathPara>
                </a14:m>
                <a:endParaRPr lang="ru-RU" dirty="0"/>
              </a:p>
            </p:txBody>
          </p:sp>
        </mc:Choice>
        <mc:Fallback xmlns="">
          <p:sp>
            <p:nvSpPr>
              <p:cNvPr id="15" name="Прямоугольник 14">
                <a:extLst>
                  <a:ext uri="{FF2B5EF4-FFF2-40B4-BE49-F238E27FC236}">
                    <a16:creationId xmlns:a16="http://schemas.microsoft.com/office/drawing/2014/main" id="{75F4839C-3ECB-4A8B-9FD0-51A2384BDF73}"/>
                  </a:ext>
                </a:extLst>
              </p:cNvPr>
              <p:cNvSpPr>
                <a:spLocks noRot="1" noChangeAspect="1" noMove="1" noResize="1" noEditPoints="1" noAdjustHandles="1" noChangeArrowheads="1" noChangeShapeType="1" noTextEdit="1"/>
              </p:cNvSpPr>
              <p:nvPr/>
            </p:nvSpPr>
            <p:spPr>
              <a:xfrm>
                <a:off x="1854636" y="692256"/>
                <a:ext cx="788998" cy="369332"/>
              </a:xfrm>
              <a:prstGeom prst="rect">
                <a:avLst/>
              </a:prstGeom>
              <a:blipFill>
                <a:blip r:embed="rId3"/>
                <a:stretch>
                  <a:fillRect b="-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CAECBFFD-59B9-4419-85F1-6DD85A9559C0}"/>
                  </a:ext>
                </a:extLst>
              </p:cNvPr>
              <p:cNvSpPr/>
              <p:nvPr/>
            </p:nvSpPr>
            <p:spPr>
              <a:xfrm>
                <a:off x="-46724" y="1151483"/>
                <a:ext cx="326040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000000"/>
                          </a:solidFill>
                          <a:latin typeface="Cambria Math" panose="02040503050406030204" pitchFamily="18" charset="0"/>
                        </a:rPr>
                        <m:t>𝒑</m:t>
                      </m:r>
                      <m:d>
                        <m:dPr>
                          <m:ctrlPr>
                            <a:rPr lang="en-US" b="1" i="1">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𝒑</m:t>
                      </m:r>
                      <m:d>
                        <m:dPr>
                          <m:ctrlPr>
                            <a:rPr lang="en-US" b="1" i="1" smtClean="0">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𝒑</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r>
                        <a:rPr lang="en-US" b="1" i="1" smtClean="0">
                          <a:solidFill>
                            <a:srgbClr val="000000"/>
                          </a:solidFill>
                          <a:latin typeface="Cambria Math" panose="02040503050406030204" pitchFamily="18" charset="0"/>
                        </a:rPr>
                        <m:t>)</m:t>
                      </m:r>
                    </m:oMath>
                  </m:oMathPara>
                </a14:m>
                <a:endParaRPr lang="ru-RU" b="1" i="1" dirty="0"/>
              </a:p>
            </p:txBody>
          </p:sp>
        </mc:Choice>
        <mc:Fallback xmlns="">
          <p:sp>
            <p:nvSpPr>
              <p:cNvPr id="16" name="Прямоугольник 15">
                <a:extLst>
                  <a:ext uri="{FF2B5EF4-FFF2-40B4-BE49-F238E27FC236}">
                    <a16:creationId xmlns:a16="http://schemas.microsoft.com/office/drawing/2014/main" id="{CAECBFFD-59B9-4419-85F1-6DD85A9559C0}"/>
                  </a:ext>
                </a:extLst>
              </p:cNvPr>
              <p:cNvSpPr>
                <a:spLocks noRot="1" noChangeAspect="1" noMove="1" noResize="1" noEditPoints="1" noAdjustHandles="1" noChangeArrowheads="1" noChangeShapeType="1" noTextEdit="1"/>
              </p:cNvSpPr>
              <p:nvPr/>
            </p:nvSpPr>
            <p:spPr>
              <a:xfrm>
                <a:off x="-46724" y="1151483"/>
                <a:ext cx="3260403" cy="369332"/>
              </a:xfrm>
              <a:prstGeom prst="rect">
                <a:avLst/>
              </a:prstGeom>
              <a:blipFill>
                <a:blip r:embed="rId4"/>
                <a:stretch>
                  <a:fillRect b="-13333"/>
                </a:stretch>
              </a:blipFill>
            </p:spPr>
            <p:txBody>
              <a:bodyPr/>
              <a:lstStyle/>
              <a:p>
                <a:r>
                  <a:rPr lang="ru-RU">
                    <a:noFill/>
                  </a:rPr>
                  <a:t> </a:t>
                </a:r>
              </a:p>
            </p:txBody>
          </p:sp>
        </mc:Fallback>
      </mc:AlternateContent>
      <p:sp>
        <p:nvSpPr>
          <p:cNvPr id="17" name="Прямоугольник 16">
            <a:extLst>
              <a:ext uri="{FF2B5EF4-FFF2-40B4-BE49-F238E27FC236}">
                <a16:creationId xmlns:a16="http://schemas.microsoft.com/office/drawing/2014/main" id="{AD9A00EE-1D3D-45D6-8918-722932205E32}"/>
              </a:ext>
            </a:extLst>
          </p:cNvPr>
          <p:cNvSpPr/>
          <p:nvPr/>
        </p:nvSpPr>
        <p:spPr>
          <a:xfrm>
            <a:off x="142182" y="2034288"/>
            <a:ext cx="8961561" cy="646331"/>
          </a:xfrm>
          <a:prstGeom prst="rect">
            <a:avLst/>
          </a:prstGeom>
        </p:spPr>
        <p:txBody>
          <a:bodyPr wrap="square">
            <a:spAutoFit/>
          </a:bodyPr>
          <a:lstStyle/>
          <a:p>
            <a:r>
              <a:rPr lang="en-US" dirty="0">
                <a:ea typeface="+mn-lt"/>
                <a:cs typeface="+mn-lt"/>
              </a:rPr>
              <a:t>Note that conditional independence does not follow from unconditional independence and vice versa</a:t>
            </a:r>
            <a:endParaRPr lang="en-US" b="1" i="1" dirty="0">
              <a:ea typeface="+mn-lt"/>
              <a:cs typeface="+mn-lt"/>
            </a:endParaRPr>
          </a:p>
        </p:txBody>
      </p:sp>
      <p:pic>
        <p:nvPicPr>
          <p:cNvPr id="3" name="Рисунок 2">
            <a:extLst>
              <a:ext uri="{FF2B5EF4-FFF2-40B4-BE49-F238E27FC236}">
                <a16:creationId xmlns:a16="http://schemas.microsoft.com/office/drawing/2014/main" id="{4F4C7715-9DDB-4847-BC4E-EA48E80D21B0}"/>
              </a:ext>
            </a:extLst>
          </p:cNvPr>
          <p:cNvPicPr>
            <a:picLocks noChangeAspect="1"/>
          </p:cNvPicPr>
          <p:nvPr/>
        </p:nvPicPr>
        <p:blipFill>
          <a:blip r:embed="rId5"/>
          <a:stretch>
            <a:fillRect/>
          </a:stretch>
        </p:blipFill>
        <p:spPr>
          <a:xfrm>
            <a:off x="6882647" y="2979369"/>
            <a:ext cx="1780214" cy="1772249"/>
          </a:xfrm>
          <a:prstGeom prst="rect">
            <a:avLst/>
          </a:prstGeom>
        </p:spPr>
      </p:pic>
      <p:sp>
        <p:nvSpPr>
          <p:cNvPr id="13" name="Овал 12">
            <a:extLst>
              <a:ext uri="{FF2B5EF4-FFF2-40B4-BE49-F238E27FC236}">
                <a16:creationId xmlns:a16="http://schemas.microsoft.com/office/drawing/2014/main" id="{58CC2726-9717-4127-9112-8EFF7DB5D6C3}"/>
              </a:ext>
            </a:extLst>
          </p:cNvPr>
          <p:cNvSpPr/>
          <p:nvPr/>
        </p:nvSpPr>
        <p:spPr>
          <a:xfrm>
            <a:off x="3205015" y="2496401"/>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Sex</a:t>
            </a:r>
            <a:endParaRPr lang="ru-RU" dirty="0"/>
          </a:p>
        </p:txBody>
      </p:sp>
      <p:sp>
        <p:nvSpPr>
          <p:cNvPr id="18" name="Овал 17">
            <a:extLst>
              <a:ext uri="{FF2B5EF4-FFF2-40B4-BE49-F238E27FC236}">
                <a16:creationId xmlns:a16="http://schemas.microsoft.com/office/drawing/2014/main" id="{8ABB6143-9A49-47D9-A291-42DEFF360126}"/>
              </a:ext>
            </a:extLst>
          </p:cNvPr>
          <p:cNvSpPr/>
          <p:nvPr/>
        </p:nvSpPr>
        <p:spPr>
          <a:xfrm>
            <a:off x="4049030" y="3955886"/>
            <a:ext cx="1187614" cy="11876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hair length</a:t>
            </a:r>
            <a:endParaRPr lang="ru-RU" dirty="0"/>
          </a:p>
        </p:txBody>
      </p:sp>
      <p:sp>
        <p:nvSpPr>
          <p:cNvPr id="19" name="Овал 18">
            <a:extLst>
              <a:ext uri="{FF2B5EF4-FFF2-40B4-BE49-F238E27FC236}">
                <a16:creationId xmlns:a16="http://schemas.microsoft.com/office/drawing/2014/main" id="{0952E3FD-42CE-4A62-8621-6DB757228B82}"/>
              </a:ext>
            </a:extLst>
          </p:cNvPr>
          <p:cNvSpPr/>
          <p:nvPr/>
        </p:nvSpPr>
        <p:spPr>
          <a:xfrm>
            <a:off x="2355842" y="3992017"/>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Height</a:t>
            </a:r>
            <a:endParaRPr lang="en-US" dirty="0"/>
          </a:p>
        </p:txBody>
      </p:sp>
      <p:cxnSp>
        <p:nvCxnSpPr>
          <p:cNvPr id="20" name="Прямая со стрелкой 19">
            <a:extLst>
              <a:ext uri="{FF2B5EF4-FFF2-40B4-BE49-F238E27FC236}">
                <a16:creationId xmlns:a16="http://schemas.microsoft.com/office/drawing/2014/main" id="{478AE96D-4DF5-453E-B3CA-C16DF5F18847}"/>
              </a:ext>
            </a:extLst>
          </p:cNvPr>
          <p:cNvCxnSpPr>
            <a:stCxn id="13" idx="3"/>
            <a:endCxn id="19" idx="0"/>
          </p:cNvCxnSpPr>
          <p:nvPr/>
        </p:nvCxnSpPr>
        <p:spPr>
          <a:xfrm flipH="1">
            <a:off x="2909392" y="3441370"/>
            <a:ext cx="457754" cy="5506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1" name="Прямая со стрелкой 20">
            <a:extLst>
              <a:ext uri="{FF2B5EF4-FFF2-40B4-BE49-F238E27FC236}">
                <a16:creationId xmlns:a16="http://schemas.microsoft.com/office/drawing/2014/main" id="{9461257D-84E9-4246-8B3A-400913698569}"/>
              </a:ext>
            </a:extLst>
          </p:cNvPr>
          <p:cNvCxnSpPr>
            <a:stCxn id="13" idx="5"/>
            <a:endCxn id="18" idx="0"/>
          </p:cNvCxnSpPr>
          <p:nvPr/>
        </p:nvCxnSpPr>
        <p:spPr>
          <a:xfrm>
            <a:off x="4149984" y="3441370"/>
            <a:ext cx="492853" cy="51451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2" name="Соединитель: изогнутый 21">
            <a:extLst>
              <a:ext uri="{FF2B5EF4-FFF2-40B4-BE49-F238E27FC236}">
                <a16:creationId xmlns:a16="http://schemas.microsoft.com/office/drawing/2014/main" id="{2C6D1D74-9178-4EA6-80BB-D2F0428039C1}"/>
              </a:ext>
            </a:extLst>
          </p:cNvPr>
          <p:cNvCxnSpPr>
            <a:cxnSpLocks/>
          </p:cNvCxnSpPr>
          <p:nvPr/>
        </p:nvCxnSpPr>
        <p:spPr>
          <a:xfrm>
            <a:off x="3462942" y="4545567"/>
            <a:ext cx="586088" cy="4126"/>
          </a:xfrm>
          <a:prstGeom prst="curvedConnector3">
            <a:avLst>
              <a:gd name="adj1" fmla="val 50000"/>
            </a:avLst>
          </a:prstGeom>
          <a:ln>
            <a:prstDash val="dash"/>
            <a:tailEnd type="triangle"/>
          </a:ln>
        </p:spPr>
        <p:style>
          <a:lnRef idx="2">
            <a:schemeClr val="accent1"/>
          </a:lnRef>
          <a:fillRef idx="0">
            <a:schemeClr val="accent1"/>
          </a:fillRef>
          <a:effectRef idx="1">
            <a:schemeClr val="accent1"/>
          </a:effectRef>
          <a:fontRef idx="minor">
            <a:schemeClr val="tx1"/>
          </a:fontRef>
        </p:style>
      </p:cxnSp>
      <p:pic>
        <p:nvPicPr>
          <p:cNvPr id="23" name="Рисунок 22" descr="Глаз">
            <a:extLst>
              <a:ext uri="{FF2B5EF4-FFF2-40B4-BE49-F238E27FC236}">
                <a16:creationId xmlns:a16="http://schemas.microsoft.com/office/drawing/2014/main" id="{F1070510-1F5B-440F-AD2A-820F28C610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1311" y="2732942"/>
            <a:ext cx="492853" cy="492853"/>
          </a:xfrm>
          <a:prstGeom prst="rect">
            <a:avLst/>
          </a:prstGeom>
        </p:spPr>
      </p:pic>
      <p:sp>
        <p:nvSpPr>
          <p:cNvPr id="24" name="Знак умножения 23">
            <a:extLst>
              <a:ext uri="{FF2B5EF4-FFF2-40B4-BE49-F238E27FC236}">
                <a16:creationId xmlns:a16="http://schemas.microsoft.com/office/drawing/2014/main" id="{02A84CA6-12F1-4154-97CE-1F62C7B64A93}"/>
              </a:ext>
            </a:extLst>
          </p:cNvPr>
          <p:cNvSpPr/>
          <p:nvPr/>
        </p:nvSpPr>
        <p:spPr>
          <a:xfrm>
            <a:off x="3491638" y="4301405"/>
            <a:ext cx="488323" cy="4883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63052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36">
            <a:extLst>
              <a:ext uri="{FF2B5EF4-FFF2-40B4-BE49-F238E27FC236}">
                <a16:creationId xmlns:a16="http://schemas.microsoft.com/office/drawing/2014/main" id="{E4A643EF-8C8C-4A9F-9FD2-FA15E1FE37E7}"/>
              </a:ext>
            </a:extLst>
          </p:cNvPr>
          <p:cNvSpPr/>
          <p:nvPr/>
        </p:nvSpPr>
        <p:spPr>
          <a:xfrm>
            <a:off x="46008" y="409467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544560" cy="461665"/>
          </a:xfrm>
          <a:prstGeom prst="rect">
            <a:avLst/>
          </a:prstGeom>
        </p:spPr>
        <p:txBody>
          <a:bodyPr wrap="none">
            <a:spAutoFit/>
          </a:bodyPr>
          <a:lstStyle/>
          <a:p>
            <a:r>
              <a:rPr lang="en-US" sz="2400" b="1" dirty="0"/>
              <a:t>Conditional Independence</a:t>
            </a:r>
          </a:p>
        </p:txBody>
      </p:sp>
      <p:sp>
        <p:nvSpPr>
          <p:cNvPr id="29" name="Прямоугольник 28">
            <a:extLst>
              <a:ext uri="{FF2B5EF4-FFF2-40B4-BE49-F238E27FC236}">
                <a16:creationId xmlns:a16="http://schemas.microsoft.com/office/drawing/2014/main" id="{89A308D4-EB0C-4EA0-A801-85676FE95965}"/>
              </a:ext>
            </a:extLst>
          </p:cNvPr>
          <p:cNvSpPr/>
          <p:nvPr/>
        </p:nvSpPr>
        <p:spPr>
          <a:xfrm>
            <a:off x="1394676" y="695302"/>
            <a:ext cx="377604" cy="369332"/>
          </a:xfrm>
          <a:prstGeom prst="rect">
            <a:avLst/>
          </a:prstGeom>
        </p:spPr>
        <p:txBody>
          <a:bodyPr wrap="none">
            <a:spAutoFit/>
          </a:bodyPr>
          <a:lstStyle/>
          <a:p>
            <a:r>
              <a:rPr lang="en-US" dirty="0">
                <a:ea typeface="+mn-lt"/>
                <a:cs typeface="+mn-lt"/>
              </a:rPr>
              <a:t>vs</a:t>
            </a:r>
          </a:p>
        </p:txBody>
      </p:sp>
      <p:sp>
        <p:nvSpPr>
          <p:cNvPr id="31" name="Прямоугольник 30">
            <a:extLst>
              <a:ext uri="{FF2B5EF4-FFF2-40B4-BE49-F238E27FC236}">
                <a16:creationId xmlns:a16="http://schemas.microsoft.com/office/drawing/2014/main" id="{345688E2-0569-4AA1-98A5-10AD05AE3A1A}"/>
              </a:ext>
            </a:extLst>
          </p:cNvPr>
          <p:cNvSpPr/>
          <p:nvPr/>
        </p:nvSpPr>
        <p:spPr>
          <a:xfrm>
            <a:off x="142182" y="1664956"/>
            <a:ext cx="8961561" cy="369332"/>
          </a:xfrm>
          <a:prstGeom prst="rect">
            <a:avLst/>
          </a:prstGeom>
        </p:spPr>
        <p:txBody>
          <a:bodyPr wrap="square">
            <a:spAutoFit/>
          </a:bodyPr>
          <a:lstStyle/>
          <a:p>
            <a:r>
              <a:rPr lang="en-US" dirty="0">
                <a:ea typeface="+mn-lt"/>
                <a:cs typeface="+mn-lt"/>
              </a:rPr>
              <a:t>In other words, all information about the interdependencies between </a:t>
            </a:r>
            <a:r>
              <a:rPr lang="en-US" b="1" i="1" dirty="0">
                <a:ea typeface="+mn-lt"/>
                <a:cs typeface="+mn-lt"/>
              </a:rPr>
              <a:t>x</a:t>
            </a:r>
            <a:r>
              <a:rPr lang="en-US" dirty="0">
                <a:ea typeface="+mn-lt"/>
                <a:cs typeface="+mn-lt"/>
              </a:rPr>
              <a:t> and </a:t>
            </a:r>
            <a:r>
              <a:rPr lang="en-US" b="1" i="1" dirty="0">
                <a:ea typeface="+mn-lt"/>
                <a:cs typeface="+mn-lt"/>
              </a:rPr>
              <a:t>y</a:t>
            </a:r>
            <a:r>
              <a:rPr lang="en-US" dirty="0">
                <a:ea typeface="+mn-lt"/>
                <a:cs typeface="+mn-lt"/>
              </a:rPr>
              <a:t> is contained in </a:t>
            </a:r>
            <a:r>
              <a:rPr lang="en-US" b="1" i="1" dirty="0">
                <a:ea typeface="+mn-lt"/>
                <a:cs typeface="+mn-lt"/>
              </a:rPr>
              <a:t>z</a:t>
            </a:r>
          </a:p>
        </p:txBody>
      </p:sp>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EA0A61AB-3633-4AE9-8F3D-A1A09488BC0B}"/>
                  </a:ext>
                </a:extLst>
              </p:cNvPr>
              <p:cNvSpPr/>
              <p:nvPr/>
            </p:nvSpPr>
            <p:spPr>
              <a:xfrm>
                <a:off x="255874" y="692256"/>
                <a:ext cx="1083950"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r>
                        <a:rPr lang="en-US" b="1" i="1" dirty="0" smtClean="0">
                          <a:solidFill>
                            <a:srgbClr val="000000"/>
                          </a:solidFill>
                          <a:latin typeface="Cambria Math" panose="02040503050406030204" pitchFamily="18" charset="0"/>
                        </a:rPr>
                        <m:t> | </m:t>
                      </m:r>
                      <m:r>
                        <a:rPr lang="en-US" b="1" i="1" dirty="0" smtClean="0">
                          <a:solidFill>
                            <a:srgbClr val="000000"/>
                          </a:solidFill>
                          <a:latin typeface="Cambria Math" panose="02040503050406030204" pitchFamily="18" charset="0"/>
                        </a:rPr>
                        <m:t>𝒛</m:t>
                      </m:r>
                    </m:oMath>
                  </m:oMathPara>
                </a14:m>
                <a:endParaRPr lang="ru-RU" dirty="0"/>
              </a:p>
            </p:txBody>
          </p:sp>
        </mc:Choice>
        <mc:Fallback xmlns="">
          <p:sp>
            <p:nvSpPr>
              <p:cNvPr id="14" name="Прямоугольник 13">
                <a:extLst>
                  <a:ext uri="{FF2B5EF4-FFF2-40B4-BE49-F238E27FC236}">
                    <a16:creationId xmlns:a16="http://schemas.microsoft.com/office/drawing/2014/main" id="{EA0A61AB-3633-4AE9-8F3D-A1A09488BC0B}"/>
                  </a:ext>
                </a:extLst>
              </p:cNvPr>
              <p:cNvSpPr>
                <a:spLocks noRot="1" noChangeAspect="1" noMove="1" noResize="1" noEditPoints="1" noAdjustHandles="1" noChangeArrowheads="1" noChangeShapeType="1" noTextEdit="1"/>
              </p:cNvSpPr>
              <p:nvPr/>
            </p:nvSpPr>
            <p:spPr>
              <a:xfrm>
                <a:off x="255874" y="692256"/>
                <a:ext cx="1083950" cy="369332"/>
              </a:xfrm>
              <a:prstGeom prst="rect">
                <a:avLst/>
              </a:prstGeom>
              <a:blipFill>
                <a:blip r:embed="rId2"/>
                <a:stretch>
                  <a:fillRect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75F4839C-3ECB-4A8B-9FD0-51A2384BDF73}"/>
                  </a:ext>
                </a:extLst>
              </p:cNvPr>
              <p:cNvSpPr/>
              <p:nvPr/>
            </p:nvSpPr>
            <p:spPr>
              <a:xfrm>
                <a:off x="1854636" y="692256"/>
                <a:ext cx="788998"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oMath>
                  </m:oMathPara>
                </a14:m>
                <a:endParaRPr lang="ru-RU" dirty="0"/>
              </a:p>
            </p:txBody>
          </p:sp>
        </mc:Choice>
        <mc:Fallback xmlns="">
          <p:sp>
            <p:nvSpPr>
              <p:cNvPr id="15" name="Прямоугольник 14">
                <a:extLst>
                  <a:ext uri="{FF2B5EF4-FFF2-40B4-BE49-F238E27FC236}">
                    <a16:creationId xmlns:a16="http://schemas.microsoft.com/office/drawing/2014/main" id="{75F4839C-3ECB-4A8B-9FD0-51A2384BDF73}"/>
                  </a:ext>
                </a:extLst>
              </p:cNvPr>
              <p:cNvSpPr>
                <a:spLocks noRot="1" noChangeAspect="1" noMove="1" noResize="1" noEditPoints="1" noAdjustHandles="1" noChangeArrowheads="1" noChangeShapeType="1" noTextEdit="1"/>
              </p:cNvSpPr>
              <p:nvPr/>
            </p:nvSpPr>
            <p:spPr>
              <a:xfrm>
                <a:off x="1854636" y="692256"/>
                <a:ext cx="788998" cy="369332"/>
              </a:xfrm>
              <a:prstGeom prst="rect">
                <a:avLst/>
              </a:prstGeom>
              <a:blipFill>
                <a:blip r:embed="rId3"/>
                <a:stretch>
                  <a:fillRect b="-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CAECBFFD-59B9-4419-85F1-6DD85A9559C0}"/>
                  </a:ext>
                </a:extLst>
              </p:cNvPr>
              <p:cNvSpPr/>
              <p:nvPr/>
            </p:nvSpPr>
            <p:spPr>
              <a:xfrm>
                <a:off x="-46724" y="1151483"/>
                <a:ext cx="326040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000000"/>
                          </a:solidFill>
                          <a:latin typeface="Cambria Math" panose="02040503050406030204" pitchFamily="18" charset="0"/>
                        </a:rPr>
                        <m:t>𝒑</m:t>
                      </m:r>
                      <m:d>
                        <m:dPr>
                          <m:ctrlPr>
                            <a:rPr lang="en-US" b="1" i="1">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𝒑</m:t>
                      </m:r>
                      <m:d>
                        <m:dPr>
                          <m:ctrlPr>
                            <a:rPr lang="en-US" b="1" i="1" smtClean="0">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𝒑</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r>
                        <a:rPr lang="en-US" b="1" i="1" smtClean="0">
                          <a:solidFill>
                            <a:srgbClr val="000000"/>
                          </a:solidFill>
                          <a:latin typeface="Cambria Math" panose="02040503050406030204" pitchFamily="18" charset="0"/>
                        </a:rPr>
                        <m:t>)</m:t>
                      </m:r>
                    </m:oMath>
                  </m:oMathPara>
                </a14:m>
                <a:endParaRPr lang="ru-RU" b="1" i="1" dirty="0"/>
              </a:p>
            </p:txBody>
          </p:sp>
        </mc:Choice>
        <mc:Fallback xmlns="">
          <p:sp>
            <p:nvSpPr>
              <p:cNvPr id="16" name="Прямоугольник 15">
                <a:extLst>
                  <a:ext uri="{FF2B5EF4-FFF2-40B4-BE49-F238E27FC236}">
                    <a16:creationId xmlns:a16="http://schemas.microsoft.com/office/drawing/2014/main" id="{CAECBFFD-59B9-4419-85F1-6DD85A9559C0}"/>
                  </a:ext>
                </a:extLst>
              </p:cNvPr>
              <p:cNvSpPr>
                <a:spLocks noRot="1" noChangeAspect="1" noMove="1" noResize="1" noEditPoints="1" noAdjustHandles="1" noChangeArrowheads="1" noChangeShapeType="1" noTextEdit="1"/>
              </p:cNvSpPr>
              <p:nvPr/>
            </p:nvSpPr>
            <p:spPr>
              <a:xfrm>
                <a:off x="-46724" y="1151483"/>
                <a:ext cx="3260403" cy="369332"/>
              </a:xfrm>
              <a:prstGeom prst="rect">
                <a:avLst/>
              </a:prstGeom>
              <a:blipFill>
                <a:blip r:embed="rId4"/>
                <a:stretch>
                  <a:fillRect b="-13333"/>
                </a:stretch>
              </a:blipFill>
            </p:spPr>
            <p:txBody>
              <a:bodyPr/>
              <a:lstStyle/>
              <a:p>
                <a:r>
                  <a:rPr lang="ru-RU">
                    <a:noFill/>
                  </a:rPr>
                  <a:t> </a:t>
                </a:r>
              </a:p>
            </p:txBody>
          </p:sp>
        </mc:Fallback>
      </mc:AlternateContent>
      <p:sp>
        <p:nvSpPr>
          <p:cNvPr id="17" name="Прямоугольник 16">
            <a:extLst>
              <a:ext uri="{FF2B5EF4-FFF2-40B4-BE49-F238E27FC236}">
                <a16:creationId xmlns:a16="http://schemas.microsoft.com/office/drawing/2014/main" id="{AD9A00EE-1D3D-45D6-8918-722932205E32}"/>
              </a:ext>
            </a:extLst>
          </p:cNvPr>
          <p:cNvSpPr/>
          <p:nvPr/>
        </p:nvSpPr>
        <p:spPr>
          <a:xfrm>
            <a:off x="142182" y="2034288"/>
            <a:ext cx="8961561" cy="646331"/>
          </a:xfrm>
          <a:prstGeom prst="rect">
            <a:avLst/>
          </a:prstGeom>
        </p:spPr>
        <p:txBody>
          <a:bodyPr wrap="square">
            <a:spAutoFit/>
          </a:bodyPr>
          <a:lstStyle/>
          <a:p>
            <a:r>
              <a:rPr lang="en-US" dirty="0">
                <a:ea typeface="+mn-lt"/>
                <a:cs typeface="+mn-lt"/>
              </a:rPr>
              <a:t>Note that conditional independence does not follow from unconditional independence and vice versa</a:t>
            </a:r>
            <a:endParaRPr lang="en-US" b="1" i="1" dirty="0">
              <a:ea typeface="+mn-lt"/>
              <a:cs typeface="+mn-lt"/>
            </a:endParaRPr>
          </a:p>
        </p:txBody>
      </p:sp>
      <p:sp>
        <p:nvSpPr>
          <p:cNvPr id="2" name="Овал 1">
            <a:extLst>
              <a:ext uri="{FF2B5EF4-FFF2-40B4-BE49-F238E27FC236}">
                <a16:creationId xmlns:a16="http://schemas.microsoft.com/office/drawing/2014/main" id="{09452C92-12AA-4440-81FA-7238C7A158F6}"/>
              </a:ext>
            </a:extLst>
          </p:cNvPr>
          <p:cNvSpPr/>
          <p:nvPr/>
        </p:nvSpPr>
        <p:spPr>
          <a:xfrm>
            <a:off x="1301086" y="2496401"/>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Battle</a:t>
            </a:r>
            <a:endParaRPr lang="ru-RU" dirty="0"/>
          </a:p>
        </p:txBody>
      </p:sp>
      <p:sp>
        <p:nvSpPr>
          <p:cNvPr id="18" name="Овал 17">
            <a:extLst>
              <a:ext uri="{FF2B5EF4-FFF2-40B4-BE49-F238E27FC236}">
                <a16:creationId xmlns:a16="http://schemas.microsoft.com/office/drawing/2014/main" id="{E1230816-0A25-4A64-88E3-F57305183C84}"/>
              </a:ext>
            </a:extLst>
          </p:cNvPr>
          <p:cNvSpPr/>
          <p:nvPr/>
        </p:nvSpPr>
        <p:spPr>
          <a:xfrm>
            <a:off x="2145101" y="3955886"/>
            <a:ext cx="1187614" cy="11876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Imperator</a:t>
            </a:r>
            <a:endParaRPr lang="ru-RU" dirty="0"/>
          </a:p>
        </p:txBody>
      </p:sp>
      <p:sp>
        <p:nvSpPr>
          <p:cNvPr id="19" name="Овал 18">
            <a:extLst>
              <a:ext uri="{FF2B5EF4-FFF2-40B4-BE49-F238E27FC236}">
                <a16:creationId xmlns:a16="http://schemas.microsoft.com/office/drawing/2014/main" id="{FAF6D067-20F5-46E3-BAEF-95609C02D9F3}"/>
              </a:ext>
            </a:extLst>
          </p:cNvPr>
          <p:cNvSpPr/>
          <p:nvPr/>
        </p:nvSpPr>
        <p:spPr>
          <a:xfrm>
            <a:off x="451913" y="3992017"/>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Rome</a:t>
            </a:r>
          </a:p>
        </p:txBody>
      </p:sp>
      <p:cxnSp>
        <p:nvCxnSpPr>
          <p:cNvPr id="6" name="Прямая со стрелкой 5">
            <a:extLst>
              <a:ext uri="{FF2B5EF4-FFF2-40B4-BE49-F238E27FC236}">
                <a16:creationId xmlns:a16="http://schemas.microsoft.com/office/drawing/2014/main" id="{8A3AEAE7-4E7A-43B6-B302-2C1755922C40}"/>
              </a:ext>
            </a:extLst>
          </p:cNvPr>
          <p:cNvCxnSpPr>
            <a:stCxn id="2" idx="3"/>
            <a:endCxn id="19" idx="0"/>
          </p:cNvCxnSpPr>
          <p:nvPr/>
        </p:nvCxnSpPr>
        <p:spPr>
          <a:xfrm flipH="1">
            <a:off x="1005463" y="3441370"/>
            <a:ext cx="457754" cy="5506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8" name="Прямая со стрелкой 7">
            <a:extLst>
              <a:ext uri="{FF2B5EF4-FFF2-40B4-BE49-F238E27FC236}">
                <a16:creationId xmlns:a16="http://schemas.microsoft.com/office/drawing/2014/main" id="{D2457693-E038-431C-B88E-D7618DA9FA51}"/>
              </a:ext>
            </a:extLst>
          </p:cNvPr>
          <p:cNvCxnSpPr>
            <a:stCxn id="2" idx="5"/>
            <a:endCxn id="18" idx="0"/>
          </p:cNvCxnSpPr>
          <p:nvPr/>
        </p:nvCxnSpPr>
        <p:spPr>
          <a:xfrm>
            <a:off x="2246055" y="3441370"/>
            <a:ext cx="492853" cy="51451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6" name="Овал 25">
            <a:extLst>
              <a:ext uri="{FF2B5EF4-FFF2-40B4-BE49-F238E27FC236}">
                <a16:creationId xmlns:a16="http://schemas.microsoft.com/office/drawing/2014/main" id="{061646C8-9FD1-4D4A-A672-F5D03CEAB2F4}"/>
              </a:ext>
            </a:extLst>
          </p:cNvPr>
          <p:cNvSpPr/>
          <p:nvPr/>
        </p:nvSpPr>
        <p:spPr>
          <a:xfrm>
            <a:off x="4206774" y="3166041"/>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IQ</a:t>
            </a:r>
            <a:endParaRPr lang="ru-RU" dirty="0"/>
          </a:p>
        </p:txBody>
      </p:sp>
      <p:sp>
        <p:nvSpPr>
          <p:cNvPr id="32" name="Овал 31">
            <a:extLst>
              <a:ext uri="{FF2B5EF4-FFF2-40B4-BE49-F238E27FC236}">
                <a16:creationId xmlns:a16="http://schemas.microsoft.com/office/drawing/2014/main" id="{1EA1989A-2769-4D3A-9728-815E4D54C20B}"/>
              </a:ext>
            </a:extLst>
          </p:cNvPr>
          <p:cNvSpPr/>
          <p:nvPr/>
        </p:nvSpPr>
        <p:spPr>
          <a:xfrm>
            <a:off x="5851544" y="3166041"/>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Test</a:t>
            </a:r>
            <a:endParaRPr lang="ru-RU" dirty="0"/>
          </a:p>
        </p:txBody>
      </p:sp>
      <p:sp>
        <p:nvSpPr>
          <p:cNvPr id="34" name="Овал 33">
            <a:extLst>
              <a:ext uri="{FF2B5EF4-FFF2-40B4-BE49-F238E27FC236}">
                <a16:creationId xmlns:a16="http://schemas.microsoft.com/office/drawing/2014/main" id="{8FAE149F-38C8-466F-B7F6-D2204A0E1725}"/>
              </a:ext>
            </a:extLst>
          </p:cNvPr>
          <p:cNvSpPr/>
          <p:nvPr/>
        </p:nvSpPr>
        <p:spPr>
          <a:xfrm>
            <a:off x="7496314" y="3166041"/>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Grade</a:t>
            </a:r>
            <a:endParaRPr lang="ru-RU" dirty="0"/>
          </a:p>
        </p:txBody>
      </p:sp>
      <p:cxnSp>
        <p:nvCxnSpPr>
          <p:cNvPr id="12" name="Прямая со стрелкой 11">
            <a:extLst>
              <a:ext uri="{FF2B5EF4-FFF2-40B4-BE49-F238E27FC236}">
                <a16:creationId xmlns:a16="http://schemas.microsoft.com/office/drawing/2014/main" id="{73CEE323-40E8-401E-8C60-A1F70CF2EB82}"/>
              </a:ext>
            </a:extLst>
          </p:cNvPr>
          <p:cNvCxnSpPr>
            <a:stCxn id="26" idx="6"/>
            <a:endCxn id="32" idx="2"/>
          </p:cNvCxnSpPr>
          <p:nvPr/>
        </p:nvCxnSpPr>
        <p:spPr>
          <a:xfrm>
            <a:off x="5313874" y="3719591"/>
            <a:ext cx="537670"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5" name="Прямая со стрелкой 34">
            <a:extLst>
              <a:ext uri="{FF2B5EF4-FFF2-40B4-BE49-F238E27FC236}">
                <a16:creationId xmlns:a16="http://schemas.microsoft.com/office/drawing/2014/main" id="{131B08C7-2D04-4C09-AB5F-3EF4283D4B50}"/>
              </a:ext>
            </a:extLst>
          </p:cNvPr>
          <p:cNvCxnSpPr>
            <a:cxnSpLocks/>
            <a:stCxn id="32" idx="6"/>
            <a:endCxn id="34" idx="2"/>
          </p:cNvCxnSpPr>
          <p:nvPr/>
        </p:nvCxnSpPr>
        <p:spPr>
          <a:xfrm>
            <a:off x="6958644" y="3719591"/>
            <a:ext cx="537670"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9" name="Соединитель: изогнутый 8">
            <a:extLst>
              <a:ext uri="{FF2B5EF4-FFF2-40B4-BE49-F238E27FC236}">
                <a16:creationId xmlns:a16="http://schemas.microsoft.com/office/drawing/2014/main" id="{59B93F49-7C10-4DF5-BF15-F5FC05A39CAC}"/>
              </a:ext>
            </a:extLst>
          </p:cNvPr>
          <p:cNvCxnSpPr>
            <a:cxnSpLocks/>
            <a:stCxn id="19" idx="6"/>
            <a:endCxn id="18" idx="2"/>
          </p:cNvCxnSpPr>
          <p:nvPr/>
        </p:nvCxnSpPr>
        <p:spPr>
          <a:xfrm>
            <a:off x="1559013" y="4545567"/>
            <a:ext cx="586088" cy="4126"/>
          </a:xfrm>
          <a:prstGeom prst="curvedConnector3">
            <a:avLst>
              <a:gd name="adj1" fmla="val 50000"/>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7" name="Соединитель: изогнутый 26">
            <a:extLst>
              <a:ext uri="{FF2B5EF4-FFF2-40B4-BE49-F238E27FC236}">
                <a16:creationId xmlns:a16="http://schemas.microsoft.com/office/drawing/2014/main" id="{8F064755-FE0F-47B0-ACC4-23171FC92290}"/>
              </a:ext>
            </a:extLst>
          </p:cNvPr>
          <p:cNvCxnSpPr>
            <a:cxnSpLocks/>
            <a:stCxn id="26" idx="4"/>
            <a:endCxn id="34" idx="4"/>
          </p:cNvCxnSpPr>
          <p:nvPr/>
        </p:nvCxnSpPr>
        <p:spPr>
          <a:xfrm rot="16200000" flipH="1">
            <a:off x="6405094" y="2628371"/>
            <a:ext cx="12700" cy="3289540"/>
          </a:xfrm>
          <a:prstGeom prst="curvedConnector3">
            <a:avLst>
              <a:gd name="adj1" fmla="val 1800000"/>
            </a:avLst>
          </a:prstGeom>
          <a:ln>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4210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2001189" cy="461665"/>
          </a:xfrm>
          <a:prstGeom prst="rect">
            <a:avLst/>
          </a:prstGeom>
        </p:spPr>
        <p:txBody>
          <a:bodyPr wrap="none">
            <a:spAutoFit/>
          </a:bodyPr>
          <a:lstStyle/>
          <a:p>
            <a:r>
              <a:rPr lang="en-US" sz="2400" b="1" dirty="0"/>
              <a:t>PDF, PMF, CDF</a:t>
            </a:r>
          </a:p>
        </p:txBody>
      </p:sp>
      <p:pic>
        <p:nvPicPr>
          <p:cNvPr id="62" name="Рисунок 61" descr="Справка со сплошной заливкой">
            <a:extLst>
              <a:ext uri="{FF2B5EF4-FFF2-40B4-BE49-F238E27FC236}">
                <a16:creationId xmlns:a16="http://schemas.microsoft.com/office/drawing/2014/main" id="{FAA1D0C0-8A31-475A-B860-29867B04F0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5175" y="2061226"/>
            <a:ext cx="914400" cy="914400"/>
          </a:xfrm>
          <a:prstGeom prst="rect">
            <a:avLst/>
          </a:prstGeom>
        </p:spPr>
      </p:pic>
      <p:sp>
        <p:nvSpPr>
          <p:cNvPr id="9" name="TextBox 8">
            <a:extLst>
              <a:ext uri="{FF2B5EF4-FFF2-40B4-BE49-F238E27FC236}">
                <a16:creationId xmlns:a16="http://schemas.microsoft.com/office/drawing/2014/main" id="{FEA15518-09DA-4D9D-A576-5EF42FCE90F2}"/>
              </a:ext>
            </a:extLst>
          </p:cNvPr>
          <p:cNvSpPr txBox="1"/>
          <p:nvPr/>
        </p:nvSpPr>
        <p:spPr>
          <a:xfrm>
            <a:off x="3400294" y="2387084"/>
            <a:ext cx="1614881" cy="369332"/>
          </a:xfrm>
          <a:prstGeom prst="rect">
            <a:avLst/>
          </a:prstGeom>
          <a:noFill/>
        </p:spPr>
        <p:txBody>
          <a:bodyPr wrap="square">
            <a:spAutoFit/>
          </a:bodyPr>
          <a:lstStyle/>
          <a:p>
            <a:r>
              <a:rPr lang="en-US" dirty="0"/>
              <a:t>PDF, PMF, CDF</a:t>
            </a:r>
          </a:p>
        </p:txBody>
      </p:sp>
    </p:spTree>
    <p:extLst>
      <p:ext uri="{BB962C8B-B14F-4D97-AF65-F5344CB8AC3E}">
        <p14:creationId xmlns:p14="http://schemas.microsoft.com/office/powerpoint/2010/main" val="3293022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36">
            <a:extLst>
              <a:ext uri="{FF2B5EF4-FFF2-40B4-BE49-F238E27FC236}">
                <a16:creationId xmlns:a16="http://schemas.microsoft.com/office/drawing/2014/main" id="{E4A643EF-8C8C-4A9F-9FD2-FA15E1FE37E7}"/>
              </a:ext>
            </a:extLst>
          </p:cNvPr>
          <p:cNvSpPr/>
          <p:nvPr/>
        </p:nvSpPr>
        <p:spPr>
          <a:xfrm>
            <a:off x="46008" y="409467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544560" cy="461665"/>
          </a:xfrm>
          <a:prstGeom prst="rect">
            <a:avLst/>
          </a:prstGeom>
        </p:spPr>
        <p:txBody>
          <a:bodyPr wrap="none">
            <a:spAutoFit/>
          </a:bodyPr>
          <a:lstStyle/>
          <a:p>
            <a:r>
              <a:rPr lang="en-US" sz="2400" b="1" dirty="0"/>
              <a:t>Conditional Independence</a:t>
            </a:r>
          </a:p>
        </p:txBody>
      </p:sp>
      <p:sp>
        <p:nvSpPr>
          <p:cNvPr id="29" name="Прямоугольник 28">
            <a:extLst>
              <a:ext uri="{FF2B5EF4-FFF2-40B4-BE49-F238E27FC236}">
                <a16:creationId xmlns:a16="http://schemas.microsoft.com/office/drawing/2014/main" id="{89A308D4-EB0C-4EA0-A801-85676FE95965}"/>
              </a:ext>
            </a:extLst>
          </p:cNvPr>
          <p:cNvSpPr/>
          <p:nvPr/>
        </p:nvSpPr>
        <p:spPr>
          <a:xfrm>
            <a:off x="1394676" y="695302"/>
            <a:ext cx="377604" cy="369332"/>
          </a:xfrm>
          <a:prstGeom prst="rect">
            <a:avLst/>
          </a:prstGeom>
        </p:spPr>
        <p:txBody>
          <a:bodyPr wrap="none">
            <a:spAutoFit/>
          </a:bodyPr>
          <a:lstStyle/>
          <a:p>
            <a:r>
              <a:rPr lang="en-US" dirty="0">
                <a:ea typeface="+mn-lt"/>
                <a:cs typeface="+mn-lt"/>
              </a:rPr>
              <a:t>vs</a:t>
            </a:r>
          </a:p>
        </p:txBody>
      </p:sp>
      <p:sp>
        <p:nvSpPr>
          <p:cNvPr id="31" name="Прямоугольник 30">
            <a:extLst>
              <a:ext uri="{FF2B5EF4-FFF2-40B4-BE49-F238E27FC236}">
                <a16:creationId xmlns:a16="http://schemas.microsoft.com/office/drawing/2014/main" id="{345688E2-0569-4AA1-98A5-10AD05AE3A1A}"/>
              </a:ext>
            </a:extLst>
          </p:cNvPr>
          <p:cNvSpPr/>
          <p:nvPr/>
        </p:nvSpPr>
        <p:spPr>
          <a:xfrm>
            <a:off x="142182" y="1664956"/>
            <a:ext cx="8961561" cy="369332"/>
          </a:xfrm>
          <a:prstGeom prst="rect">
            <a:avLst/>
          </a:prstGeom>
        </p:spPr>
        <p:txBody>
          <a:bodyPr wrap="square">
            <a:spAutoFit/>
          </a:bodyPr>
          <a:lstStyle/>
          <a:p>
            <a:r>
              <a:rPr lang="en-US" dirty="0">
                <a:ea typeface="+mn-lt"/>
                <a:cs typeface="+mn-lt"/>
              </a:rPr>
              <a:t>In other words, all information about the interdependencies between </a:t>
            </a:r>
            <a:r>
              <a:rPr lang="en-US" b="1" i="1" dirty="0">
                <a:ea typeface="+mn-lt"/>
                <a:cs typeface="+mn-lt"/>
              </a:rPr>
              <a:t>x</a:t>
            </a:r>
            <a:r>
              <a:rPr lang="en-US" dirty="0">
                <a:ea typeface="+mn-lt"/>
                <a:cs typeface="+mn-lt"/>
              </a:rPr>
              <a:t> and </a:t>
            </a:r>
            <a:r>
              <a:rPr lang="en-US" b="1" i="1" dirty="0">
                <a:ea typeface="+mn-lt"/>
                <a:cs typeface="+mn-lt"/>
              </a:rPr>
              <a:t>y</a:t>
            </a:r>
            <a:r>
              <a:rPr lang="en-US" dirty="0">
                <a:ea typeface="+mn-lt"/>
                <a:cs typeface="+mn-lt"/>
              </a:rPr>
              <a:t> is contained in </a:t>
            </a:r>
            <a:r>
              <a:rPr lang="en-US" b="1" i="1" dirty="0">
                <a:ea typeface="+mn-lt"/>
                <a:cs typeface="+mn-lt"/>
              </a:rPr>
              <a:t>z</a:t>
            </a:r>
          </a:p>
        </p:txBody>
      </p:sp>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EA0A61AB-3633-4AE9-8F3D-A1A09488BC0B}"/>
                  </a:ext>
                </a:extLst>
              </p:cNvPr>
              <p:cNvSpPr/>
              <p:nvPr/>
            </p:nvSpPr>
            <p:spPr>
              <a:xfrm>
                <a:off x="255874" y="692256"/>
                <a:ext cx="1083950"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r>
                        <a:rPr lang="en-US" b="1" i="1" dirty="0" smtClean="0">
                          <a:solidFill>
                            <a:srgbClr val="000000"/>
                          </a:solidFill>
                          <a:latin typeface="Cambria Math" panose="02040503050406030204" pitchFamily="18" charset="0"/>
                        </a:rPr>
                        <m:t> | </m:t>
                      </m:r>
                      <m:r>
                        <a:rPr lang="en-US" b="1" i="1" dirty="0" smtClean="0">
                          <a:solidFill>
                            <a:srgbClr val="000000"/>
                          </a:solidFill>
                          <a:latin typeface="Cambria Math" panose="02040503050406030204" pitchFamily="18" charset="0"/>
                        </a:rPr>
                        <m:t>𝒛</m:t>
                      </m:r>
                    </m:oMath>
                  </m:oMathPara>
                </a14:m>
                <a:endParaRPr lang="ru-RU" dirty="0"/>
              </a:p>
            </p:txBody>
          </p:sp>
        </mc:Choice>
        <mc:Fallback xmlns="">
          <p:sp>
            <p:nvSpPr>
              <p:cNvPr id="14" name="Прямоугольник 13">
                <a:extLst>
                  <a:ext uri="{FF2B5EF4-FFF2-40B4-BE49-F238E27FC236}">
                    <a16:creationId xmlns:a16="http://schemas.microsoft.com/office/drawing/2014/main" id="{EA0A61AB-3633-4AE9-8F3D-A1A09488BC0B}"/>
                  </a:ext>
                </a:extLst>
              </p:cNvPr>
              <p:cNvSpPr>
                <a:spLocks noRot="1" noChangeAspect="1" noMove="1" noResize="1" noEditPoints="1" noAdjustHandles="1" noChangeArrowheads="1" noChangeShapeType="1" noTextEdit="1"/>
              </p:cNvSpPr>
              <p:nvPr/>
            </p:nvSpPr>
            <p:spPr>
              <a:xfrm>
                <a:off x="255874" y="692256"/>
                <a:ext cx="1083950" cy="369332"/>
              </a:xfrm>
              <a:prstGeom prst="rect">
                <a:avLst/>
              </a:prstGeom>
              <a:blipFill>
                <a:blip r:embed="rId2"/>
                <a:stretch>
                  <a:fillRect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75F4839C-3ECB-4A8B-9FD0-51A2384BDF73}"/>
                  </a:ext>
                </a:extLst>
              </p:cNvPr>
              <p:cNvSpPr/>
              <p:nvPr/>
            </p:nvSpPr>
            <p:spPr>
              <a:xfrm>
                <a:off x="1854636" y="692256"/>
                <a:ext cx="788998"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smtClean="0">
                          <a:solidFill>
                            <a:srgbClr val="000000"/>
                          </a:solidFill>
                          <a:latin typeface="Cambria Math" panose="02040503050406030204" pitchFamily="18" charset="0"/>
                        </a:rPr>
                        <m:t>𝒙</m:t>
                      </m:r>
                      <m:r>
                        <a:rPr lang="en-US" b="1" i="1" dirty="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𝒚</m:t>
                      </m:r>
                    </m:oMath>
                  </m:oMathPara>
                </a14:m>
                <a:endParaRPr lang="ru-RU" dirty="0"/>
              </a:p>
            </p:txBody>
          </p:sp>
        </mc:Choice>
        <mc:Fallback xmlns="">
          <p:sp>
            <p:nvSpPr>
              <p:cNvPr id="15" name="Прямоугольник 14">
                <a:extLst>
                  <a:ext uri="{FF2B5EF4-FFF2-40B4-BE49-F238E27FC236}">
                    <a16:creationId xmlns:a16="http://schemas.microsoft.com/office/drawing/2014/main" id="{75F4839C-3ECB-4A8B-9FD0-51A2384BDF73}"/>
                  </a:ext>
                </a:extLst>
              </p:cNvPr>
              <p:cNvSpPr>
                <a:spLocks noRot="1" noChangeAspect="1" noMove="1" noResize="1" noEditPoints="1" noAdjustHandles="1" noChangeArrowheads="1" noChangeShapeType="1" noTextEdit="1"/>
              </p:cNvSpPr>
              <p:nvPr/>
            </p:nvSpPr>
            <p:spPr>
              <a:xfrm>
                <a:off x="1854636" y="692256"/>
                <a:ext cx="788998" cy="369332"/>
              </a:xfrm>
              <a:prstGeom prst="rect">
                <a:avLst/>
              </a:prstGeom>
              <a:blipFill>
                <a:blip r:embed="rId3"/>
                <a:stretch>
                  <a:fillRect b="-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CAECBFFD-59B9-4419-85F1-6DD85A9559C0}"/>
                  </a:ext>
                </a:extLst>
              </p:cNvPr>
              <p:cNvSpPr/>
              <p:nvPr/>
            </p:nvSpPr>
            <p:spPr>
              <a:xfrm>
                <a:off x="-46724" y="1151483"/>
                <a:ext cx="326040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000000"/>
                          </a:solidFill>
                          <a:latin typeface="Cambria Math" panose="02040503050406030204" pitchFamily="18" charset="0"/>
                        </a:rPr>
                        <m:t>𝒑</m:t>
                      </m:r>
                      <m:d>
                        <m:dPr>
                          <m:ctrlPr>
                            <a:rPr lang="en-US" b="1" i="1">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𝒑</m:t>
                      </m:r>
                      <m:d>
                        <m:dPr>
                          <m:ctrlPr>
                            <a:rPr lang="en-US" b="1" i="1" smtClean="0">
                              <a:solidFill>
                                <a:srgbClr val="000000"/>
                              </a:solidFill>
                              <a:latin typeface="Cambria Math" panose="02040503050406030204" pitchFamily="18" charset="0"/>
                            </a:rPr>
                          </m:ctrlPr>
                        </m:dPr>
                        <m:e>
                          <m:r>
                            <a:rPr lang="en-US" b="1" i="1" smtClean="0">
                              <a:solidFill>
                                <a:srgbClr val="000000"/>
                              </a:solidFill>
                              <a:latin typeface="Cambria Math" panose="02040503050406030204" pitchFamily="18" charset="0"/>
                            </a:rPr>
                            <m:t>𝒙</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e>
                      </m:d>
                      <m:r>
                        <a:rPr lang="en-US" b="1" i="1" smtClean="0">
                          <a:solidFill>
                            <a:srgbClr val="000000"/>
                          </a:solidFill>
                          <a:latin typeface="Cambria Math" panose="02040503050406030204" pitchFamily="18" charset="0"/>
                        </a:rPr>
                        <m:t>𝒑</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𝒚</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𝒛</m:t>
                      </m:r>
                      <m:r>
                        <a:rPr lang="en-US" b="1" i="1" smtClean="0">
                          <a:solidFill>
                            <a:srgbClr val="000000"/>
                          </a:solidFill>
                          <a:latin typeface="Cambria Math" panose="02040503050406030204" pitchFamily="18" charset="0"/>
                        </a:rPr>
                        <m:t>)</m:t>
                      </m:r>
                    </m:oMath>
                  </m:oMathPara>
                </a14:m>
                <a:endParaRPr lang="ru-RU" b="1" i="1" dirty="0"/>
              </a:p>
            </p:txBody>
          </p:sp>
        </mc:Choice>
        <mc:Fallback xmlns="">
          <p:sp>
            <p:nvSpPr>
              <p:cNvPr id="16" name="Прямоугольник 15">
                <a:extLst>
                  <a:ext uri="{FF2B5EF4-FFF2-40B4-BE49-F238E27FC236}">
                    <a16:creationId xmlns:a16="http://schemas.microsoft.com/office/drawing/2014/main" id="{CAECBFFD-59B9-4419-85F1-6DD85A9559C0}"/>
                  </a:ext>
                </a:extLst>
              </p:cNvPr>
              <p:cNvSpPr>
                <a:spLocks noRot="1" noChangeAspect="1" noMove="1" noResize="1" noEditPoints="1" noAdjustHandles="1" noChangeArrowheads="1" noChangeShapeType="1" noTextEdit="1"/>
              </p:cNvSpPr>
              <p:nvPr/>
            </p:nvSpPr>
            <p:spPr>
              <a:xfrm>
                <a:off x="-46724" y="1151483"/>
                <a:ext cx="3260403" cy="369332"/>
              </a:xfrm>
              <a:prstGeom prst="rect">
                <a:avLst/>
              </a:prstGeom>
              <a:blipFill>
                <a:blip r:embed="rId4"/>
                <a:stretch>
                  <a:fillRect b="-13333"/>
                </a:stretch>
              </a:blipFill>
            </p:spPr>
            <p:txBody>
              <a:bodyPr/>
              <a:lstStyle/>
              <a:p>
                <a:r>
                  <a:rPr lang="ru-RU">
                    <a:noFill/>
                  </a:rPr>
                  <a:t> </a:t>
                </a:r>
              </a:p>
            </p:txBody>
          </p:sp>
        </mc:Fallback>
      </mc:AlternateContent>
      <p:sp>
        <p:nvSpPr>
          <p:cNvPr id="17" name="Прямоугольник 16">
            <a:extLst>
              <a:ext uri="{FF2B5EF4-FFF2-40B4-BE49-F238E27FC236}">
                <a16:creationId xmlns:a16="http://schemas.microsoft.com/office/drawing/2014/main" id="{AD9A00EE-1D3D-45D6-8918-722932205E32}"/>
              </a:ext>
            </a:extLst>
          </p:cNvPr>
          <p:cNvSpPr/>
          <p:nvPr/>
        </p:nvSpPr>
        <p:spPr>
          <a:xfrm>
            <a:off x="142182" y="2034288"/>
            <a:ext cx="8961561" cy="646331"/>
          </a:xfrm>
          <a:prstGeom prst="rect">
            <a:avLst/>
          </a:prstGeom>
        </p:spPr>
        <p:txBody>
          <a:bodyPr wrap="square">
            <a:spAutoFit/>
          </a:bodyPr>
          <a:lstStyle/>
          <a:p>
            <a:r>
              <a:rPr lang="en-US" dirty="0">
                <a:ea typeface="+mn-lt"/>
                <a:cs typeface="+mn-lt"/>
              </a:rPr>
              <a:t>Note that conditional independence does not follow from unconditional independence and vice versa</a:t>
            </a:r>
            <a:endParaRPr lang="en-US" b="1" i="1" dirty="0">
              <a:ea typeface="+mn-lt"/>
              <a:cs typeface="+mn-lt"/>
            </a:endParaRPr>
          </a:p>
        </p:txBody>
      </p:sp>
      <p:sp>
        <p:nvSpPr>
          <p:cNvPr id="2" name="Овал 1">
            <a:extLst>
              <a:ext uri="{FF2B5EF4-FFF2-40B4-BE49-F238E27FC236}">
                <a16:creationId xmlns:a16="http://schemas.microsoft.com/office/drawing/2014/main" id="{09452C92-12AA-4440-81FA-7238C7A158F6}"/>
              </a:ext>
            </a:extLst>
          </p:cNvPr>
          <p:cNvSpPr/>
          <p:nvPr/>
        </p:nvSpPr>
        <p:spPr>
          <a:xfrm>
            <a:off x="1301086" y="2496401"/>
            <a:ext cx="1107100" cy="1107100"/>
          </a:xfrm>
          <a:prstGeom prst="ellipse">
            <a:avLst/>
          </a:prstGeom>
          <a:solidFill>
            <a:schemeClr val="tx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Battle</a:t>
            </a:r>
            <a:endParaRPr lang="ru-RU" dirty="0"/>
          </a:p>
        </p:txBody>
      </p:sp>
      <p:sp>
        <p:nvSpPr>
          <p:cNvPr id="18" name="Овал 17">
            <a:extLst>
              <a:ext uri="{FF2B5EF4-FFF2-40B4-BE49-F238E27FC236}">
                <a16:creationId xmlns:a16="http://schemas.microsoft.com/office/drawing/2014/main" id="{E1230816-0A25-4A64-88E3-F57305183C84}"/>
              </a:ext>
            </a:extLst>
          </p:cNvPr>
          <p:cNvSpPr/>
          <p:nvPr/>
        </p:nvSpPr>
        <p:spPr>
          <a:xfrm>
            <a:off x="2145101" y="3955886"/>
            <a:ext cx="1187614" cy="11876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Imperator</a:t>
            </a:r>
            <a:endParaRPr lang="ru-RU" dirty="0"/>
          </a:p>
        </p:txBody>
      </p:sp>
      <p:sp>
        <p:nvSpPr>
          <p:cNvPr id="19" name="Овал 18">
            <a:extLst>
              <a:ext uri="{FF2B5EF4-FFF2-40B4-BE49-F238E27FC236}">
                <a16:creationId xmlns:a16="http://schemas.microsoft.com/office/drawing/2014/main" id="{FAF6D067-20F5-46E3-BAEF-95609C02D9F3}"/>
              </a:ext>
            </a:extLst>
          </p:cNvPr>
          <p:cNvSpPr/>
          <p:nvPr/>
        </p:nvSpPr>
        <p:spPr>
          <a:xfrm>
            <a:off x="451913" y="3992017"/>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Rome</a:t>
            </a:r>
          </a:p>
        </p:txBody>
      </p:sp>
      <p:cxnSp>
        <p:nvCxnSpPr>
          <p:cNvPr id="6" name="Прямая со стрелкой 5">
            <a:extLst>
              <a:ext uri="{FF2B5EF4-FFF2-40B4-BE49-F238E27FC236}">
                <a16:creationId xmlns:a16="http://schemas.microsoft.com/office/drawing/2014/main" id="{8A3AEAE7-4E7A-43B6-B302-2C1755922C40}"/>
              </a:ext>
            </a:extLst>
          </p:cNvPr>
          <p:cNvCxnSpPr>
            <a:stCxn id="2" idx="3"/>
            <a:endCxn id="19" idx="0"/>
          </p:cNvCxnSpPr>
          <p:nvPr/>
        </p:nvCxnSpPr>
        <p:spPr>
          <a:xfrm flipH="1">
            <a:off x="1005463" y="3441370"/>
            <a:ext cx="457754" cy="5506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8" name="Прямая со стрелкой 7">
            <a:extLst>
              <a:ext uri="{FF2B5EF4-FFF2-40B4-BE49-F238E27FC236}">
                <a16:creationId xmlns:a16="http://schemas.microsoft.com/office/drawing/2014/main" id="{D2457693-E038-431C-B88E-D7618DA9FA51}"/>
              </a:ext>
            </a:extLst>
          </p:cNvPr>
          <p:cNvCxnSpPr>
            <a:stCxn id="2" idx="5"/>
            <a:endCxn id="18" idx="0"/>
          </p:cNvCxnSpPr>
          <p:nvPr/>
        </p:nvCxnSpPr>
        <p:spPr>
          <a:xfrm>
            <a:off x="2246055" y="3441370"/>
            <a:ext cx="492853" cy="51451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6" name="Овал 25">
            <a:extLst>
              <a:ext uri="{FF2B5EF4-FFF2-40B4-BE49-F238E27FC236}">
                <a16:creationId xmlns:a16="http://schemas.microsoft.com/office/drawing/2014/main" id="{061646C8-9FD1-4D4A-A672-F5D03CEAB2F4}"/>
              </a:ext>
            </a:extLst>
          </p:cNvPr>
          <p:cNvSpPr/>
          <p:nvPr/>
        </p:nvSpPr>
        <p:spPr>
          <a:xfrm>
            <a:off x="4206774" y="3166041"/>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IQ</a:t>
            </a:r>
            <a:endParaRPr lang="ru-RU" dirty="0"/>
          </a:p>
        </p:txBody>
      </p:sp>
      <p:sp>
        <p:nvSpPr>
          <p:cNvPr id="32" name="Овал 31">
            <a:extLst>
              <a:ext uri="{FF2B5EF4-FFF2-40B4-BE49-F238E27FC236}">
                <a16:creationId xmlns:a16="http://schemas.microsoft.com/office/drawing/2014/main" id="{1EA1989A-2769-4D3A-9728-815E4D54C20B}"/>
              </a:ext>
            </a:extLst>
          </p:cNvPr>
          <p:cNvSpPr/>
          <p:nvPr/>
        </p:nvSpPr>
        <p:spPr>
          <a:xfrm>
            <a:off x="5851544" y="3166041"/>
            <a:ext cx="1107100" cy="1107100"/>
          </a:xfrm>
          <a:prstGeom prst="ellipse">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Test</a:t>
            </a:r>
            <a:endParaRPr lang="ru-RU" dirty="0"/>
          </a:p>
        </p:txBody>
      </p:sp>
      <p:sp>
        <p:nvSpPr>
          <p:cNvPr id="34" name="Овал 33">
            <a:extLst>
              <a:ext uri="{FF2B5EF4-FFF2-40B4-BE49-F238E27FC236}">
                <a16:creationId xmlns:a16="http://schemas.microsoft.com/office/drawing/2014/main" id="{8FAE149F-38C8-466F-B7F6-D2204A0E1725}"/>
              </a:ext>
            </a:extLst>
          </p:cNvPr>
          <p:cNvSpPr/>
          <p:nvPr/>
        </p:nvSpPr>
        <p:spPr>
          <a:xfrm>
            <a:off x="7496314" y="3166041"/>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Grade</a:t>
            </a:r>
            <a:endParaRPr lang="ru-RU" dirty="0"/>
          </a:p>
        </p:txBody>
      </p:sp>
      <p:cxnSp>
        <p:nvCxnSpPr>
          <p:cNvPr id="12" name="Прямая со стрелкой 11">
            <a:extLst>
              <a:ext uri="{FF2B5EF4-FFF2-40B4-BE49-F238E27FC236}">
                <a16:creationId xmlns:a16="http://schemas.microsoft.com/office/drawing/2014/main" id="{73CEE323-40E8-401E-8C60-A1F70CF2EB82}"/>
              </a:ext>
            </a:extLst>
          </p:cNvPr>
          <p:cNvCxnSpPr>
            <a:stCxn id="26" idx="6"/>
            <a:endCxn id="32" idx="2"/>
          </p:cNvCxnSpPr>
          <p:nvPr/>
        </p:nvCxnSpPr>
        <p:spPr>
          <a:xfrm>
            <a:off x="5313874" y="3719591"/>
            <a:ext cx="537670"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5" name="Прямая со стрелкой 34">
            <a:extLst>
              <a:ext uri="{FF2B5EF4-FFF2-40B4-BE49-F238E27FC236}">
                <a16:creationId xmlns:a16="http://schemas.microsoft.com/office/drawing/2014/main" id="{131B08C7-2D04-4C09-AB5F-3EF4283D4B50}"/>
              </a:ext>
            </a:extLst>
          </p:cNvPr>
          <p:cNvCxnSpPr>
            <a:cxnSpLocks/>
            <a:stCxn id="32" idx="6"/>
            <a:endCxn id="34" idx="2"/>
          </p:cNvCxnSpPr>
          <p:nvPr/>
        </p:nvCxnSpPr>
        <p:spPr>
          <a:xfrm>
            <a:off x="6958644" y="3719591"/>
            <a:ext cx="537670"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41" name="Рисунок 40" descr="Глаз">
            <a:extLst>
              <a:ext uri="{FF2B5EF4-FFF2-40B4-BE49-F238E27FC236}">
                <a16:creationId xmlns:a16="http://schemas.microsoft.com/office/drawing/2014/main" id="{52292F98-EB3A-467E-AD4B-56A490B2CE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9291" y="2691258"/>
            <a:ext cx="492853" cy="492853"/>
          </a:xfrm>
          <a:prstGeom prst="rect">
            <a:avLst/>
          </a:prstGeom>
        </p:spPr>
      </p:pic>
      <p:cxnSp>
        <p:nvCxnSpPr>
          <p:cNvPr id="42" name="Соединитель: изогнутый 41">
            <a:extLst>
              <a:ext uri="{FF2B5EF4-FFF2-40B4-BE49-F238E27FC236}">
                <a16:creationId xmlns:a16="http://schemas.microsoft.com/office/drawing/2014/main" id="{F5A66EB1-0160-402D-B459-17C1F20AA9CD}"/>
              </a:ext>
            </a:extLst>
          </p:cNvPr>
          <p:cNvCxnSpPr>
            <a:cxnSpLocks/>
          </p:cNvCxnSpPr>
          <p:nvPr/>
        </p:nvCxnSpPr>
        <p:spPr>
          <a:xfrm>
            <a:off x="1559013" y="4545567"/>
            <a:ext cx="586088" cy="4126"/>
          </a:xfrm>
          <a:prstGeom prst="curvedConnector3">
            <a:avLst>
              <a:gd name="adj1" fmla="val 50000"/>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3" name="Соединитель: изогнутый 42">
            <a:extLst>
              <a:ext uri="{FF2B5EF4-FFF2-40B4-BE49-F238E27FC236}">
                <a16:creationId xmlns:a16="http://schemas.microsoft.com/office/drawing/2014/main" id="{52EBC509-FDB2-4932-951A-A6D46A90E7D7}"/>
              </a:ext>
            </a:extLst>
          </p:cNvPr>
          <p:cNvCxnSpPr>
            <a:cxnSpLocks/>
          </p:cNvCxnSpPr>
          <p:nvPr/>
        </p:nvCxnSpPr>
        <p:spPr>
          <a:xfrm rot="16200000" flipH="1">
            <a:off x="6405094" y="2628371"/>
            <a:ext cx="12700" cy="3289540"/>
          </a:xfrm>
          <a:prstGeom prst="curvedConnector3">
            <a:avLst>
              <a:gd name="adj1" fmla="val 1800000"/>
            </a:avLst>
          </a:prstGeom>
          <a:ln>
            <a:prstDash val="dash"/>
            <a:tailEnd type="triangle"/>
          </a:ln>
        </p:spPr>
        <p:style>
          <a:lnRef idx="2">
            <a:schemeClr val="accent1"/>
          </a:lnRef>
          <a:fillRef idx="0">
            <a:schemeClr val="accent1"/>
          </a:fillRef>
          <a:effectRef idx="1">
            <a:schemeClr val="accent1"/>
          </a:effectRef>
          <a:fontRef idx="minor">
            <a:schemeClr val="tx1"/>
          </a:fontRef>
        </p:style>
      </p:cxnSp>
      <p:pic>
        <p:nvPicPr>
          <p:cNvPr id="44" name="Рисунок 43" descr="Глаз">
            <a:extLst>
              <a:ext uri="{FF2B5EF4-FFF2-40B4-BE49-F238E27FC236}">
                <a16:creationId xmlns:a16="http://schemas.microsoft.com/office/drawing/2014/main" id="{1A1E4EAB-545F-4564-9214-747515F69F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58667" y="2597038"/>
            <a:ext cx="492853" cy="492853"/>
          </a:xfrm>
          <a:prstGeom prst="rect">
            <a:avLst/>
          </a:prstGeom>
        </p:spPr>
      </p:pic>
      <p:sp>
        <p:nvSpPr>
          <p:cNvPr id="45" name="Знак умножения 44">
            <a:extLst>
              <a:ext uri="{FF2B5EF4-FFF2-40B4-BE49-F238E27FC236}">
                <a16:creationId xmlns:a16="http://schemas.microsoft.com/office/drawing/2014/main" id="{C1D33A68-B3DE-4FFC-A5E6-46AF863C9967}"/>
              </a:ext>
            </a:extLst>
          </p:cNvPr>
          <p:cNvSpPr/>
          <p:nvPr/>
        </p:nvSpPr>
        <p:spPr>
          <a:xfrm>
            <a:off x="1604976" y="4301405"/>
            <a:ext cx="488323" cy="4883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Знак умножения 45">
            <a:extLst>
              <a:ext uri="{FF2B5EF4-FFF2-40B4-BE49-F238E27FC236}">
                <a16:creationId xmlns:a16="http://schemas.microsoft.com/office/drawing/2014/main" id="{DAF29ABE-E7CD-4CE0-9EF6-2E3CD1E376D2}"/>
              </a:ext>
            </a:extLst>
          </p:cNvPr>
          <p:cNvSpPr/>
          <p:nvPr/>
        </p:nvSpPr>
        <p:spPr>
          <a:xfrm>
            <a:off x="6148221" y="4266900"/>
            <a:ext cx="488323" cy="48832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24634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6">
            <a:extLst>
              <a:ext uri="{FF2B5EF4-FFF2-40B4-BE49-F238E27FC236}">
                <a16:creationId xmlns:a16="http://schemas.microsoft.com/office/drawing/2014/main" id="{89CE1E42-42FA-48AC-8B9D-0678C2CC9062}"/>
              </a:ext>
            </a:extLst>
          </p:cNvPr>
          <p:cNvSpPr txBox="1">
            <a:spLocks noChangeArrowheads="1"/>
          </p:cNvSpPr>
          <p:nvPr/>
        </p:nvSpPr>
        <p:spPr bwMode="auto">
          <a:xfrm>
            <a:off x="0" y="107805"/>
            <a:ext cx="48364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2"/>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a:spcBef>
                <a:spcPct val="0"/>
              </a:spcBef>
              <a:buClrTx/>
              <a:buNone/>
            </a:pPr>
            <a:r>
              <a:rPr lang="ru-RU" b="1" err="1">
                <a:solidFill>
                  <a:schemeClr val="tx1"/>
                </a:solidFill>
                <a:latin typeface="Calibri"/>
                <a:cs typeface="Arial"/>
              </a:rPr>
              <a:t>Multivariate</a:t>
            </a:r>
            <a:r>
              <a:rPr lang="ru-RU" b="1">
                <a:solidFill>
                  <a:schemeClr val="tx1"/>
                </a:solidFill>
                <a:latin typeface="Calibri"/>
                <a:cs typeface="Arial"/>
              </a:rPr>
              <a:t> </a:t>
            </a:r>
            <a:r>
              <a:rPr lang="ru-RU" b="1" err="1">
                <a:solidFill>
                  <a:schemeClr val="tx1"/>
                </a:solidFill>
                <a:latin typeface="Calibri"/>
                <a:cs typeface="Arial"/>
              </a:rPr>
              <a:t>distribution</a:t>
            </a:r>
            <a:r>
              <a:rPr lang="ru-RU" b="1">
                <a:solidFill>
                  <a:schemeClr val="tx1"/>
                </a:solidFill>
                <a:latin typeface="Calibri"/>
                <a:cs typeface="Arial"/>
              </a:rPr>
              <a:t> </a:t>
            </a:r>
            <a:r>
              <a:rPr lang="ru-RU" b="1" err="1">
                <a:solidFill>
                  <a:schemeClr val="tx1"/>
                </a:solidFill>
                <a:latin typeface="Calibri"/>
                <a:cs typeface="Arial"/>
              </a:rPr>
              <a:t>estimation</a:t>
            </a:r>
            <a:r>
              <a:rPr lang="ru-RU" altLang="ru-RU" b="1">
                <a:solidFill>
                  <a:schemeClr val="tx1"/>
                </a:solidFill>
                <a:latin typeface="Calibri"/>
                <a:cs typeface="Calibri"/>
              </a:rPr>
              <a:t> </a:t>
            </a:r>
            <a:endParaRPr lang="ru-RU" b="1">
              <a:solidFill>
                <a:schemeClr val="tx1"/>
              </a:solidFill>
              <a:latin typeface="Calibri"/>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8E3959-4BE8-499E-8FAB-2670E0B9EB43}"/>
                  </a:ext>
                </a:extLst>
              </p:cNvPr>
              <p:cNvSpPr txBox="1"/>
              <p:nvPr/>
            </p:nvSpPr>
            <p:spPr>
              <a:xfrm>
                <a:off x="0" y="648951"/>
                <a:ext cx="8850609" cy="2839367"/>
              </a:xfrm>
              <a:prstGeom prst="rect">
                <a:avLst/>
              </a:prstGeom>
              <a:noFill/>
            </p:spPr>
            <p:txBody>
              <a:bodyPr wrap="square" rtlCol="0">
                <a:spAutoFit/>
              </a:bodyPr>
              <a:lstStyle/>
              <a:p>
                <a:r>
                  <a:rPr lang="en-US" b="1" i="1" dirty="0">
                    <a:solidFill>
                      <a:schemeClr val="accent1"/>
                    </a:solidFill>
                  </a:rPr>
                  <a:t>Factorization</a:t>
                </a:r>
                <a:r>
                  <a:rPr lang="ru-RU" b="1" dirty="0"/>
                  <a:t> </a:t>
                </a:r>
                <a:r>
                  <a:rPr lang="en-US" dirty="0"/>
                  <a:t>involves the decomposition of a multivariate distribution function (or density) into the product of conditional distributions</a:t>
                </a:r>
                <a:r>
                  <a:rPr lang="ru-RU" dirty="0"/>
                  <a:t>:</a:t>
                </a:r>
                <a:endParaRPr lang="en-US" dirty="0"/>
              </a:p>
              <a:p>
                <a:pPr/>
                <a14:m>
                  <m:oMathPara xmlns:m="http://schemas.openxmlformats.org/officeDocument/2006/math">
                    <m:oMathParaPr>
                      <m:jc m:val="centerGroup"/>
                    </m:oMathParaPr>
                    <m:oMath xmlns:m="http://schemas.openxmlformats.org/officeDocument/2006/math">
                      <m:r>
                        <a:rPr lang="en-US" b="1" i="1" smtClean="0">
                          <a:solidFill>
                            <a:srgbClr val="000000"/>
                          </a:solidFill>
                          <a:latin typeface="Cambria Math" panose="02040503050406030204" pitchFamily="18" charset="0"/>
                        </a:rPr>
                        <m:t>𝒇</m:t>
                      </m:r>
                      <m:d>
                        <m:dPr>
                          <m:ctrlPr>
                            <a:rPr lang="en-US" b="1" i="1">
                              <a:solidFill>
                                <a:srgbClr val="000000"/>
                              </a:solidFill>
                              <a:latin typeface="Cambria Math" panose="02040503050406030204" pitchFamily="18" charset="0"/>
                            </a:rPr>
                          </m:ctrlPr>
                        </m:dPr>
                        <m:e>
                          <m:sSub>
                            <m:sSubPr>
                              <m:ctrlPr>
                                <a:rPr lang="ru-RU"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ru-RU" b="1" i="1" smtClean="0">
                                  <a:solidFill>
                                    <a:srgbClr val="000000"/>
                                  </a:solidFill>
                                  <a:latin typeface="Cambria Math" panose="02040503050406030204" pitchFamily="18" charset="0"/>
                                </a:rPr>
                                <m:t>𝟏</m:t>
                              </m:r>
                            </m:sub>
                          </m:sSub>
                          <m:r>
                            <a:rPr lang="ru-RU" b="1" i="1" smtClean="0">
                              <a:solidFill>
                                <a:srgbClr val="000000"/>
                              </a:solidFill>
                              <a:latin typeface="Cambria Math" panose="02040503050406030204" pitchFamily="18" charset="0"/>
                            </a:rPr>
                            <m:t>,...,</m:t>
                          </m:r>
                          <m:sSub>
                            <m:sSubPr>
                              <m:ctrlPr>
                                <a:rPr lang="ru-RU"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𝒏</m:t>
                              </m:r>
                            </m:sub>
                          </m:sSub>
                        </m:e>
                      </m:d>
                      <m:r>
                        <a:rPr lang="ru-RU"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𝒇</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ru-RU" b="1" i="1" smtClean="0">
                              <a:solidFill>
                                <a:srgbClr val="000000"/>
                              </a:solidFill>
                              <a:latin typeface="Cambria Math" panose="02040503050406030204" pitchFamily="18" charset="0"/>
                            </a:rPr>
                            <m:t>𝟏</m:t>
                          </m:r>
                        </m:sub>
                      </m:sSub>
                      <m:r>
                        <a:rPr lang="en-US" b="1" i="1" smtClean="0">
                          <a:solidFill>
                            <a:srgbClr val="000000"/>
                          </a:solidFill>
                          <a:latin typeface="Cambria Math" panose="02040503050406030204" pitchFamily="18" charset="0"/>
                        </a:rPr>
                        <m:t>)</m:t>
                      </m:r>
                      <m:nary>
                        <m:naryPr>
                          <m:chr m:val="∏"/>
                          <m:ctrlPr>
                            <a:rPr lang="en-US" b="1" i="1" smtClean="0">
                              <a:solidFill>
                                <a:srgbClr val="000000"/>
                              </a:solidFill>
                              <a:latin typeface="Cambria Math" panose="02040503050406030204" pitchFamily="18" charset="0"/>
                            </a:rPr>
                          </m:ctrlPr>
                        </m:naryPr>
                        <m:sub>
                          <m:r>
                            <m:rPr>
                              <m:brk m:alnAt="23"/>
                            </m:rPr>
                            <a:rPr lang="en-US" b="1" i="1" smtClean="0">
                              <a:solidFill>
                                <a:srgbClr val="000000"/>
                              </a:solidFill>
                              <a:latin typeface="Cambria Math" panose="02040503050406030204" pitchFamily="18" charset="0"/>
                            </a:rPr>
                            <m:t>𝒊</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𝟐</m:t>
                          </m:r>
                        </m:sub>
                        <m:sup>
                          <m:r>
                            <a:rPr lang="en-US" b="1" i="1" smtClean="0">
                              <a:solidFill>
                                <a:srgbClr val="000000"/>
                              </a:solidFill>
                              <a:latin typeface="Cambria Math" panose="02040503050406030204" pitchFamily="18" charset="0"/>
                            </a:rPr>
                            <m:t>𝒏</m:t>
                          </m:r>
                        </m:sup>
                        <m:e>
                          <m:r>
                            <a:rPr lang="en-US" b="1" i="1" smtClean="0">
                              <a:solidFill>
                                <a:srgbClr val="000000"/>
                              </a:solidFill>
                              <a:latin typeface="Cambria Math" panose="02040503050406030204" pitchFamily="18" charset="0"/>
                            </a:rPr>
                            <m:t>𝒇</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𝒊</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𝟏</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𝒊</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𝟏</m:t>
                              </m:r>
                            </m:sub>
                          </m:sSub>
                          <m:r>
                            <a:rPr lang="en-US" b="1" i="1" smtClean="0">
                              <a:solidFill>
                                <a:srgbClr val="000000"/>
                              </a:solidFill>
                              <a:latin typeface="Cambria Math" panose="02040503050406030204" pitchFamily="18" charset="0"/>
                            </a:rPr>
                            <m:t>)</m:t>
                          </m:r>
                        </m:e>
                      </m:nary>
                    </m:oMath>
                  </m:oMathPara>
                </a14:m>
                <a:endParaRPr lang="en-US" b="1" dirty="0">
                  <a:solidFill>
                    <a:srgbClr val="000000"/>
                  </a:solidFill>
                </a:endParaRPr>
              </a:p>
              <a:p>
                <a:r>
                  <a:rPr lang="en-US" dirty="0"/>
                  <a:t>In order to simplify and understand logic, you can add </a:t>
                </a:r>
                <a:r>
                  <a:rPr lang="en-US" b="1" dirty="0"/>
                  <a:t>a </a:t>
                </a:r>
                <a:r>
                  <a:rPr lang="en-US" b="1" i="1" dirty="0">
                    <a:solidFill>
                      <a:schemeClr val="accent1"/>
                    </a:solidFill>
                  </a:rPr>
                  <a:t>chain rule</a:t>
                </a:r>
                <a:r>
                  <a:rPr lang="ru-RU" b="1" i="1" dirty="0">
                    <a:solidFill>
                      <a:schemeClr val="accent1"/>
                    </a:solidFill>
                  </a:rPr>
                  <a:t>.</a:t>
                </a:r>
              </a:p>
              <a:p>
                <a:pPr algn="ctr"/>
                <a14:m>
                  <m:oMath xmlns:m="http://schemas.openxmlformats.org/officeDocument/2006/math">
                    <m:r>
                      <a:rPr lang="en-US" b="1" i="1" smtClean="0">
                        <a:solidFill>
                          <a:srgbClr val="000000"/>
                        </a:solidFill>
                        <a:latin typeface="Cambria Math" panose="02040503050406030204" pitchFamily="18" charset="0"/>
                      </a:rPr>
                      <m:t>𝒇</m:t>
                    </m:r>
                    <m:d>
                      <m:dPr>
                        <m:ctrlPr>
                          <a:rPr lang="en-US" b="1" i="1">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𝟏</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𝟐</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e>
                    </m:d>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𝒇</m:t>
                    </m:r>
                    <m:d>
                      <m:dPr>
                        <m:ctrlPr>
                          <a:rPr lang="en-US" b="1" i="1" smtClean="0">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𝟏</m:t>
                            </m:r>
                          </m:sub>
                        </m:sSub>
                      </m:e>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𝟐</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e>
                    </m:d>
                    <m:r>
                      <a:rPr lang="en-US" b="1" i="1" smtClean="0">
                        <a:solidFill>
                          <a:srgbClr val="000000"/>
                        </a:solidFill>
                        <a:latin typeface="Cambria Math" panose="02040503050406030204" pitchFamily="18" charset="0"/>
                      </a:rPr>
                      <m:t>𝒇</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𝟐</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r>
                      <a:rPr lang="en-US" b="1" i="1" smtClean="0">
                        <a:solidFill>
                          <a:srgbClr val="000000"/>
                        </a:solidFill>
                        <a:latin typeface="Cambria Math" panose="02040503050406030204" pitchFamily="18" charset="0"/>
                      </a:rPr>
                      <m:t>)</m:t>
                    </m:r>
                  </m:oMath>
                </a14:m>
                <a:r>
                  <a:rPr lang="en-US" b="1" dirty="0"/>
                  <a:t>,</a:t>
                </a:r>
              </a:p>
              <a:p>
                <a:pPr algn="ctr"/>
                <a14:m>
                  <m:oMath xmlns:m="http://schemas.openxmlformats.org/officeDocument/2006/math">
                    <m:r>
                      <a:rPr lang="en-US" b="1" i="1" smtClean="0">
                        <a:solidFill>
                          <a:srgbClr val="000000"/>
                        </a:solidFill>
                        <a:latin typeface="Cambria Math" panose="02040503050406030204" pitchFamily="18" charset="0"/>
                      </a:rPr>
                      <m:t>𝒇</m:t>
                    </m:r>
                    <m:d>
                      <m:dPr>
                        <m:ctrlPr>
                          <a:rPr lang="en-US" b="1" i="1">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𝟐</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e>
                    </m:d>
                    <m:r>
                      <a:rPr lang="en-US" b="1" i="1" smtClean="0">
                        <a:solidFill>
                          <a:srgbClr val="000000"/>
                        </a:solidFill>
                        <a:latin typeface="Cambria Math" panose="02040503050406030204" pitchFamily="18" charset="0"/>
                      </a:rPr>
                      <m:t>=</m:t>
                    </m:r>
                  </m:oMath>
                </a14:m>
                <a:r>
                  <a:rPr lang="en-US" b="1" dirty="0">
                    <a:solidFill>
                      <a:srgbClr val="000000"/>
                    </a:solidFill>
                  </a:rPr>
                  <a:t> </a:t>
                </a:r>
                <a14:m>
                  <m:oMath xmlns:m="http://schemas.openxmlformats.org/officeDocument/2006/math">
                    <m:r>
                      <a:rPr lang="en-US" b="1" i="1" smtClean="0">
                        <a:solidFill>
                          <a:srgbClr val="000000"/>
                        </a:solidFill>
                        <a:latin typeface="Cambria Math" panose="02040503050406030204" pitchFamily="18" charset="0"/>
                      </a:rPr>
                      <m:t>𝒇</m:t>
                    </m:r>
                    <m:d>
                      <m:dPr>
                        <m:ctrlPr>
                          <a:rPr lang="en-US" b="1" i="1">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𝟐</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e>
                    </m:d>
                    <m:r>
                      <a:rPr lang="en-US" b="1" i="1" smtClean="0">
                        <a:solidFill>
                          <a:srgbClr val="000000"/>
                        </a:solidFill>
                        <a:latin typeface="Cambria Math" panose="02040503050406030204" pitchFamily="18" charset="0"/>
                      </a:rPr>
                      <m:t>𝒇</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r>
                      <a:rPr lang="en-US" b="1" i="1" smtClean="0">
                        <a:solidFill>
                          <a:srgbClr val="000000"/>
                        </a:solidFill>
                        <a:latin typeface="Cambria Math" panose="02040503050406030204" pitchFamily="18" charset="0"/>
                      </a:rPr>
                      <m:t>)</m:t>
                    </m:r>
                  </m:oMath>
                </a14:m>
                <a:r>
                  <a:rPr lang="en-US" b="1" dirty="0"/>
                  <a:t>,</a:t>
                </a:r>
              </a:p>
              <a:p>
                <a:pPr/>
                <a14:m>
                  <m:oMathPara xmlns:m="http://schemas.openxmlformats.org/officeDocument/2006/math">
                    <m:oMathParaPr>
                      <m:jc m:val="centerGroup"/>
                    </m:oMathParaPr>
                    <m:oMath xmlns:m="http://schemas.openxmlformats.org/officeDocument/2006/math">
                      <m:r>
                        <a:rPr lang="en-US" b="1" i="1" smtClean="0">
                          <a:solidFill>
                            <a:srgbClr val="000000"/>
                          </a:solidFill>
                          <a:latin typeface="Cambria Math" panose="02040503050406030204" pitchFamily="18" charset="0"/>
                        </a:rPr>
                        <m:t>𝒇</m:t>
                      </m:r>
                      <m:d>
                        <m:dPr>
                          <m:ctrlPr>
                            <a:rPr lang="en-US" b="1" i="1">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𝟏</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𝟐</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e>
                      </m:d>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𝒇</m:t>
                      </m:r>
                      <m:d>
                        <m:dPr>
                          <m:ctrlPr>
                            <a:rPr lang="en-US" b="1" i="1">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𝟏</m:t>
                              </m:r>
                            </m:sub>
                          </m:sSub>
                        </m:e>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𝟐</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e>
                      </m:d>
                      <m:r>
                        <a:rPr lang="en-US" b="1" i="1" smtClean="0">
                          <a:solidFill>
                            <a:srgbClr val="000000"/>
                          </a:solidFill>
                          <a:latin typeface="Cambria Math" panose="02040503050406030204" pitchFamily="18" charset="0"/>
                        </a:rPr>
                        <m:t>𝒇</m:t>
                      </m:r>
                      <m:d>
                        <m:dPr>
                          <m:ctrlPr>
                            <a:rPr lang="en-US" b="1" i="1">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𝟐</m:t>
                              </m:r>
                            </m:sub>
                          </m:sSub>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e>
                      </m:d>
                      <m:r>
                        <a:rPr lang="en-US" b="1" i="1" smtClean="0">
                          <a:solidFill>
                            <a:srgbClr val="000000"/>
                          </a:solidFill>
                          <a:latin typeface="Cambria Math" panose="02040503050406030204" pitchFamily="18" charset="0"/>
                        </a:rPr>
                        <m:t>𝒇</m:t>
                      </m:r>
                      <m:d>
                        <m:dPr>
                          <m:ctrlPr>
                            <a:rPr lang="en-US" b="1" i="1">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𝒙</m:t>
                              </m:r>
                            </m:e>
                            <m:sub>
                              <m:r>
                                <a:rPr lang="en-US" b="1" i="1" smtClean="0">
                                  <a:solidFill>
                                    <a:srgbClr val="000000"/>
                                  </a:solidFill>
                                  <a:latin typeface="Cambria Math" panose="02040503050406030204" pitchFamily="18" charset="0"/>
                                </a:rPr>
                                <m:t>𝟑</m:t>
                              </m:r>
                            </m:sub>
                          </m:sSub>
                        </m:e>
                      </m:d>
                      <m:r>
                        <a:rPr lang="en-US" b="1" i="0" smtClean="0">
                          <a:solidFill>
                            <a:srgbClr val="000000"/>
                          </a:solidFill>
                          <a:latin typeface="Cambria Math" panose="02040503050406030204" pitchFamily="18" charset="0"/>
                        </a:rPr>
                        <m:t>.</m:t>
                      </m:r>
                    </m:oMath>
                  </m:oMathPara>
                </a14:m>
                <a:endParaRPr lang="en-US" b="1" dirty="0"/>
              </a:p>
              <a:p>
                <a:endParaRPr lang="ru-RU" b="1" dirty="0"/>
              </a:p>
            </p:txBody>
          </p:sp>
        </mc:Choice>
        <mc:Fallback xmlns="">
          <p:sp>
            <p:nvSpPr>
              <p:cNvPr id="3" name="TextBox 2">
                <a:extLst>
                  <a:ext uri="{FF2B5EF4-FFF2-40B4-BE49-F238E27FC236}">
                    <a16:creationId xmlns:a16="http://schemas.microsoft.com/office/drawing/2014/main" id="{DC8E3959-4BE8-499E-8FAB-2670E0B9EB43}"/>
                  </a:ext>
                </a:extLst>
              </p:cNvPr>
              <p:cNvSpPr txBox="1">
                <a:spLocks noRot="1" noChangeAspect="1" noMove="1" noResize="1" noEditPoints="1" noAdjustHandles="1" noChangeArrowheads="1" noChangeShapeType="1" noTextEdit="1"/>
              </p:cNvSpPr>
              <p:nvPr/>
            </p:nvSpPr>
            <p:spPr>
              <a:xfrm>
                <a:off x="0" y="648951"/>
                <a:ext cx="8850609" cy="2839367"/>
              </a:xfrm>
              <a:prstGeom prst="rect">
                <a:avLst/>
              </a:prstGeom>
              <a:blipFill>
                <a:blip r:embed="rId3"/>
                <a:stretch>
                  <a:fillRect l="-551" t="-1073"/>
                </a:stretch>
              </a:blipFill>
            </p:spPr>
            <p:txBody>
              <a:bodyPr/>
              <a:lstStyle/>
              <a:p>
                <a:r>
                  <a:rPr lang="en-US">
                    <a:noFill/>
                  </a:rPr>
                  <a:t> </a:t>
                </a:r>
              </a:p>
            </p:txBody>
          </p:sp>
        </mc:Fallback>
      </mc:AlternateContent>
      <p:sp>
        <p:nvSpPr>
          <p:cNvPr id="4" name="Прямоугольник 3">
            <a:extLst>
              <a:ext uri="{FF2B5EF4-FFF2-40B4-BE49-F238E27FC236}">
                <a16:creationId xmlns:a16="http://schemas.microsoft.com/office/drawing/2014/main" id="{3E4C57AB-73CB-4128-8AD6-1629C0842ED3}"/>
              </a:ext>
            </a:extLst>
          </p:cNvPr>
          <p:cNvSpPr/>
          <p:nvPr/>
        </p:nvSpPr>
        <p:spPr>
          <a:xfrm>
            <a:off x="2235991" y="2783214"/>
            <a:ext cx="4300540" cy="3853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F8500E54-0842-418E-A125-A709773F0199}"/>
              </a:ext>
            </a:extLst>
          </p:cNvPr>
          <p:cNvSpPr/>
          <p:nvPr/>
        </p:nvSpPr>
        <p:spPr>
          <a:xfrm>
            <a:off x="107576" y="435134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2C8FDF-95AE-4781-A95A-4DB2EA742CAB}"/>
                  </a:ext>
                </a:extLst>
              </p:cNvPr>
              <p:cNvSpPr txBox="1"/>
              <p:nvPr/>
            </p:nvSpPr>
            <p:spPr>
              <a:xfrm>
                <a:off x="0" y="3112175"/>
                <a:ext cx="8464312" cy="2031325"/>
              </a:xfrm>
              <a:prstGeom prst="rect">
                <a:avLst/>
              </a:prstGeom>
              <a:noFill/>
            </p:spPr>
            <p:txBody>
              <a:bodyPr wrap="square" rtlCol="0">
                <a:spAutoFit/>
              </a:bodyPr>
              <a:lstStyle/>
              <a:p>
                <a:r>
                  <a:rPr lang="en-US" dirty="0"/>
                  <a:t>Also you need to define </a:t>
                </a:r>
                <a:r>
                  <a:rPr lang="en-US" b="1" i="1" dirty="0">
                    <a:solidFill>
                      <a:schemeClr val="accent1"/>
                    </a:solidFill>
                  </a:rPr>
                  <a:t>conditional independence.</a:t>
                </a:r>
                <a:r>
                  <a:rPr lang="ru-RU" b="1" i="1" dirty="0">
                    <a:solidFill>
                      <a:schemeClr val="accent1"/>
                    </a:solidFill>
                  </a:rPr>
                  <a:t> </a:t>
                </a:r>
                <a:endParaRPr lang="ru-RU" i="1" dirty="0">
                  <a:solidFill>
                    <a:schemeClr val="accent1"/>
                  </a:solidFill>
                </a:endParaRPr>
              </a:p>
              <a:p>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oMath>
                </a14:m>
                <a:r>
                  <a:rPr lang="en-US" dirty="0">
                    <a:solidFill>
                      <a:srgbClr val="000000"/>
                    </a:solidFill>
                  </a:rPr>
                  <a:t> </a:t>
                </a:r>
                <a:r>
                  <a:rPr lang="en-US" dirty="0"/>
                  <a:t>and</a:t>
                </a:r>
                <a:r>
                  <a:rPr lang="ru-RU" dirty="0"/>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ru-RU" b="0" i="1" smtClean="0">
                            <a:solidFill>
                              <a:srgbClr val="000000"/>
                            </a:solidFill>
                            <a:latin typeface="Cambria Math" panose="02040503050406030204" pitchFamily="18" charset="0"/>
                          </a:rPr>
                          <m:t>2</m:t>
                        </m:r>
                      </m:sub>
                    </m:sSub>
                  </m:oMath>
                </a14:m>
                <a:r>
                  <a:rPr lang="ru-RU" dirty="0">
                    <a:solidFill>
                      <a:srgbClr val="000000"/>
                    </a:solidFill>
                  </a:rPr>
                  <a:t> </a:t>
                </a:r>
                <a:r>
                  <a:rPr lang="en-US" dirty="0"/>
                  <a:t>are independent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3</m:t>
                        </m:r>
                      </m:sub>
                    </m:sSub>
                    <m:r>
                      <a:rPr lang="ru-RU" b="0" i="1" smtClean="0">
                        <a:solidFill>
                          <a:srgbClr val="000000"/>
                        </a:solidFill>
                        <a:latin typeface="Cambria Math" panose="02040503050406030204" pitchFamily="18" charset="0"/>
                      </a:rPr>
                      <m:t> </m:t>
                    </m:r>
                  </m:oMath>
                </a14:m>
                <a:r>
                  <a:rPr lang="ru-RU" i="1" dirty="0">
                    <a:solidFill>
                      <a:schemeClr val="accent1"/>
                    </a:solidFill>
                  </a:rPr>
                  <a:t>- </a:t>
                </a:r>
                <a14:m>
                  <m:oMath xmlns:m="http://schemas.openxmlformats.org/officeDocument/2006/math">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3</m:t>
                        </m:r>
                      </m:sub>
                    </m:sSub>
                  </m:oMath>
                </a14:m>
                <a:r>
                  <a:rPr lang="ru-RU" dirty="0"/>
                  <a:t>, </a:t>
                </a:r>
                <a:r>
                  <a:rPr lang="en-US" dirty="0"/>
                  <a:t>if</a:t>
                </a:r>
                <a:r>
                  <a:rPr lang="ru-RU" dirty="0"/>
                  <a:t>: </a:t>
                </a:r>
              </a:p>
              <a:p>
                <a:pPr/>
                <a14:m>
                  <m:oMathPara xmlns:m="http://schemas.openxmlformats.org/officeDocument/2006/math">
                    <m:oMathParaPr>
                      <m:jc m:val="center"/>
                    </m:oMathParaPr>
                    <m:oMath xmlns:m="http://schemas.openxmlformats.org/officeDocument/2006/math">
                      <m:r>
                        <a:rPr lang="en-US" b="0" i="1" smtClean="0">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2</m:t>
                              </m:r>
                            </m:sub>
                          </m:sSub>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3</m:t>
                              </m:r>
                            </m:sub>
                          </m:sSub>
                        </m:e>
                      </m:d>
                      <m:r>
                        <a:rPr lang="ru-RU"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3</m:t>
                              </m:r>
                            </m:sub>
                          </m:sSub>
                        </m:e>
                      </m:d>
                      <m:r>
                        <a:rPr lang="en-US" b="0" i="1" smtClean="0">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3</m:t>
                              </m:r>
                            </m:sub>
                          </m:sSub>
                        </m:e>
                      </m:d>
                      <m:r>
                        <a:rPr lang="ru-RU"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 </m:t>
                      </m:r>
                    </m:oMath>
                  </m:oMathPara>
                </a14:m>
                <a:endParaRPr lang="ru-RU" i="1" dirty="0">
                  <a:solidFill>
                    <a:schemeClr val="accent1"/>
                  </a:solidFill>
                </a:endParaRPr>
              </a:p>
              <a:p>
                <a:r>
                  <a:rPr lang="en-US" dirty="0"/>
                  <a:t>With full independence of</a:t>
                </a:r>
                <a14:m>
                  <m:oMath xmlns:m="http://schemas.openxmlformats.org/officeDocument/2006/math">
                    <m:r>
                      <a:rPr lang="ru-RU" b="0" i="0"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oMath>
                </a14:m>
                <a:r>
                  <a:rPr lang="en-US" dirty="0">
                    <a:solidFill>
                      <a:srgbClr val="000000"/>
                    </a:solidFill>
                  </a:rPr>
                  <a:t> </a:t>
                </a:r>
                <a:r>
                  <a:rPr lang="en-US" dirty="0"/>
                  <a:t>and</a:t>
                </a:r>
                <a:r>
                  <a:rPr lang="ru-RU" dirty="0"/>
                  <a:t> </a:t>
                </a:r>
                <a14:m>
                  <m:oMath xmlns:m="http://schemas.openxmlformats.org/officeDocument/2006/math">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ru-RU" b="0" i="1" smtClean="0">
                            <a:solidFill>
                              <a:srgbClr val="000000"/>
                            </a:solidFill>
                            <a:latin typeface="Cambria Math" panose="02040503050406030204" pitchFamily="18" charset="0"/>
                          </a:rPr>
                          <m:t>2</m:t>
                        </m:r>
                      </m:sub>
                    </m:sSub>
                  </m:oMath>
                </a14:m>
                <a:r>
                  <a:rPr lang="ru-RU" dirty="0"/>
                  <a:t> - </a:t>
                </a:r>
                <a14:m>
                  <m:oMath xmlns:m="http://schemas.openxmlformats.org/officeDocument/2006/math">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2</m:t>
                        </m:r>
                      </m:sub>
                    </m:sSub>
                  </m:oMath>
                </a14:m>
                <a:r>
                  <a:rPr lang="ru-RU" dirty="0"/>
                  <a:t>, </a:t>
                </a:r>
                <a:r>
                  <a:rPr lang="en-US" dirty="0"/>
                  <a:t>it is possible to write down joint distribution as:</a:t>
                </a:r>
                <a:endParaRPr lang="ru-RU" dirty="0"/>
              </a:p>
              <a:p>
                <a:pPr/>
                <a14:m>
                  <m:oMathPara xmlns:m="http://schemas.openxmlformats.org/officeDocument/2006/math">
                    <m:oMathParaPr>
                      <m:jc m:val="center"/>
                    </m:oMathParaPr>
                    <m:oMath xmlns:m="http://schemas.openxmlformats.org/officeDocument/2006/math">
                      <m:r>
                        <a:rPr lang="en-US" b="0" i="1" smtClean="0">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2</m:t>
                              </m:r>
                            </m:sub>
                          </m:sSub>
                          <m:r>
                            <a:rPr lang="en-US"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3</m:t>
                              </m:r>
                            </m:sub>
                          </m:sSub>
                        </m:e>
                      </m:d>
                      <m:r>
                        <a:rPr lang="ru-RU"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3</m:t>
                              </m:r>
                            </m:sub>
                          </m:sSub>
                        </m:e>
                      </m:d>
                      <m:r>
                        <a:rPr lang="en-US" b="0" i="1" smtClean="0">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3</m:t>
                              </m:r>
                            </m:sub>
                          </m:sSub>
                        </m:e>
                      </m:d>
                      <m:r>
                        <a:rPr lang="en-US" b="0" i="1" smtClean="0">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2</m:t>
                              </m:r>
                            </m:sub>
                          </m:sSub>
                        </m:e>
                      </m:d>
                      <m:r>
                        <a:rPr lang="ru-RU"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 </m:t>
                      </m:r>
                    </m:oMath>
                  </m:oMathPara>
                </a14:m>
                <a:endParaRPr lang="ru-RU" i="1" dirty="0">
                  <a:solidFill>
                    <a:schemeClr val="accent1"/>
                  </a:solidFill>
                </a:endParaRPr>
              </a:p>
              <a:p>
                <a:endParaRPr lang="ru-RU" b="1" i="1" dirty="0">
                  <a:solidFill>
                    <a:schemeClr val="accent1"/>
                  </a:solidFill>
                </a:endParaRPr>
              </a:p>
            </p:txBody>
          </p:sp>
        </mc:Choice>
        <mc:Fallback xmlns="">
          <p:sp>
            <p:nvSpPr>
              <p:cNvPr id="6" name="TextBox 5">
                <a:extLst>
                  <a:ext uri="{FF2B5EF4-FFF2-40B4-BE49-F238E27FC236}">
                    <a16:creationId xmlns:a16="http://schemas.microsoft.com/office/drawing/2014/main" id="{372C8FDF-95AE-4781-A95A-4DB2EA742CAB}"/>
                  </a:ext>
                </a:extLst>
              </p:cNvPr>
              <p:cNvSpPr txBox="1">
                <a:spLocks noRot="1" noChangeAspect="1" noMove="1" noResize="1" noEditPoints="1" noAdjustHandles="1" noChangeArrowheads="1" noChangeShapeType="1" noTextEdit="1"/>
              </p:cNvSpPr>
              <p:nvPr/>
            </p:nvSpPr>
            <p:spPr>
              <a:xfrm>
                <a:off x="0" y="3112175"/>
                <a:ext cx="8464312" cy="2031325"/>
              </a:xfrm>
              <a:prstGeom prst="rect">
                <a:avLst/>
              </a:prstGeom>
              <a:blipFill>
                <a:blip r:embed="rId4"/>
                <a:stretch>
                  <a:fillRect l="-576" t="-1802"/>
                </a:stretch>
              </a:blipFill>
            </p:spPr>
            <p:txBody>
              <a:bodyPr/>
              <a:lstStyle/>
              <a:p>
                <a:r>
                  <a:rPr lang="ru-RU">
                    <a:noFill/>
                  </a:rPr>
                  <a:t> </a:t>
                </a:r>
              </a:p>
            </p:txBody>
          </p:sp>
        </mc:Fallback>
      </mc:AlternateContent>
      <p:sp>
        <p:nvSpPr>
          <p:cNvPr id="7" name="Прямоугольник 6">
            <a:extLst>
              <a:ext uri="{FF2B5EF4-FFF2-40B4-BE49-F238E27FC236}">
                <a16:creationId xmlns:a16="http://schemas.microsoft.com/office/drawing/2014/main" id="{E5B86C2F-D5D5-471A-9451-1C50E17F6127}"/>
              </a:ext>
            </a:extLst>
          </p:cNvPr>
          <p:cNvSpPr/>
          <p:nvPr/>
        </p:nvSpPr>
        <p:spPr>
          <a:xfrm>
            <a:off x="3144470" y="3462453"/>
            <a:ext cx="1087686" cy="2765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a16="http://schemas.microsoft.com/office/drawing/2014/main" id="{5A7CDC6C-DFF7-47A7-A98D-18C11838FA52}"/>
              </a:ext>
            </a:extLst>
          </p:cNvPr>
          <p:cNvSpPr/>
          <p:nvPr/>
        </p:nvSpPr>
        <p:spPr>
          <a:xfrm>
            <a:off x="3700281" y="4010030"/>
            <a:ext cx="871719" cy="2765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33979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6">
            <a:extLst>
              <a:ext uri="{FF2B5EF4-FFF2-40B4-BE49-F238E27FC236}">
                <a16:creationId xmlns:a16="http://schemas.microsoft.com/office/drawing/2014/main" id="{7BE8D4D3-F9F1-4FE0-A1FF-6A8C2F64D4C3}"/>
              </a:ext>
            </a:extLst>
          </p:cNvPr>
          <p:cNvSpPr txBox="1">
            <a:spLocks noChangeArrowheads="1"/>
          </p:cNvSpPr>
          <p:nvPr/>
        </p:nvSpPr>
        <p:spPr bwMode="auto">
          <a:xfrm>
            <a:off x="0" y="112695"/>
            <a:ext cx="41862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2"/>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b="1">
                <a:solidFill>
                  <a:srgbClr val="0230AC"/>
                </a:solidFill>
                <a:latin typeface="Calibri"/>
                <a:cs typeface="Calibri"/>
              </a:rPr>
              <a:t>Structured probabilistic models</a:t>
            </a:r>
            <a:endParaRPr lang="ru-RU" altLang="ru-RU" b="1">
              <a:solidFill>
                <a:srgbClr val="0230AC"/>
              </a:solidFill>
              <a:latin typeface="Calibri"/>
              <a:cs typeface="Calibri"/>
            </a:endParaRPr>
          </a:p>
        </p:txBody>
      </p:sp>
      <p:sp>
        <p:nvSpPr>
          <p:cNvPr id="3" name="TextBox 2">
            <a:extLst>
              <a:ext uri="{FF2B5EF4-FFF2-40B4-BE49-F238E27FC236}">
                <a16:creationId xmlns:a16="http://schemas.microsoft.com/office/drawing/2014/main" id="{9EF0870B-0E32-413A-A369-2AA69D6BC1AF}"/>
              </a:ext>
            </a:extLst>
          </p:cNvPr>
          <p:cNvSpPr txBox="1"/>
          <p:nvPr/>
        </p:nvSpPr>
        <p:spPr>
          <a:xfrm>
            <a:off x="107576" y="682803"/>
            <a:ext cx="9003304" cy="1754326"/>
          </a:xfrm>
          <a:prstGeom prst="rect">
            <a:avLst/>
          </a:prstGeom>
          <a:noFill/>
        </p:spPr>
        <p:txBody>
          <a:bodyPr wrap="square" rtlCol="0">
            <a:spAutoFit/>
          </a:bodyPr>
          <a:lstStyle/>
          <a:p>
            <a:r>
              <a:rPr lang="en-US" dirty="0"/>
              <a:t>The presence of conditionally independent factors can significantly reduce the cost of calculating the multivariate distribution estimate, since the number of parameters of each factor distribution is exponentially dependent on its dimension.</a:t>
            </a:r>
          </a:p>
          <a:p>
            <a:endParaRPr lang="ru-RU" b="1" dirty="0"/>
          </a:p>
          <a:p>
            <a:r>
              <a:rPr lang="en-US" dirty="0"/>
              <a:t>With sparse representation of the multivariate distribution, it can be conveniently described as a </a:t>
            </a:r>
            <a:r>
              <a:rPr lang="en-US" b="1" i="1" dirty="0">
                <a:solidFill>
                  <a:schemeClr val="accent1"/>
                </a:solidFill>
              </a:rPr>
              <a:t>graphic</a:t>
            </a:r>
            <a:r>
              <a:rPr lang="en-US" b="1" dirty="0"/>
              <a:t> </a:t>
            </a:r>
            <a:r>
              <a:rPr lang="en-US" dirty="0"/>
              <a:t>or</a:t>
            </a:r>
            <a:r>
              <a:rPr lang="en-US" b="1" dirty="0"/>
              <a:t> </a:t>
            </a:r>
            <a:r>
              <a:rPr lang="en-US" b="1" i="1" dirty="0">
                <a:solidFill>
                  <a:schemeClr val="accent1"/>
                </a:solidFill>
              </a:rPr>
              <a:t>structural probability model.</a:t>
            </a:r>
            <a:endParaRPr lang="ru-RU" b="1" i="1" dirty="0">
              <a:solidFill>
                <a:schemeClr val="accent1"/>
              </a:solidFill>
            </a:endParaRPr>
          </a:p>
        </p:txBody>
      </p:sp>
      <p:sp>
        <p:nvSpPr>
          <p:cNvPr id="4" name="Прямоугольник 3">
            <a:extLst>
              <a:ext uri="{FF2B5EF4-FFF2-40B4-BE49-F238E27FC236}">
                <a16:creationId xmlns:a16="http://schemas.microsoft.com/office/drawing/2014/main" id="{A086CFB2-0E45-45C6-A386-0AC0C4F3D20A}"/>
              </a:ext>
            </a:extLst>
          </p:cNvPr>
          <p:cNvSpPr/>
          <p:nvPr/>
        </p:nvSpPr>
        <p:spPr>
          <a:xfrm>
            <a:off x="107576" y="435134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grpSp>
        <p:nvGrpSpPr>
          <p:cNvPr id="50" name="Группа 49">
            <a:extLst>
              <a:ext uri="{FF2B5EF4-FFF2-40B4-BE49-F238E27FC236}">
                <a16:creationId xmlns:a16="http://schemas.microsoft.com/office/drawing/2014/main" id="{84AA0B39-C8DE-4FFF-9C98-99CF42B0B2CE}"/>
              </a:ext>
            </a:extLst>
          </p:cNvPr>
          <p:cNvGrpSpPr/>
          <p:nvPr/>
        </p:nvGrpSpPr>
        <p:grpSpPr>
          <a:xfrm>
            <a:off x="1299723" y="2952722"/>
            <a:ext cx="1013013" cy="1353874"/>
            <a:chOff x="660127" y="2816548"/>
            <a:chExt cx="1013013" cy="1353874"/>
          </a:xfrm>
        </p:grpSpPr>
        <p:sp>
          <p:nvSpPr>
            <p:cNvPr id="5" name="Прямоугольник 4">
              <a:extLst>
                <a:ext uri="{FF2B5EF4-FFF2-40B4-BE49-F238E27FC236}">
                  <a16:creationId xmlns:a16="http://schemas.microsoft.com/office/drawing/2014/main" id="{3FA3DBB6-C66C-4096-9F1A-96E269C475D1}"/>
                </a:ext>
              </a:extLst>
            </p:cNvPr>
            <p:cNvSpPr/>
            <p:nvPr/>
          </p:nvSpPr>
          <p:spPr>
            <a:xfrm>
              <a:off x="660128" y="2816548"/>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x1</a:t>
              </a:r>
              <a:endParaRPr lang="ru-RU" sz="1400">
                <a:solidFill>
                  <a:schemeClr val="tx1">
                    <a:lumMod val="75000"/>
                  </a:schemeClr>
                </a:solidFill>
              </a:endParaRPr>
            </a:p>
          </p:txBody>
        </p:sp>
        <p:sp>
          <p:nvSpPr>
            <p:cNvPr id="6" name="Прямоугольник 5">
              <a:extLst>
                <a:ext uri="{FF2B5EF4-FFF2-40B4-BE49-F238E27FC236}">
                  <a16:creationId xmlns:a16="http://schemas.microsoft.com/office/drawing/2014/main" id="{57369F6D-0FD6-4848-9220-3692151BBC19}"/>
                </a:ext>
              </a:extLst>
            </p:cNvPr>
            <p:cNvSpPr/>
            <p:nvPr/>
          </p:nvSpPr>
          <p:spPr>
            <a:xfrm>
              <a:off x="1267282" y="2816548"/>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x2</a:t>
              </a:r>
              <a:endParaRPr lang="ru-RU" sz="1400">
                <a:solidFill>
                  <a:schemeClr val="tx1">
                    <a:lumMod val="75000"/>
                  </a:schemeClr>
                </a:solidFill>
              </a:endParaRPr>
            </a:p>
          </p:txBody>
        </p:sp>
        <p:sp>
          <p:nvSpPr>
            <p:cNvPr id="7" name="Прямоугольник 6">
              <a:extLst>
                <a:ext uri="{FF2B5EF4-FFF2-40B4-BE49-F238E27FC236}">
                  <a16:creationId xmlns:a16="http://schemas.microsoft.com/office/drawing/2014/main" id="{8C9F9922-6383-4B0C-972D-0FE18CDC3AA4}"/>
                </a:ext>
              </a:extLst>
            </p:cNvPr>
            <p:cNvSpPr/>
            <p:nvPr/>
          </p:nvSpPr>
          <p:spPr>
            <a:xfrm>
              <a:off x="985302" y="3341900"/>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x3</a:t>
              </a:r>
              <a:endParaRPr lang="ru-RU" sz="1400">
                <a:solidFill>
                  <a:schemeClr val="tx1">
                    <a:lumMod val="75000"/>
                  </a:schemeClr>
                </a:solidFill>
              </a:endParaRPr>
            </a:p>
          </p:txBody>
        </p:sp>
        <p:sp>
          <p:nvSpPr>
            <p:cNvPr id="8" name="Прямоугольник 7">
              <a:extLst>
                <a:ext uri="{FF2B5EF4-FFF2-40B4-BE49-F238E27FC236}">
                  <a16:creationId xmlns:a16="http://schemas.microsoft.com/office/drawing/2014/main" id="{D29B4438-5806-433C-BF7A-59CF314A43F5}"/>
                </a:ext>
              </a:extLst>
            </p:cNvPr>
            <p:cNvSpPr/>
            <p:nvPr/>
          </p:nvSpPr>
          <p:spPr>
            <a:xfrm>
              <a:off x="660127" y="3867252"/>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x4</a:t>
              </a:r>
              <a:endParaRPr lang="ru-RU" sz="1400">
                <a:solidFill>
                  <a:schemeClr val="tx1">
                    <a:lumMod val="75000"/>
                  </a:schemeClr>
                </a:solidFill>
              </a:endParaRPr>
            </a:p>
          </p:txBody>
        </p:sp>
        <p:sp>
          <p:nvSpPr>
            <p:cNvPr id="9" name="Прямоугольник 8">
              <a:extLst>
                <a:ext uri="{FF2B5EF4-FFF2-40B4-BE49-F238E27FC236}">
                  <a16:creationId xmlns:a16="http://schemas.microsoft.com/office/drawing/2014/main" id="{E4780266-A7FC-43FA-A68D-AF6C348764E9}"/>
                </a:ext>
              </a:extLst>
            </p:cNvPr>
            <p:cNvSpPr/>
            <p:nvPr/>
          </p:nvSpPr>
          <p:spPr>
            <a:xfrm>
              <a:off x="1267283" y="3867252"/>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x5</a:t>
              </a:r>
              <a:endParaRPr lang="ru-RU" sz="1400">
                <a:solidFill>
                  <a:schemeClr val="tx1">
                    <a:lumMod val="75000"/>
                  </a:schemeClr>
                </a:solidFill>
              </a:endParaRPr>
            </a:p>
          </p:txBody>
        </p:sp>
        <p:cxnSp>
          <p:nvCxnSpPr>
            <p:cNvPr id="11" name="Прямая со стрелкой 10">
              <a:extLst>
                <a:ext uri="{FF2B5EF4-FFF2-40B4-BE49-F238E27FC236}">
                  <a16:creationId xmlns:a16="http://schemas.microsoft.com/office/drawing/2014/main" id="{08D276ED-6E04-456E-A843-F39B3A56B5AF}"/>
                </a:ext>
              </a:extLst>
            </p:cNvPr>
            <p:cNvCxnSpPr>
              <a:cxnSpLocks/>
              <a:stCxn id="5" idx="2"/>
              <a:endCxn id="7" idx="0"/>
            </p:cNvCxnSpPr>
            <p:nvPr/>
          </p:nvCxnSpPr>
          <p:spPr>
            <a:xfrm>
              <a:off x="863057" y="3119718"/>
              <a:ext cx="325174" cy="2221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Прямая со стрелкой 12">
              <a:extLst>
                <a:ext uri="{FF2B5EF4-FFF2-40B4-BE49-F238E27FC236}">
                  <a16:creationId xmlns:a16="http://schemas.microsoft.com/office/drawing/2014/main" id="{0FE32AEB-2420-4B18-B2DF-BF43896FD86B}"/>
                </a:ext>
              </a:extLst>
            </p:cNvPr>
            <p:cNvCxnSpPr>
              <a:cxnSpLocks/>
              <a:stCxn id="6" idx="2"/>
              <a:endCxn id="7" idx="0"/>
            </p:cNvCxnSpPr>
            <p:nvPr/>
          </p:nvCxnSpPr>
          <p:spPr>
            <a:xfrm flipH="1">
              <a:off x="1188231" y="3119718"/>
              <a:ext cx="281980" cy="2221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Прямая со стрелкой 14">
              <a:extLst>
                <a:ext uri="{FF2B5EF4-FFF2-40B4-BE49-F238E27FC236}">
                  <a16:creationId xmlns:a16="http://schemas.microsoft.com/office/drawing/2014/main" id="{D5D03B21-99D1-4557-A5BB-FE94D3193543}"/>
                </a:ext>
              </a:extLst>
            </p:cNvPr>
            <p:cNvCxnSpPr>
              <a:stCxn id="7" idx="2"/>
              <a:endCxn id="8" idx="0"/>
            </p:cNvCxnSpPr>
            <p:nvPr/>
          </p:nvCxnSpPr>
          <p:spPr>
            <a:xfrm flipH="1">
              <a:off x="863056" y="3645070"/>
              <a:ext cx="325175" cy="2221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0C6A3D44-EC80-41C6-B055-DC078C3B5ABB}"/>
                </a:ext>
              </a:extLst>
            </p:cNvPr>
            <p:cNvCxnSpPr>
              <a:stCxn id="7" idx="2"/>
              <a:endCxn id="9" idx="0"/>
            </p:cNvCxnSpPr>
            <p:nvPr/>
          </p:nvCxnSpPr>
          <p:spPr>
            <a:xfrm>
              <a:off x="1188231" y="3645070"/>
              <a:ext cx="281981" cy="2221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Прямая со стрелкой 18">
              <a:extLst>
                <a:ext uri="{FF2B5EF4-FFF2-40B4-BE49-F238E27FC236}">
                  <a16:creationId xmlns:a16="http://schemas.microsoft.com/office/drawing/2014/main" id="{2A81FD1E-B82C-418D-BDFB-51FDBA4F3CF0}"/>
                </a:ext>
              </a:extLst>
            </p:cNvPr>
            <p:cNvCxnSpPr>
              <a:stCxn id="8" idx="3"/>
              <a:endCxn id="9" idx="1"/>
            </p:cNvCxnSpPr>
            <p:nvPr/>
          </p:nvCxnSpPr>
          <p:spPr>
            <a:xfrm>
              <a:off x="1065984" y="4018837"/>
              <a:ext cx="2012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75C602A6-59F0-4D07-84AD-BDED30EFD083}"/>
                </a:ext>
              </a:extLst>
            </p:cNvPr>
            <p:cNvCxnSpPr>
              <a:cxnSpLocks/>
              <a:stCxn id="5" idx="3"/>
              <a:endCxn id="6" idx="1"/>
            </p:cNvCxnSpPr>
            <p:nvPr/>
          </p:nvCxnSpPr>
          <p:spPr>
            <a:xfrm>
              <a:off x="1065985" y="2968133"/>
              <a:ext cx="201297" cy="0"/>
            </a:xfrm>
            <a:prstGeom prst="straightConnector1">
              <a:avLst/>
            </a:prstGeom>
            <a:ln w="1905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CA18641E-28D1-4F0F-94BF-B219DCD05FBF}"/>
                </a:ext>
              </a:extLst>
            </p:cNvPr>
            <p:cNvCxnSpPr>
              <a:stCxn id="5" idx="2"/>
              <a:endCxn id="8" idx="0"/>
            </p:cNvCxnSpPr>
            <p:nvPr/>
          </p:nvCxnSpPr>
          <p:spPr>
            <a:xfrm flipH="1">
              <a:off x="863056" y="3119718"/>
              <a:ext cx="1" cy="747534"/>
            </a:xfrm>
            <a:prstGeom prst="straightConnector1">
              <a:avLst/>
            </a:prstGeom>
            <a:ln w="1905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E43993C2-D8A6-44AD-B3F9-7E3FFE69B731}"/>
                </a:ext>
              </a:extLst>
            </p:cNvPr>
            <p:cNvCxnSpPr>
              <a:stCxn id="6" idx="2"/>
              <a:endCxn id="9" idx="0"/>
            </p:cNvCxnSpPr>
            <p:nvPr/>
          </p:nvCxnSpPr>
          <p:spPr>
            <a:xfrm>
              <a:off x="1470211" y="3119718"/>
              <a:ext cx="1" cy="747534"/>
            </a:xfrm>
            <a:prstGeom prst="straightConnector1">
              <a:avLst/>
            </a:prstGeom>
            <a:ln w="19050">
              <a:solidFill>
                <a:schemeClr val="bg1">
                  <a:lumMod val="6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grpSp>
        <p:nvGrpSpPr>
          <p:cNvPr id="60" name="Группа 59">
            <a:extLst>
              <a:ext uri="{FF2B5EF4-FFF2-40B4-BE49-F238E27FC236}">
                <a16:creationId xmlns:a16="http://schemas.microsoft.com/office/drawing/2014/main" id="{C5717B7C-6EAC-4B87-89F3-859F5CFCE9BC}"/>
              </a:ext>
            </a:extLst>
          </p:cNvPr>
          <p:cNvGrpSpPr/>
          <p:nvPr/>
        </p:nvGrpSpPr>
        <p:grpSpPr>
          <a:xfrm>
            <a:off x="6342239" y="2952722"/>
            <a:ext cx="1700850" cy="1353874"/>
            <a:chOff x="5702367" y="2816548"/>
            <a:chExt cx="1700850" cy="1353874"/>
          </a:xfrm>
        </p:grpSpPr>
        <p:sp>
          <p:nvSpPr>
            <p:cNvPr id="37" name="Прямоугольник 36">
              <a:extLst>
                <a:ext uri="{FF2B5EF4-FFF2-40B4-BE49-F238E27FC236}">
                  <a16:creationId xmlns:a16="http://schemas.microsoft.com/office/drawing/2014/main" id="{4A9EA3F9-B541-4762-8E09-58EB4D50A149}"/>
                </a:ext>
              </a:extLst>
            </p:cNvPr>
            <p:cNvSpPr/>
            <p:nvPr/>
          </p:nvSpPr>
          <p:spPr>
            <a:xfrm>
              <a:off x="5702368" y="2816548"/>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x1</a:t>
              </a:r>
              <a:endParaRPr lang="ru-RU" sz="1400">
                <a:solidFill>
                  <a:schemeClr val="tx1">
                    <a:lumMod val="75000"/>
                  </a:schemeClr>
                </a:solidFill>
              </a:endParaRPr>
            </a:p>
          </p:txBody>
        </p:sp>
        <p:sp>
          <p:nvSpPr>
            <p:cNvPr id="38" name="Прямоугольник 37">
              <a:extLst>
                <a:ext uri="{FF2B5EF4-FFF2-40B4-BE49-F238E27FC236}">
                  <a16:creationId xmlns:a16="http://schemas.microsoft.com/office/drawing/2014/main" id="{21E3E095-F88C-44A3-AC44-0B8C1D9CE1E9}"/>
                </a:ext>
              </a:extLst>
            </p:cNvPr>
            <p:cNvSpPr/>
            <p:nvPr/>
          </p:nvSpPr>
          <p:spPr>
            <a:xfrm>
              <a:off x="6309522" y="2816548"/>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x2</a:t>
              </a:r>
              <a:endParaRPr lang="ru-RU" sz="1400">
                <a:solidFill>
                  <a:schemeClr val="tx1">
                    <a:lumMod val="75000"/>
                  </a:schemeClr>
                </a:solidFill>
              </a:endParaRPr>
            </a:p>
          </p:txBody>
        </p:sp>
        <p:sp>
          <p:nvSpPr>
            <p:cNvPr id="39" name="Прямоугольник 38">
              <a:extLst>
                <a:ext uri="{FF2B5EF4-FFF2-40B4-BE49-F238E27FC236}">
                  <a16:creationId xmlns:a16="http://schemas.microsoft.com/office/drawing/2014/main" id="{C694A882-EB89-474F-A100-96C16EFEA01A}"/>
                </a:ext>
              </a:extLst>
            </p:cNvPr>
            <p:cNvSpPr/>
            <p:nvPr/>
          </p:nvSpPr>
          <p:spPr>
            <a:xfrm>
              <a:off x="6027542" y="3341900"/>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x3</a:t>
              </a:r>
              <a:endParaRPr lang="ru-RU" sz="1400">
                <a:solidFill>
                  <a:schemeClr val="tx1">
                    <a:lumMod val="75000"/>
                  </a:schemeClr>
                </a:solidFill>
              </a:endParaRPr>
            </a:p>
          </p:txBody>
        </p:sp>
        <p:sp>
          <p:nvSpPr>
            <p:cNvPr id="40" name="Прямоугольник 39">
              <a:extLst>
                <a:ext uri="{FF2B5EF4-FFF2-40B4-BE49-F238E27FC236}">
                  <a16:creationId xmlns:a16="http://schemas.microsoft.com/office/drawing/2014/main" id="{873E4B5A-564F-478D-AC13-5616AD7118AE}"/>
                </a:ext>
              </a:extLst>
            </p:cNvPr>
            <p:cNvSpPr/>
            <p:nvPr/>
          </p:nvSpPr>
          <p:spPr>
            <a:xfrm>
              <a:off x="5702367" y="3867252"/>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x4</a:t>
              </a:r>
              <a:endParaRPr lang="ru-RU" sz="1400">
                <a:solidFill>
                  <a:schemeClr val="tx1">
                    <a:lumMod val="75000"/>
                  </a:schemeClr>
                </a:solidFill>
              </a:endParaRPr>
            </a:p>
          </p:txBody>
        </p:sp>
        <p:sp>
          <p:nvSpPr>
            <p:cNvPr id="41" name="Прямоугольник 40">
              <a:extLst>
                <a:ext uri="{FF2B5EF4-FFF2-40B4-BE49-F238E27FC236}">
                  <a16:creationId xmlns:a16="http://schemas.microsoft.com/office/drawing/2014/main" id="{8CA90AB6-6B78-4CE2-A52F-4D3E13CEA19D}"/>
                </a:ext>
              </a:extLst>
            </p:cNvPr>
            <p:cNvSpPr/>
            <p:nvPr/>
          </p:nvSpPr>
          <p:spPr>
            <a:xfrm>
              <a:off x="6309523" y="3867252"/>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x5</a:t>
              </a:r>
              <a:endParaRPr lang="ru-RU" sz="1400">
                <a:solidFill>
                  <a:schemeClr val="tx1">
                    <a:lumMod val="75000"/>
                  </a:schemeClr>
                </a:solidFill>
              </a:endParaRPr>
            </a:p>
          </p:txBody>
        </p:sp>
        <p:cxnSp>
          <p:nvCxnSpPr>
            <p:cNvPr id="42" name="Прямая со стрелкой 41">
              <a:extLst>
                <a:ext uri="{FF2B5EF4-FFF2-40B4-BE49-F238E27FC236}">
                  <a16:creationId xmlns:a16="http://schemas.microsoft.com/office/drawing/2014/main" id="{C905942E-DCC0-463D-B5C0-8DDB12181563}"/>
                </a:ext>
              </a:extLst>
            </p:cNvPr>
            <p:cNvCxnSpPr>
              <a:cxnSpLocks/>
              <a:stCxn id="37" idx="2"/>
              <a:endCxn id="39" idx="0"/>
            </p:cNvCxnSpPr>
            <p:nvPr/>
          </p:nvCxnSpPr>
          <p:spPr>
            <a:xfrm>
              <a:off x="5905297" y="3119718"/>
              <a:ext cx="325174" cy="22218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252C5FD4-4099-4DA4-AFF4-0063A52649DE}"/>
                </a:ext>
              </a:extLst>
            </p:cNvPr>
            <p:cNvCxnSpPr>
              <a:cxnSpLocks/>
              <a:stCxn id="38" idx="2"/>
              <a:endCxn id="39" idx="0"/>
            </p:cNvCxnSpPr>
            <p:nvPr/>
          </p:nvCxnSpPr>
          <p:spPr>
            <a:xfrm flipH="1">
              <a:off x="6230471" y="3119718"/>
              <a:ext cx="281980" cy="22218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30A539F8-8869-4AEE-A2EC-052C5E5AF409}"/>
                </a:ext>
              </a:extLst>
            </p:cNvPr>
            <p:cNvCxnSpPr>
              <a:stCxn id="39" idx="2"/>
              <a:endCxn id="40" idx="0"/>
            </p:cNvCxnSpPr>
            <p:nvPr/>
          </p:nvCxnSpPr>
          <p:spPr>
            <a:xfrm flipH="1">
              <a:off x="5905296" y="3645070"/>
              <a:ext cx="325175" cy="22218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Прямая со стрелкой 44">
              <a:extLst>
                <a:ext uri="{FF2B5EF4-FFF2-40B4-BE49-F238E27FC236}">
                  <a16:creationId xmlns:a16="http://schemas.microsoft.com/office/drawing/2014/main" id="{D24B513A-62CE-413F-899F-F27C616ABBA5}"/>
                </a:ext>
              </a:extLst>
            </p:cNvPr>
            <p:cNvCxnSpPr>
              <a:stCxn id="39" idx="2"/>
              <a:endCxn id="41" idx="0"/>
            </p:cNvCxnSpPr>
            <p:nvPr/>
          </p:nvCxnSpPr>
          <p:spPr>
            <a:xfrm>
              <a:off x="6230471" y="3645070"/>
              <a:ext cx="281981" cy="22218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Прямая со стрелкой 45">
              <a:extLst>
                <a:ext uri="{FF2B5EF4-FFF2-40B4-BE49-F238E27FC236}">
                  <a16:creationId xmlns:a16="http://schemas.microsoft.com/office/drawing/2014/main" id="{756C1465-C5AC-4166-BEB5-D8ABE00DF6B1}"/>
                </a:ext>
              </a:extLst>
            </p:cNvPr>
            <p:cNvCxnSpPr>
              <a:stCxn id="40" idx="3"/>
              <a:endCxn id="41" idx="1"/>
            </p:cNvCxnSpPr>
            <p:nvPr/>
          </p:nvCxnSpPr>
          <p:spPr>
            <a:xfrm>
              <a:off x="6108224" y="4018837"/>
              <a:ext cx="201299"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Прямая со стрелкой 46">
              <a:extLst>
                <a:ext uri="{FF2B5EF4-FFF2-40B4-BE49-F238E27FC236}">
                  <a16:creationId xmlns:a16="http://schemas.microsoft.com/office/drawing/2014/main" id="{C4614052-510C-45B0-BA13-F69CB0B593FE}"/>
                </a:ext>
              </a:extLst>
            </p:cNvPr>
            <p:cNvCxnSpPr>
              <a:cxnSpLocks/>
              <a:stCxn id="37" idx="3"/>
              <a:endCxn id="38" idx="1"/>
            </p:cNvCxnSpPr>
            <p:nvPr/>
          </p:nvCxnSpPr>
          <p:spPr>
            <a:xfrm>
              <a:off x="6108225" y="2968133"/>
              <a:ext cx="201297" cy="0"/>
            </a:xfrm>
            <a:prstGeom prst="straightConnector1">
              <a:avLst/>
            </a:prstGeom>
            <a:ln w="19050">
              <a:solidFill>
                <a:schemeClr val="bg1">
                  <a:lumMod val="65000"/>
                </a:schemeClr>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3E300AF1-5D1B-494E-84BF-1987A3B7D463}"/>
                </a:ext>
              </a:extLst>
            </p:cNvPr>
            <p:cNvCxnSpPr>
              <a:stCxn id="37" idx="2"/>
              <a:endCxn id="40" idx="0"/>
            </p:cNvCxnSpPr>
            <p:nvPr/>
          </p:nvCxnSpPr>
          <p:spPr>
            <a:xfrm flipH="1">
              <a:off x="5905296" y="3119718"/>
              <a:ext cx="1" cy="747534"/>
            </a:xfrm>
            <a:prstGeom prst="straightConnector1">
              <a:avLst/>
            </a:prstGeom>
            <a:ln w="19050">
              <a:solidFill>
                <a:schemeClr val="bg1">
                  <a:lumMod val="65000"/>
                </a:schemeClr>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D70A3BC7-9354-49F5-BFFC-ED66E49079EA}"/>
                </a:ext>
              </a:extLst>
            </p:cNvPr>
            <p:cNvCxnSpPr>
              <a:stCxn id="38" idx="2"/>
              <a:endCxn id="41" idx="0"/>
            </p:cNvCxnSpPr>
            <p:nvPr/>
          </p:nvCxnSpPr>
          <p:spPr>
            <a:xfrm>
              <a:off x="6512451" y="3119718"/>
              <a:ext cx="1" cy="747534"/>
            </a:xfrm>
            <a:prstGeom prst="straightConnector1">
              <a:avLst/>
            </a:prstGeom>
            <a:ln w="19050">
              <a:solidFill>
                <a:schemeClr val="bg1">
                  <a:lumMod val="65000"/>
                </a:schemeClr>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9" name="Прямая соединительная линия 58">
              <a:extLst>
                <a:ext uri="{FF2B5EF4-FFF2-40B4-BE49-F238E27FC236}">
                  <a16:creationId xmlns:a16="http://schemas.microsoft.com/office/drawing/2014/main" id="{73AFB21B-18F1-48A4-85B2-28950CEC80E1}"/>
                </a:ext>
              </a:extLst>
            </p:cNvPr>
            <p:cNvCxnSpPr/>
            <p:nvPr/>
          </p:nvCxnSpPr>
          <p:spPr>
            <a:xfrm>
              <a:off x="7403217" y="3720863"/>
              <a:ext cx="0" cy="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104F3D3-5E80-464D-B711-766E2B9F0A8B}"/>
                  </a:ext>
                </a:extLst>
              </p:cNvPr>
              <p:cNvSpPr txBox="1"/>
              <p:nvPr/>
            </p:nvSpPr>
            <p:spPr>
              <a:xfrm>
                <a:off x="488513" y="4636216"/>
                <a:ext cx="2889101" cy="430887"/>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r>
                        <a:rPr lang="en-US" sz="1400" b="0" i="1" smtClean="0">
                          <a:solidFill>
                            <a:srgbClr val="000000"/>
                          </a:solidFill>
                          <a:latin typeface="Cambria Math" panose="02040503050406030204" pitchFamily="18" charset="0"/>
                        </a:rPr>
                        <m:t>𝑝</m:t>
                      </m:r>
                      <m:d>
                        <m:dPr>
                          <m:ctrlPr>
                            <a:rPr lang="en-US" sz="1400" b="0" i="1" smtClean="0">
                              <a:solidFill>
                                <a:srgbClr val="000000"/>
                              </a:solidFill>
                              <a:latin typeface="Cambria Math" panose="02040503050406030204" pitchFamily="18" charset="0"/>
                            </a:rPr>
                          </m:ctrlPr>
                        </m:d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5</m:t>
                              </m:r>
                            </m:sub>
                          </m:sSub>
                        </m:e>
                      </m:d>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𝑝</m:t>
                      </m:r>
                      <m:d>
                        <m:dPr>
                          <m:ctrlPr>
                            <a:rPr lang="en-US" sz="1400" b="0" i="1" smtClean="0">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m:t>
                              </m:r>
                            </m:sub>
                          </m:sSub>
                        </m:e>
                      </m:d>
                      <m:r>
                        <a:rPr lang="en-US" sz="1400" b="0" i="1" smtClean="0">
                          <a:solidFill>
                            <a:srgbClr val="000000"/>
                          </a:solidFill>
                          <a:latin typeface="Cambria Math" panose="02040503050406030204" pitchFamily="18" charset="0"/>
                        </a:rPr>
                        <m:t>𝑝</m:t>
                      </m:r>
                      <m:d>
                        <m:dPr>
                          <m:ctrlPr>
                            <a:rPr lang="en-US" sz="1400" b="0" i="1" smtClean="0">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m:t>
                              </m:r>
                            </m:sub>
                          </m:sSub>
                        </m:e>
                      </m:d>
                      <m:r>
                        <a:rPr lang="en-US" sz="1400" i="1">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m:t>
                      </m:r>
                    </m:oMath>
                  </m:oMathPara>
                </a14:m>
                <a:endParaRPr lang="en-US" sz="1400" b="0" i="1">
                  <a:solidFill>
                    <a:srgbClr val="000000"/>
                  </a:solidFill>
                  <a:latin typeface="Cambria Math" panose="02040503050406030204" pitchFamily="18" charset="0"/>
                </a:endParaRPr>
              </a:p>
              <a:p>
                <a:pPr algn="ctr"/>
                <a:r>
                  <a:rPr lang="en-US" sz="1400" b="0">
                    <a:solidFill>
                      <a:srgbClr val="000000"/>
                    </a:solidFill>
                  </a:rPr>
                  <a:t> </a:t>
                </a:r>
                <a14:m>
                  <m:oMath xmlns:m="http://schemas.openxmlformats.org/officeDocument/2006/math">
                    <m:r>
                      <a:rPr lang="en-US" sz="1400" b="0" i="0"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rPr>
                      <m:t>𝑝</m:t>
                    </m:r>
                    <m:d>
                      <m:dPr>
                        <m:ctrlPr>
                          <a:rPr lang="en-US" sz="1400" b="0" i="1" smtClean="0">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2</m:t>
                            </m:r>
                          </m:sub>
                        </m:sSub>
                      </m:e>
                    </m:d>
                    <m:r>
                      <a:rPr lang="en-US" sz="1400" b="0" i="1" smtClean="0">
                        <a:solidFill>
                          <a:srgbClr val="000000"/>
                        </a:solidFill>
                        <a:latin typeface="Cambria Math" panose="02040503050406030204" pitchFamily="18" charset="0"/>
                      </a:rPr>
                      <m:t>𝑝</m:t>
                    </m:r>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4</m:t>
                            </m:r>
                          </m:sub>
                        </m:sSub>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3</m:t>
                        </m:r>
                      </m:sub>
                    </m:sSub>
                    <m:r>
                      <a:rPr lang="en-US" sz="1400" b="0" i="1" smtClean="0">
                        <a:solidFill>
                          <a:srgbClr val="000000"/>
                        </a:solidFill>
                        <a:latin typeface="Cambria Math" panose="02040503050406030204" pitchFamily="18" charset="0"/>
                      </a:rPr>
                      <m:t>)</m:t>
                    </m:r>
                  </m:oMath>
                </a14:m>
                <a:r>
                  <a:rPr lang="en-US" sz="1400">
                    <a:solidFill>
                      <a:srgbClr val="000000"/>
                    </a:solidFill>
                  </a:rPr>
                  <a:t> </a:t>
                </a:r>
                <a14:m>
                  <m:oMath xmlns:m="http://schemas.openxmlformats.org/officeDocument/2006/math">
                    <m:r>
                      <a:rPr lang="en-US" sz="1400" i="1">
                        <a:solidFill>
                          <a:srgbClr val="000000"/>
                        </a:solidFill>
                        <a:latin typeface="Cambria Math" panose="02040503050406030204" pitchFamily="18" charset="0"/>
                      </a:rPr>
                      <m:t>𝑝</m:t>
                    </m:r>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5</m:t>
                            </m:r>
                          </m:sub>
                        </m:sSub>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3</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4</m:t>
                        </m:r>
                      </m:sub>
                    </m:sSub>
                    <m:r>
                      <a:rPr lang="en-US" sz="1400" i="1">
                        <a:solidFill>
                          <a:srgbClr val="000000"/>
                        </a:solidFill>
                        <a:latin typeface="Cambria Math" panose="02040503050406030204" pitchFamily="18" charset="0"/>
                      </a:rPr>
                      <m:t>)</m:t>
                    </m:r>
                  </m:oMath>
                </a14:m>
                <a:endParaRPr lang="ru-RU" sz="1400">
                  <a:solidFill>
                    <a:srgbClr val="000000"/>
                  </a:solidFill>
                </a:endParaRPr>
              </a:p>
            </p:txBody>
          </p:sp>
        </mc:Choice>
        <mc:Fallback xmlns="">
          <p:sp>
            <p:nvSpPr>
              <p:cNvPr id="61" name="TextBox 60">
                <a:extLst>
                  <a:ext uri="{FF2B5EF4-FFF2-40B4-BE49-F238E27FC236}">
                    <a16:creationId xmlns:a16="http://schemas.microsoft.com/office/drawing/2014/main" id="{9104F3D3-5E80-464D-B711-766E2B9F0A8B}"/>
                  </a:ext>
                </a:extLst>
              </p:cNvPr>
              <p:cNvSpPr txBox="1">
                <a:spLocks noRot="1" noChangeAspect="1" noMove="1" noResize="1" noEditPoints="1" noAdjustHandles="1" noChangeArrowheads="1" noChangeShapeType="1" noTextEdit="1"/>
              </p:cNvSpPr>
              <p:nvPr/>
            </p:nvSpPr>
            <p:spPr>
              <a:xfrm>
                <a:off x="488513" y="4636216"/>
                <a:ext cx="2889101" cy="430887"/>
              </a:xfrm>
              <a:prstGeom prst="rect">
                <a:avLst/>
              </a:prstGeom>
              <a:blipFill>
                <a:blip r:embed="rId3"/>
                <a:stretch>
                  <a:fillRect l="-2110" r="-2110" b="-15714"/>
                </a:stretch>
              </a:blipFill>
            </p:spPr>
            <p:txBody>
              <a:bodyPr/>
              <a:lstStyle/>
              <a:p>
                <a:r>
                  <a:rPr lang="ru-RU">
                    <a:noFill/>
                  </a:rPr>
                  <a:t> </a:t>
                </a:r>
              </a:p>
            </p:txBody>
          </p:sp>
        </mc:Fallback>
      </mc:AlternateContent>
      <p:sp>
        <p:nvSpPr>
          <p:cNvPr id="63" name="TextBox 62">
            <a:extLst>
              <a:ext uri="{FF2B5EF4-FFF2-40B4-BE49-F238E27FC236}">
                <a16:creationId xmlns:a16="http://schemas.microsoft.com/office/drawing/2014/main" id="{2EF0D003-2D04-46D1-B853-4D032FEBDC56}"/>
              </a:ext>
            </a:extLst>
          </p:cNvPr>
          <p:cNvSpPr txBox="1"/>
          <p:nvPr/>
        </p:nvSpPr>
        <p:spPr>
          <a:xfrm>
            <a:off x="210683" y="2548540"/>
            <a:ext cx="2756840" cy="338554"/>
          </a:xfrm>
          <a:prstGeom prst="rect">
            <a:avLst/>
          </a:prstGeom>
          <a:noFill/>
        </p:spPr>
        <p:txBody>
          <a:bodyPr wrap="square" rtlCol="0">
            <a:spAutoFit/>
          </a:bodyPr>
          <a:lstStyle/>
          <a:p>
            <a:r>
              <a:rPr lang="en-US" sz="1600" b="1" i="1">
                <a:solidFill>
                  <a:schemeClr val="accent1"/>
                </a:solidFill>
              </a:rPr>
              <a:t> Oriented models:</a:t>
            </a:r>
            <a:endParaRPr lang="ru-RU" sz="1600"/>
          </a:p>
        </p:txBody>
      </p:sp>
      <p:sp>
        <p:nvSpPr>
          <p:cNvPr id="64" name="TextBox 63">
            <a:extLst>
              <a:ext uri="{FF2B5EF4-FFF2-40B4-BE49-F238E27FC236}">
                <a16:creationId xmlns:a16="http://schemas.microsoft.com/office/drawing/2014/main" id="{891CCA08-FC9D-42EA-946B-0D4C12C8666C}"/>
              </a:ext>
            </a:extLst>
          </p:cNvPr>
          <p:cNvSpPr txBox="1"/>
          <p:nvPr/>
        </p:nvSpPr>
        <p:spPr>
          <a:xfrm>
            <a:off x="748333" y="4339359"/>
            <a:ext cx="2756840" cy="307777"/>
          </a:xfrm>
          <a:prstGeom prst="rect">
            <a:avLst/>
          </a:prstGeom>
          <a:noFill/>
        </p:spPr>
        <p:txBody>
          <a:bodyPr wrap="square" rtlCol="0">
            <a:spAutoFit/>
          </a:bodyPr>
          <a:lstStyle/>
          <a:p>
            <a:r>
              <a:rPr lang="en-US" sz="1400" i="1"/>
              <a:t>Probabilistic writing:</a:t>
            </a:r>
            <a:endParaRPr lang="ru-RU" sz="1400" i="1"/>
          </a:p>
        </p:txBody>
      </p:sp>
      <mc:AlternateContent xmlns:mc="http://schemas.openxmlformats.org/markup-compatibility/2006" xmlns:a14="http://schemas.microsoft.com/office/drawing/2010/main">
        <mc:Choice Requires="a14">
          <p:sp>
            <p:nvSpPr>
              <p:cNvPr id="65" name="Прямоугольник 64">
                <a:extLst>
                  <a:ext uri="{FF2B5EF4-FFF2-40B4-BE49-F238E27FC236}">
                    <a16:creationId xmlns:a16="http://schemas.microsoft.com/office/drawing/2014/main" id="{FD399E9E-E0D0-4A4F-9FEA-AE7188DCA6C1}"/>
                  </a:ext>
                </a:extLst>
              </p:cNvPr>
              <p:cNvSpPr/>
              <p:nvPr/>
            </p:nvSpPr>
            <p:spPr>
              <a:xfrm>
                <a:off x="36029" y="3414578"/>
                <a:ext cx="13746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𝑥</m:t>
                          </m:r>
                        </m:e>
                        <m:sub>
                          <m:r>
                            <a:rPr lang="ru-RU" b="0" i="1" smtClean="0">
                              <a:solidFill>
                                <a:srgbClr val="000000"/>
                              </a:solidFill>
                              <a:latin typeface="Cambria Math" panose="02040503050406030204" pitchFamily="18" charset="0"/>
                            </a:rPr>
                            <m:t>4</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3</m:t>
                          </m:r>
                        </m:sub>
                      </m:sSub>
                    </m:oMath>
                  </m:oMathPara>
                </a14:m>
                <a:endParaRPr lang="ru-RU"/>
              </a:p>
            </p:txBody>
          </p:sp>
        </mc:Choice>
        <mc:Fallback xmlns="">
          <p:sp>
            <p:nvSpPr>
              <p:cNvPr id="65" name="Прямоугольник 64">
                <a:extLst>
                  <a:ext uri="{FF2B5EF4-FFF2-40B4-BE49-F238E27FC236}">
                    <a16:creationId xmlns:a16="http://schemas.microsoft.com/office/drawing/2014/main" id="{FD399E9E-E0D0-4A4F-9FEA-AE7188DCA6C1}"/>
                  </a:ext>
                </a:extLst>
              </p:cNvPr>
              <p:cNvSpPr>
                <a:spLocks noRot="1" noChangeAspect="1" noMove="1" noResize="1" noEditPoints="1" noAdjustHandles="1" noChangeArrowheads="1" noChangeShapeType="1" noTextEdit="1"/>
              </p:cNvSpPr>
              <p:nvPr/>
            </p:nvSpPr>
            <p:spPr>
              <a:xfrm>
                <a:off x="36029" y="3414578"/>
                <a:ext cx="1374671" cy="369332"/>
              </a:xfrm>
              <a:prstGeom prst="rect">
                <a:avLst/>
              </a:prstGeom>
              <a:blipFill>
                <a:blip r:embed="rId4"/>
                <a:stretch>
                  <a:fillRect b="-13115"/>
                </a:stretch>
              </a:blipFill>
            </p:spPr>
            <p:txBody>
              <a:bodyPr/>
              <a:lstStyle/>
              <a:p>
                <a:r>
                  <a:rPr lang="ru-RU">
                    <a:noFill/>
                  </a:rPr>
                  <a:t> </a:t>
                </a:r>
              </a:p>
            </p:txBody>
          </p:sp>
        </mc:Fallback>
      </mc:AlternateContent>
      <p:sp>
        <p:nvSpPr>
          <p:cNvPr id="66" name="Знак умножения 65">
            <a:extLst>
              <a:ext uri="{FF2B5EF4-FFF2-40B4-BE49-F238E27FC236}">
                <a16:creationId xmlns:a16="http://schemas.microsoft.com/office/drawing/2014/main" id="{3FCF9833-3E11-49AC-8BCC-59AA78680E20}"/>
              </a:ext>
            </a:extLst>
          </p:cNvPr>
          <p:cNvSpPr/>
          <p:nvPr/>
        </p:nvSpPr>
        <p:spPr>
          <a:xfrm>
            <a:off x="1307680" y="3488380"/>
            <a:ext cx="283599" cy="23366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68" name="Знак умножения 67">
            <a:extLst>
              <a:ext uri="{FF2B5EF4-FFF2-40B4-BE49-F238E27FC236}">
                <a16:creationId xmlns:a16="http://schemas.microsoft.com/office/drawing/2014/main" id="{73831CB1-0564-4B3E-8049-EF84AC815083}"/>
              </a:ext>
            </a:extLst>
          </p:cNvPr>
          <p:cNvSpPr/>
          <p:nvPr/>
        </p:nvSpPr>
        <p:spPr>
          <a:xfrm>
            <a:off x="1951336" y="3488380"/>
            <a:ext cx="283599" cy="23366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69" name="TextBox 68">
            <a:extLst>
              <a:ext uri="{FF2B5EF4-FFF2-40B4-BE49-F238E27FC236}">
                <a16:creationId xmlns:a16="http://schemas.microsoft.com/office/drawing/2014/main" id="{F3AF7092-0B2F-41CE-8FE1-6A7037B8A1A8}"/>
              </a:ext>
            </a:extLst>
          </p:cNvPr>
          <p:cNvSpPr txBox="1"/>
          <p:nvPr/>
        </p:nvSpPr>
        <p:spPr>
          <a:xfrm>
            <a:off x="5351474" y="2548540"/>
            <a:ext cx="3156847" cy="338554"/>
          </a:xfrm>
          <a:prstGeom prst="rect">
            <a:avLst/>
          </a:prstGeom>
          <a:noFill/>
        </p:spPr>
        <p:txBody>
          <a:bodyPr wrap="square" rtlCol="0">
            <a:spAutoFit/>
          </a:bodyPr>
          <a:lstStyle/>
          <a:p>
            <a:r>
              <a:rPr lang="en-US" sz="1600" b="1" i="1">
                <a:solidFill>
                  <a:schemeClr val="accent1"/>
                </a:solidFill>
              </a:rPr>
              <a:t>Non-oriented models:</a:t>
            </a:r>
            <a:endParaRPr lang="ru-RU" sz="1600"/>
          </a:p>
        </p:txBody>
      </p:sp>
      <mc:AlternateContent xmlns:mc="http://schemas.openxmlformats.org/markup-compatibility/2006" xmlns:a14="http://schemas.microsoft.com/office/drawing/2010/main">
        <mc:Choice Requires="a14">
          <p:sp>
            <p:nvSpPr>
              <p:cNvPr id="70" name="Прямоугольник 69">
                <a:extLst>
                  <a:ext uri="{FF2B5EF4-FFF2-40B4-BE49-F238E27FC236}">
                    <a16:creationId xmlns:a16="http://schemas.microsoft.com/office/drawing/2014/main" id="{33C86DBF-84A8-4C90-9DF0-1088BE6BD4FE}"/>
                  </a:ext>
                </a:extLst>
              </p:cNvPr>
              <p:cNvSpPr/>
              <p:nvPr/>
            </p:nvSpPr>
            <p:spPr>
              <a:xfrm>
                <a:off x="2894577" y="3104307"/>
                <a:ext cx="2834559" cy="307969"/>
              </a:xfrm>
              <a:prstGeom prst="rect">
                <a:avLst/>
              </a:prstGeom>
            </p:spPr>
            <p:txBody>
              <a:bodyPr wrap="none">
                <a:spAutoFit/>
              </a:bodyPr>
              <a:lstStyle/>
              <a:p>
                <a:pPr algn="ctr"/>
                <a14:m>
                  <m:oMath xmlns:m="http://schemas.openxmlformats.org/officeDocument/2006/math">
                    <m:r>
                      <a:rPr lang="en-US" sz="1400" b="0" i="1" smtClean="0">
                        <a:solidFill>
                          <a:srgbClr val="000000"/>
                        </a:solidFill>
                        <a:latin typeface="Cambria Math" panose="02040503050406030204" pitchFamily="18" charset="0"/>
                      </a:rPr>
                      <m:t>𝑝</m:t>
                    </m:r>
                    <m:d>
                      <m:dPr>
                        <m:ctrlPr>
                          <a:rPr lang="en-US" sz="1400" i="1">
                            <a:solidFill>
                              <a:srgbClr val="000000"/>
                            </a:solidFill>
                            <a:latin typeface="Cambria Math" panose="02040503050406030204" pitchFamily="18" charset="0"/>
                          </a:rPr>
                        </m:ctrlPr>
                      </m:dPr>
                      <m:e>
                        <m:r>
                          <a:rPr lang="en-US" sz="1400" b="1" i="1" smtClean="0">
                            <a:solidFill>
                              <a:srgbClr val="000000"/>
                            </a:solidFill>
                            <a:latin typeface="Cambria Math" panose="02040503050406030204" pitchFamily="18" charset="0"/>
                          </a:rPr>
                          <m:t>𝑿</m:t>
                        </m:r>
                      </m:e>
                    </m:d>
                    <m:r>
                      <a:rPr lang="ru-RU" sz="1400" i="1">
                        <a:solidFill>
                          <a:srgbClr val="000000"/>
                        </a:solidFill>
                        <a:latin typeface="Cambria Math" panose="02040503050406030204" pitchFamily="18" charset="0"/>
                      </a:rPr>
                      <m:t>=</m:t>
                    </m:r>
                    <m:nary>
                      <m:naryPr>
                        <m:chr m:val="∏"/>
                        <m:supHide m:val="on"/>
                        <m:ctrlPr>
                          <a:rPr lang="ru-RU" sz="1400" i="1" smtClean="0">
                            <a:solidFill>
                              <a:srgbClr val="000000"/>
                            </a:solidFill>
                            <a:latin typeface="Cambria Math" panose="02040503050406030204" pitchFamily="18" charset="0"/>
                          </a:rPr>
                        </m:ctrlPr>
                      </m:naryPr>
                      <m:sub>
                        <m:r>
                          <m:rPr>
                            <m:brk m:alnAt="7"/>
                          </m:rPr>
                          <a:rPr lang="en-US" sz="1400" b="0" i="1" smtClean="0">
                            <a:solidFill>
                              <a:srgbClr val="000000"/>
                            </a:solidFill>
                            <a:latin typeface="Cambria Math" panose="02040503050406030204" pitchFamily="18" charset="0"/>
                          </a:rPr>
                          <m:t>𝑖</m:t>
                        </m:r>
                      </m:sub>
                      <m:sup/>
                      <m:e>
                        <m:r>
                          <a:rPr lang="en-US" sz="1400" i="1">
                            <a:solidFill>
                              <a:srgbClr val="000000"/>
                            </a:solidFill>
                            <a:latin typeface="Cambria Math" panose="02040503050406030204" pitchFamily="18" charset="0"/>
                          </a:rPr>
                          <m:t>𝑝</m:t>
                        </m:r>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𝑖</m:t>
                            </m:r>
                            <m:r>
                              <a:rPr lang="en-US" sz="1400" i="1">
                                <a:solidFill>
                                  <a:srgbClr val="000000"/>
                                </a:solidFill>
                                <a:latin typeface="Cambria Math" panose="02040503050406030204" pitchFamily="18" charset="0"/>
                              </a:rPr>
                              <m:t>−1</m:t>
                            </m:r>
                          </m:sub>
                        </m:sSub>
                        <m:r>
                          <a:rPr lang="en-US" sz="1400" i="1">
                            <a:solidFill>
                              <a:srgbClr val="000000"/>
                            </a:solidFill>
                            <a:latin typeface="Cambria Math" panose="02040503050406030204" pitchFamily="18" charset="0"/>
                          </a:rPr>
                          <m:t>)</m:t>
                        </m:r>
                      </m:e>
                    </m:nary>
                  </m:oMath>
                </a14:m>
                <a:r>
                  <a:rPr lang="en-US" sz="1400"/>
                  <a:t>             </a:t>
                </a:r>
                <a:endParaRPr lang="ru-RU" sz="1400"/>
              </a:p>
            </p:txBody>
          </p:sp>
        </mc:Choice>
        <mc:Fallback xmlns="">
          <p:sp>
            <p:nvSpPr>
              <p:cNvPr id="70" name="Прямоугольник 69">
                <a:extLst>
                  <a:ext uri="{FF2B5EF4-FFF2-40B4-BE49-F238E27FC236}">
                    <a16:creationId xmlns:a16="http://schemas.microsoft.com/office/drawing/2014/main" id="{33C86DBF-84A8-4C90-9DF0-1088BE6BD4FE}"/>
                  </a:ext>
                </a:extLst>
              </p:cNvPr>
              <p:cNvSpPr>
                <a:spLocks noRot="1" noChangeAspect="1" noMove="1" noResize="1" noEditPoints="1" noAdjustHandles="1" noChangeArrowheads="1" noChangeShapeType="1" noTextEdit="1"/>
              </p:cNvSpPr>
              <p:nvPr/>
            </p:nvSpPr>
            <p:spPr>
              <a:xfrm>
                <a:off x="2894577" y="3104307"/>
                <a:ext cx="2834559" cy="307969"/>
              </a:xfrm>
              <a:prstGeom prst="rect">
                <a:avLst/>
              </a:prstGeom>
              <a:blipFill>
                <a:blip r:embed="rId5"/>
                <a:stretch>
                  <a:fillRect t="-101961" b="-1568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1" name="Прямоугольник 70">
                <a:extLst>
                  <a:ext uri="{FF2B5EF4-FFF2-40B4-BE49-F238E27FC236}">
                    <a16:creationId xmlns:a16="http://schemas.microsoft.com/office/drawing/2014/main" id="{D2EAE8A9-5A16-4231-953C-CD94BAE16102}"/>
                  </a:ext>
                </a:extLst>
              </p:cNvPr>
              <p:cNvSpPr/>
              <p:nvPr/>
            </p:nvSpPr>
            <p:spPr>
              <a:xfrm>
                <a:off x="3189208" y="3809208"/>
                <a:ext cx="1707321" cy="396519"/>
              </a:xfrm>
              <a:prstGeom prst="rect">
                <a:avLst/>
              </a:prstGeom>
            </p:spPr>
            <p:txBody>
              <a:bodyPr wrap="square">
                <a:spAutoFit/>
              </a:bodyPr>
              <a:lstStyle/>
              <a:p>
                <a:pPr algn="ctr"/>
                <a14:m>
                  <m:oMath xmlns:m="http://schemas.openxmlformats.org/officeDocument/2006/math">
                    <m:r>
                      <a:rPr lang="en-US" sz="1400" b="0" i="1" smtClean="0">
                        <a:solidFill>
                          <a:srgbClr val="000000"/>
                        </a:solidFill>
                        <a:latin typeface="Cambria Math" panose="02040503050406030204" pitchFamily="18" charset="0"/>
                      </a:rPr>
                      <m:t>𝑝</m:t>
                    </m:r>
                    <m:d>
                      <m:dPr>
                        <m:ctrlPr>
                          <a:rPr lang="en-US" sz="1400" i="1">
                            <a:solidFill>
                              <a:srgbClr val="000000"/>
                            </a:solidFill>
                            <a:latin typeface="Cambria Math" panose="02040503050406030204" pitchFamily="18" charset="0"/>
                          </a:rPr>
                        </m:ctrlPr>
                      </m:dPr>
                      <m:e>
                        <m:r>
                          <a:rPr lang="en-US" sz="1400" b="1" i="1" smtClean="0">
                            <a:solidFill>
                              <a:srgbClr val="000000"/>
                            </a:solidFill>
                            <a:latin typeface="Cambria Math" panose="02040503050406030204" pitchFamily="18" charset="0"/>
                          </a:rPr>
                          <m:t>𝑿</m:t>
                        </m:r>
                      </m:e>
                    </m:d>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en-US" sz="1400" i="1">
                            <a:solidFill>
                              <a:srgbClr val="000000"/>
                            </a:solidFill>
                            <a:latin typeface="Cambria Math" panose="02040503050406030204" pitchFamily="18" charset="0"/>
                          </a:rPr>
                          <m:t>1</m:t>
                        </m:r>
                      </m:num>
                      <m:den>
                        <m:r>
                          <a:rPr lang="en-US" sz="1400" i="1">
                            <a:solidFill>
                              <a:srgbClr val="000000"/>
                            </a:solidFill>
                            <a:latin typeface="Cambria Math" panose="02040503050406030204" pitchFamily="18" charset="0"/>
                          </a:rPr>
                          <m:t>𝑍</m:t>
                        </m:r>
                      </m:den>
                    </m:f>
                    <m:nary>
                      <m:naryPr>
                        <m:chr m:val="∏"/>
                        <m:supHide m:val="on"/>
                        <m:ctrlPr>
                          <a:rPr lang="ru-RU" sz="1400" i="1" smtClean="0">
                            <a:solidFill>
                              <a:srgbClr val="000000"/>
                            </a:solidFill>
                            <a:latin typeface="Cambria Math" panose="02040503050406030204" pitchFamily="18" charset="0"/>
                          </a:rPr>
                        </m:ctrlPr>
                      </m:naryPr>
                      <m:sub>
                        <m:r>
                          <m:rPr>
                            <m:brk m:alnAt="7"/>
                          </m:rPr>
                          <a:rPr lang="en-US" sz="1400" b="0" i="1" smtClean="0">
                            <a:solidFill>
                              <a:srgbClr val="000000"/>
                            </a:solidFill>
                            <a:latin typeface="Cambria Math" panose="02040503050406030204" pitchFamily="18" charset="0"/>
                          </a:rPr>
                          <m:t>𝑖</m:t>
                        </m:r>
                      </m:sub>
                      <m:sup/>
                      <m:e>
                        <m:sSub>
                          <m:sSubPr>
                            <m:ctrlPr>
                              <a:rPr lang="ru-RU" sz="1400" i="1" smtClean="0">
                                <a:solidFill>
                                  <a:srgbClr val="000000"/>
                                </a:solidFill>
                                <a:latin typeface="Cambria Math" panose="02040503050406030204" pitchFamily="18" charset="0"/>
                                <a:ea typeface="Cambria Math" panose="02040503050406030204" pitchFamily="18" charset="0"/>
                              </a:rPr>
                            </m:ctrlPr>
                          </m:sSubPr>
                          <m:e>
                            <m:r>
                              <a:rPr lang="ru-RU" sz="1400" i="1">
                                <a:solidFill>
                                  <a:srgbClr val="000000"/>
                                </a:solidFill>
                                <a:latin typeface="Cambria Math" panose="02040503050406030204" pitchFamily="18" charset="0"/>
                                <a:ea typeface="Cambria Math" panose="02040503050406030204" pitchFamily="18" charset="0"/>
                              </a:rPr>
                              <m:t>𝜑</m:t>
                            </m:r>
                          </m:e>
                          <m:sub>
                            <m:r>
                              <a:rPr lang="en-US" sz="1400" b="0" i="1" smtClean="0">
                                <a:solidFill>
                                  <a:srgbClr val="000000"/>
                                </a:solidFill>
                                <a:latin typeface="Cambria Math" panose="02040503050406030204" pitchFamily="18" charset="0"/>
                                <a:ea typeface="Cambria Math" panose="02040503050406030204" pitchFamily="18" charset="0"/>
                              </a:rPr>
                              <m:t>𝑖</m:t>
                            </m:r>
                          </m:sub>
                        </m:sSub>
                        <m:r>
                          <a:rPr lang="en-US" sz="1400" b="0" i="1" smtClean="0">
                            <a:solidFill>
                              <a:srgbClr val="000000"/>
                            </a:solidFill>
                            <a:latin typeface="Cambria Math" panose="02040503050406030204" pitchFamily="18" charset="0"/>
                            <a:ea typeface="Cambria Math" panose="02040503050406030204" pitchFamily="18" charset="0"/>
                          </a:rPr>
                          <m:t>(</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𝒞</m:t>
                            </m:r>
                          </m:e>
                          <m:sub>
                            <m:r>
                              <a:rPr lang="en-US" sz="1400" b="0" i="1" smtClean="0">
                                <a:solidFill>
                                  <a:srgbClr val="000000"/>
                                </a:solidFill>
                                <a:latin typeface="Cambria Math" panose="02040503050406030204" pitchFamily="18" charset="0"/>
                                <a:ea typeface="Cambria Math" panose="02040503050406030204" pitchFamily="18" charset="0"/>
                              </a:rPr>
                              <m:t>𝑖</m:t>
                            </m:r>
                          </m:sub>
                        </m:sSub>
                        <m:r>
                          <a:rPr lang="en-US" sz="1400" b="0" i="1" smtClean="0">
                            <a:solidFill>
                              <a:srgbClr val="000000"/>
                            </a:solidFill>
                            <a:latin typeface="Cambria Math" panose="02040503050406030204" pitchFamily="18" charset="0"/>
                            <a:ea typeface="Cambria Math" panose="02040503050406030204" pitchFamily="18" charset="0"/>
                          </a:rPr>
                          <m:t>)</m:t>
                        </m:r>
                      </m:e>
                    </m:nary>
                  </m:oMath>
                </a14:m>
                <a:r>
                  <a:rPr lang="en-US" sz="1400"/>
                  <a:t>             </a:t>
                </a:r>
                <a:endParaRPr lang="ru-RU" sz="1400"/>
              </a:p>
            </p:txBody>
          </p:sp>
        </mc:Choice>
        <mc:Fallback xmlns="">
          <p:sp>
            <p:nvSpPr>
              <p:cNvPr id="71" name="Прямоугольник 70">
                <a:extLst>
                  <a:ext uri="{FF2B5EF4-FFF2-40B4-BE49-F238E27FC236}">
                    <a16:creationId xmlns:a16="http://schemas.microsoft.com/office/drawing/2014/main" id="{D2EAE8A9-5A16-4231-953C-CD94BAE16102}"/>
                  </a:ext>
                </a:extLst>
              </p:cNvPr>
              <p:cNvSpPr>
                <a:spLocks noRot="1" noChangeAspect="1" noMove="1" noResize="1" noEditPoints="1" noAdjustHandles="1" noChangeArrowheads="1" noChangeShapeType="1" noTextEdit="1"/>
              </p:cNvSpPr>
              <p:nvPr/>
            </p:nvSpPr>
            <p:spPr>
              <a:xfrm>
                <a:off x="3189208" y="3809208"/>
                <a:ext cx="1707321" cy="396519"/>
              </a:xfrm>
              <a:prstGeom prst="rect">
                <a:avLst/>
              </a:prstGeom>
              <a:blipFill>
                <a:blip r:embed="rId6"/>
                <a:stretch>
                  <a:fillRect t="-67692" r="-714" b="-113846"/>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4DEA8069-D55B-4617-95B3-D43103190C49}"/>
              </a:ext>
            </a:extLst>
          </p:cNvPr>
          <p:cNvSpPr txBox="1"/>
          <p:nvPr/>
        </p:nvSpPr>
        <p:spPr>
          <a:xfrm>
            <a:off x="5914262" y="4379803"/>
            <a:ext cx="3229738" cy="307777"/>
          </a:xfrm>
          <a:prstGeom prst="rect">
            <a:avLst/>
          </a:prstGeom>
          <a:noFill/>
        </p:spPr>
        <p:txBody>
          <a:bodyPr wrap="square" rtlCol="0">
            <a:spAutoFit/>
          </a:bodyPr>
          <a:lstStyle/>
          <a:p>
            <a:r>
              <a:rPr lang="en-US" sz="1400" i="1"/>
              <a:t>Functional writing:</a:t>
            </a:r>
            <a:endParaRPr lang="ru-RU" sz="1400" i="1"/>
          </a:p>
        </p:txBody>
      </p:sp>
      <mc:AlternateContent xmlns:mc="http://schemas.openxmlformats.org/markup-compatibility/2006" xmlns:a14="http://schemas.microsoft.com/office/drawing/2010/main">
        <mc:Choice Requires="a14">
          <p:sp>
            <p:nvSpPr>
              <p:cNvPr id="73" name="Прямоугольник 72">
                <a:extLst>
                  <a:ext uri="{FF2B5EF4-FFF2-40B4-BE49-F238E27FC236}">
                    <a16:creationId xmlns:a16="http://schemas.microsoft.com/office/drawing/2014/main" id="{486F3EC3-3B03-4C7E-B550-C2F9B9526629}"/>
                  </a:ext>
                </a:extLst>
              </p:cNvPr>
              <p:cNvSpPr/>
              <p:nvPr/>
            </p:nvSpPr>
            <p:spPr>
              <a:xfrm>
                <a:off x="5035662" y="4621866"/>
                <a:ext cx="4075218" cy="396519"/>
              </a:xfrm>
              <a:prstGeom prst="rect">
                <a:avLst/>
              </a:prstGeom>
            </p:spPr>
            <p:txBody>
              <a:bodyPr wrap="none">
                <a:spAutoFit/>
              </a:bodyPr>
              <a:lstStyle/>
              <a:p>
                <a14:m>
                  <m:oMath xmlns:m="http://schemas.openxmlformats.org/officeDocument/2006/math">
                    <m:r>
                      <a:rPr lang="en-US" sz="1400" i="1" smtClean="0">
                        <a:solidFill>
                          <a:srgbClr val="000000"/>
                        </a:solidFill>
                        <a:latin typeface="Cambria Math" panose="02040503050406030204" pitchFamily="18" charset="0"/>
                      </a:rPr>
                      <m:t>𝑝</m:t>
                    </m:r>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5</m:t>
                            </m:r>
                          </m:sub>
                        </m:sSub>
                      </m:e>
                    </m:d>
                    <m:r>
                      <a:rPr lang="ru-RU" sz="1400" b="0" i="1" smtClean="0">
                        <a:solidFill>
                          <a:srgbClr val="000000"/>
                        </a:solidFill>
                        <a:latin typeface="Cambria Math" panose="02040503050406030204" pitchFamily="18" charset="0"/>
                      </a:rPr>
                      <m:t>=</m:t>
                    </m:r>
                    <m:f>
                      <m:fPr>
                        <m:ctrlPr>
                          <a:rPr lang="ru-RU"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r>
                          <a:rPr lang="en-US" sz="1400" b="0" i="1" smtClean="0">
                            <a:solidFill>
                              <a:srgbClr val="000000"/>
                            </a:solidFill>
                            <a:latin typeface="Cambria Math" panose="02040503050406030204" pitchFamily="18" charset="0"/>
                          </a:rPr>
                          <m:t>𝑍</m:t>
                        </m:r>
                      </m:den>
                    </m:f>
                    <m:sSub>
                      <m:sSubPr>
                        <m:ctrlPr>
                          <a:rPr lang="ru-RU" sz="1400" i="1" smtClean="0">
                            <a:solidFill>
                              <a:srgbClr val="000000"/>
                            </a:solidFill>
                            <a:latin typeface="Cambria Math" panose="02040503050406030204" pitchFamily="18" charset="0"/>
                            <a:ea typeface="Cambria Math" panose="02040503050406030204" pitchFamily="18" charset="0"/>
                          </a:rPr>
                        </m:ctrlPr>
                      </m:sSubPr>
                      <m:e>
                        <m:r>
                          <a:rPr lang="ru-RU" sz="1400" i="1">
                            <a:solidFill>
                              <a:srgbClr val="000000"/>
                            </a:solidFill>
                            <a:latin typeface="Cambria Math" panose="02040503050406030204" pitchFamily="18" charset="0"/>
                            <a:ea typeface="Cambria Math" panose="02040503050406030204" pitchFamily="18" charset="0"/>
                          </a:rPr>
                          <m:t>𝜑</m:t>
                        </m:r>
                      </m:e>
                      <m:sub>
                        <m:r>
                          <a:rPr lang="ru-RU" sz="1400" b="0" i="1" smtClean="0">
                            <a:solidFill>
                              <a:srgbClr val="000000"/>
                            </a:solidFill>
                            <a:latin typeface="Cambria Math" panose="02040503050406030204" pitchFamily="18" charset="0"/>
                            <a:ea typeface="Cambria Math" panose="02040503050406030204" pitchFamily="18" charset="0"/>
                          </a:rPr>
                          <m:t>1</m:t>
                        </m:r>
                      </m:sub>
                    </m:sSub>
                    <m:r>
                      <a:rPr lang="ru-RU" sz="1400" b="0" i="1" smtClean="0">
                        <a:solidFill>
                          <a:srgbClr val="000000"/>
                        </a:solidFill>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3</m:t>
                        </m:r>
                      </m:sub>
                    </m:sSub>
                    <m:r>
                      <a:rPr lang="ru-RU" sz="1400" b="0" i="1" smtClean="0">
                        <a:solidFill>
                          <a:srgbClr val="000000"/>
                        </a:solidFill>
                        <a:latin typeface="Cambria Math" panose="02040503050406030204" pitchFamily="18" charset="0"/>
                        <a:ea typeface="Cambria Math" panose="02040503050406030204" pitchFamily="18" charset="0"/>
                      </a:rPr>
                      <m:t>)</m:t>
                    </m:r>
                  </m:oMath>
                </a14:m>
                <a:r>
                  <a:rPr lang="ru-RU" sz="1400">
                    <a:solidFill>
                      <a:srgbClr val="000000"/>
                    </a:solidFill>
                    <a:ea typeface="Cambria Math" panose="02040503050406030204" pitchFamily="18" charset="0"/>
                  </a:rPr>
                  <a:t> </a:t>
                </a:r>
                <a14:m>
                  <m:oMath xmlns:m="http://schemas.openxmlformats.org/officeDocument/2006/math">
                    <m:sSub>
                      <m:sSubPr>
                        <m:ctrlPr>
                          <a:rPr lang="ru-RU" sz="1400" i="1">
                            <a:solidFill>
                              <a:srgbClr val="000000"/>
                            </a:solidFill>
                            <a:latin typeface="Cambria Math" panose="02040503050406030204" pitchFamily="18" charset="0"/>
                            <a:ea typeface="Cambria Math" panose="02040503050406030204" pitchFamily="18" charset="0"/>
                          </a:rPr>
                        </m:ctrlPr>
                      </m:sSubPr>
                      <m:e>
                        <m:r>
                          <a:rPr lang="ru-RU" sz="1400" i="1">
                            <a:solidFill>
                              <a:srgbClr val="000000"/>
                            </a:solidFill>
                            <a:latin typeface="Cambria Math" panose="02040503050406030204" pitchFamily="18" charset="0"/>
                            <a:ea typeface="Cambria Math" panose="02040503050406030204" pitchFamily="18" charset="0"/>
                          </a:rPr>
                          <m:t>𝜑</m:t>
                        </m:r>
                      </m:e>
                      <m:sub>
                        <m:r>
                          <a:rPr lang="en-US" sz="1400" b="0" i="1" smtClean="0">
                            <a:solidFill>
                              <a:srgbClr val="000000"/>
                            </a:solidFill>
                            <a:latin typeface="Cambria Math" panose="02040503050406030204" pitchFamily="18" charset="0"/>
                            <a:ea typeface="Cambria Math" panose="02040503050406030204" pitchFamily="18" charset="0"/>
                          </a:rPr>
                          <m:t>2</m:t>
                        </m:r>
                      </m:sub>
                    </m:sSub>
                    <m:r>
                      <a:rPr lang="ru-RU" sz="1400" i="1">
                        <a:solidFill>
                          <a:srgbClr val="000000"/>
                        </a:solidFill>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2</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ea typeface="Cambria Math" panose="02040503050406030204" pitchFamily="18" charset="0"/>
                      </a:rPr>
                      <m:t>)</m:t>
                    </m:r>
                    <m:sSub>
                      <m:sSubPr>
                        <m:ctrlPr>
                          <a:rPr lang="ru-RU" sz="1400" i="1">
                            <a:solidFill>
                              <a:srgbClr val="000000"/>
                            </a:solidFill>
                            <a:latin typeface="Cambria Math" panose="02040503050406030204" pitchFamily="18" charset="0"/>
                            <a:ea typeface="Cambria Math" panose="02040503050406030204" pitchFamily="18" charset="0"/>
                          </a:rPr>
                        </m:ctrlPr>
                      </m:sSubPr>
                      <m:e>
                        <m:r>
                          <a:rPr lang="ru-RU" sz="1400" i="1">
                            <a:solidFill>
                              <a:srgbClr val="000000"/>
                            </a:solidFill>
                            <a:latin typeface="Cambria Math" panose="02040503050406030204" pitchFamily="18" charset="0"/>
                            <a:ea typeface="Cambria Math" panose="02040503050406030204" pitchFamily="18" charset="0"/>
                          </a:rPr>
                          <m:t>𝜑</m:t>
                        </m:r>
                      </m:e>
                      <m:sub>
                        <m:r>
                          <a:rPr lang="en-US" sz="1400" i="1">
                            <a:solidFill>
                              <a:srgbClr val="000000"/>
                            </a:solidFill>
                            <a:latin typeface="Cambria Math" panose="02040503050406030204" pitchFamily="18" charset="0"/>
                            <a:ea typeface="Cambria Math" panose="02040503050406030204" pitchFamily="18" charset="0"/>
                          </a:rPr>
                          <m:t>2</m:t>
                        </m:r>
                      </m:sub>
                    </m:sSub>
                    <m:r>
                      <a:rPr lang="ru-RU" sz="1400" i="1">
                        <a:solidFill>
                          <a:srgbClr val="000000"/>
                        </a:solidFill>
                        <a:latin typeface="Cambria Math" panose="02040503050406030204" pitchFamily="18" charset="0"/>
                        <a:ea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4</m:t>
                        </m:r>
                      </m:sub>
                    </m:sSub>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5</m:t>
                        </m:r>
                      </m:sub>
                    </m:sSub>
                    <m:r>
                      <a:rPr lang="ru-RU" sz="1400" i="1">
                        <a:solidFill>
                          <a:srgbClr val="000000"/>
                        </a:solidFill>
                        <a:latin typeface="Cambria Math" panose="02040503050406030204" pitchFamily="18" charset="0"/>
                        <a:ea typeface="Cambria Math" panose="02040503050406030204" pitchFamily="18" charset="0"/>
                      </a:rPr>
                      <m:t>)</m:t>
                    </m:r>
                  </m:oMath>
                </a14:m>
                <a:endParaRPr lang="ru-RU" sz="1400"/>
              </a:p>
            </p:txBody>
          </p:sp>
        </mc:Choice>
        <mc:Fallback xmlns="">
          <p:sp>
            <p:nvSpPr>
              <p:cNvPr id="73" name="Прямоугольник 72">
                <a:extLst>
                  <a:ext uri="{FF2B5EF4-FFF2-40B4-BE49-F238E27FC236}">
                    <a16:creationId xmlns:a16="http://schemas.microsoft.com/office/drawing/2014/main" id="{486F3EC3-3B03-4C7E-B550-C2F9B9526629}"/>
                  </a:ext>
                </a:extLst>
              </p:cNvPr>
              <p:cNvSpPr>
                <a:spLocks noRot="1" noChangeAspect="1" noMove="1" noResize="1" noEditPoints="1" noAdjustHandles="1" noChangeArrowheads="1" noChangeShapeType="1" noTextEdit="1"/>
              </p:cNvSpPr>
              <p:nvPr/>
            </p:nvSpPr>
            <p:spPr>
              <a:xfrm>
                <a:off x="5035662" y="4621866"/>
                <a:ext cx="4075218" cy="396519"/>
              </a:xfrm>
              <a:prstGeom prst="rect">
                <a:avLst/>
              </a:prstGeom>
              <a:blipFill>
                <a:blip r:embed="rId7"/>
                <a:stretch>
                  <a:fillRect/>
                </a:stretch>
              </a:blipFill>
            </p:spPr>
            <p:txBody>
              <a:bodyPr/>
              <a:lstStyle/>
              <a:p>
                <a:r>
                  <a:rPr lang="en-US">
                    <a:noFill/>
                  </a:rPr>
                  <a:t> </a:t>
                </a:r>
              </a:p>
            </p:txBody>
          </p:sp>
        </mc:Fallback>
      </mc:AlternateContent>
      <p:sp>
        <p:nvSpPr>
          <p:cNvPr id="74" name="Прямоугольник 73">
            <a:extLst>
              <a:ext uri="{FF2B5EF4-FFF2-40B4-BE49-F238E27FC236}">
                <a16:creationId xmlns:a16="http://schemas.microsoft.com/office/drawing/2014/main" id="{9DC7DBCE-F5F7-4B02-9A3B-32C2D76CC6A0}"/>
              </a:ext>
            </a:extLst>
          </p:cNvPr>
          <p:cNvSpPr/>
          <p:nvPr/>
        </p:nvSpPr>
        <p:spPr>
          <a:xfrm>
            <a:off x="2937690" y="3104561"/>
            <a:ext cx="2161309" cy="3176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5" name="Прямоугольник 74">
            <a:extLst>
              <a:ext uri="{FF2B5EF4-FFF2-40B4-BE49-F238E27FC236}">
                <a16:creationId xmlns:a16="http://schemas.microsoft.com/office/drawing/2014/main" id="{73952EAC-784F-43BA-948F-0564216617E1}"/>
              </a:ext>
            </a:extLst>
          </p:cNvPr>
          <p:cNvSpPr/>
          <p:nvPr/>
        </p:nvSpPr>
        <p:spPr>
          <a:xfrm>
            <a:off x="3254088" y="3834268"/>
            <a:ext cx="1520193" cy="38912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6" name="Стрелка: вправо 75">
            <a:extLst>
              <a:ext uri="{FF2B5EF4-FFF2-40B4-BE49-F238E27FC236}">
                <a16:creationId xmlns:a16="http://schemas.microsoft.com/office/drawing/2014/main" id="{31CBE6A2-D31E-42DF-A214-39929A3C34FA}"/>
              </a:ext>
            </a:extLst>
          </p:cNvPr>
          <p:cNvSpPr/>
          <p:nvPr/>
        </p:nvSpPr>
        <p:spPr>
          <a:xfrm>
            <a:off x="4896529" y="3926541"/>
            <a:ext cx="201299" cy="2221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77" name="Стрелка: вправо 76">
            <a:extLst>
              <a:ext uri="{FF2B5EF4-FFF2-40B4-BE49-F238E27FC236}">
                <a16:creationId xmlns:a16="http://schemas.microsoft.com/office/drawing/2014/main" id="{B4719A4F-829A-4F9A-964B-A13950BD5ADE}"/>
              </a:ext>
            </a:extLst>
          </p:cNvPr>
          <p:cNvSpPr/>
          <p:nvPr/>
        </p:nvSpPr>
        <p:spPr>
          <a:xfrm rot="10800000">
            <a:off x="2631341" y="3157614"/>
            <a:ext cx="201299" cy="2221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cxnSp>
        <p:nvCxnSpPr>
          <p:cNvPr id="12" name="Прямая со стрелкой 11">
            <a:extLst>
              <a:ext uri="{FF2B5EF4-FFF2-40B4-BE49-F238E27FC236}">
                <a16:creationId xmlns:a16="http://schemas.microsoft.com/office/drawing/2014/main" id="{92AB7912-3AC5-4F70-BDF2-A3F85E5217A2}"/>
              </a:ext>
            </a:extLst>
          </p:cNvPr>
          <p:cNvCxnSpPr>
            <a:cxnSpLocks/>
          </p:cNvCxnSpPr>
          <p:nvPr/>
        </p:nvCxnSpPr>
        <p:spPr>
          <a:xfrm flipH="1">
            <a:off x="4572001" y="3722044"/>
            <a:ext cx="239601" cy="204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8CC03EA-79FF-402B-9F48-585BC40CB3EF}"/>
              </a:ext>
            </a:extLst>
          </p:cNvPr>
          <p:cNvSpPr txBox="1"/>
          <p:nvPr/>
        </p:nvSpPr>
        <p:spPr>
          <a:xfrm>
            <a:off x="4691801" y="3488360"/>
            <a:ext cx="1465768" cy="307777"/>
          </a:xfrm>
          <a:prstGeom prst="rect">
            <a:avLst/>
          </a:prstGeom>
          <a:noFill/>
        </p:spPr>
        <p:txBody>
          <a:bodyPr wrap="square" rtlCol="0">
            <a:spAutoFit/>
          </a:bodyPr>
          <a:lstStyle/>
          <a:p>
            <a:r>
              <a:rPr lang="en-US" sz="1400" i="1"/>
              <a:t>Graph clique</a:t>
            </a:r>
            <a:endParaRPr lang="ru-RU" sz="1400" i="1"/>
          </a:p>
        </p:txBody>
      </p:sp>
    </p:spTree>
    <p:extLst>
      <p:ext uri="{BB962C8B-B14F-4D97-AF65-F5344CB8AC3E}">
        <p14:creationId xmlns:p14="http://schemas.microsoft.com/office/powerpoint/2010/main" val="3298228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1C11E28D-A3D9-4440-829A-3D0D96F0304E}"/>
              </a:ext>
            </a:extLst>
          </p:cNvPr>
          <p:cNvSpPr/>
          <p:nvPr/>
        </p:nvSpPr>
        <p:spPr>
          <a:xfrm>
            <a:off x="107576" y="435134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2" name="TextBox 16">
            <a:extLst>
              <a:ext uri="{FF2B5EF4-FFF2-40B4-BE49-F238E27FC236}">
                <a16:creationId xmlns:a16="http://schemas.microsoft.com/office/drawing/2014/main" id="{0D142FC4-2233-47A7-A39E-C057BBA506CE}"/>
              </a:ext>
            </a:extLst>
          </p:cNvPr>
          <p:cNvSpPr txBox="1">
            <a:spLocks noChangeArrowheads="1"/>
          </p:cNvSpPr>
          <p:nvPr/>
        </p:nvSpPr>
        <p:spPr bwMode="auto">
          <a:xfrm>
            <a:off x="-48898" y="70374"/>
            <a:ext cx="71474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2"/>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b="1">
                <a:solidFill>
                  <a:srgbClr val="0230AC"/>
                </a:solidFill>
                <a:latin typeface="Calibri"/>
                <a:cs typeface="Calibri"/>
              </a:rPr>
              <a:t>Problems of initial multivariate distribution estimation</a:t>
            </a:r>
            <a:endParaRPr lang="ru-RU" altLang="ru-RU" b="1">
              <a:solidFill>
                <a:srgbClr val="0230AC"/>
              </a:solidFill>
              <a:latin typeface="Calibri"/>
              <a:cs typeface="Calibri"/>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C9F3CC-CD8E-433F-A174-446D0EF93069}"/>
                  </a:ext>
                </a:extLst>
              </p:cNvPr>
              <p:cNvSpPr txBox="1"/>
              <p:nvPr/>
            </p:nvSpPr>
            <p:spPr>
              <a:xfrm>
                <a:off x="0" y="689109"/>
                <a:ext cx="9144000" cy="3970318"/>
              </a:xfrm>
              <a:prstGeom prst="rect">
                <a:avLst/>
              </a:prstGeom>
              <a:noFill/>
            </p:spPr>
            <p:txBody>
              <a:bodyPr wrap="square" rtlCol="0">
                <a:spAutoFit/>
              </a:bodyPr>
              <a:lstStyle/>
              <a:p>
                <a:r>
                  <a:rPr lang="en-US" dirty="0"/>
                  <a:t>Imagine you have </a:t>
                </a:r>
                <a:r>
                  <a:rPr lang="en-US" i="1" dirty="0">
                    <a:solidFill>
                      <a:srgbClr val="000000"/>
                    </a:solidFill>
                  </a:rPr>
                  <a:t>N</a:t>
                </a:r>
                <a:r>
                  <a:rPr lang="en-US" dirty="0"/>
                  <a:t> random variable. For simplicity, let them be discrete, each taking </a:t>
                </a:r>
                <a:r>
                  <a:rPr lang="en-US" i="1" dirty="0">
                    <a:solidFill>
                      <a:srgbClr val="000000"/>
                    </a:solidFill>
                  </a:rPr>
                  <a:t>K</a:t>
                </a:r>
                <a:r>
                  <a:rPr lang="en-US" dirty="0"/>
                  <a:t> values.</a:t>
                </a:r>
                <a:endParaRPr lang="ru-RU" dirty="0"/>
              </a:p>
              <a:p>
                <a:r>
                  <a:rPr lang="en-US" dirty="0"/>
                  <a:t>Therefore, if you need to estimate the joint density of the distribution, while solving the task explicitly, you need to estimate the values in the sheet with the number of cells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𝐾</m:t>
                        </m:r>
                      </m:e>
                      <m:sup>
                        <m:r>
                          <a:rPr lang="en-US" b="0" i="1" smtClean="0">
                            <a:solidFill>
                              <a:srgbClr val="000000"/>
                            </a:solidFill>
                            <a:latin typeface="Cambria Math" panose="02040503050406030204" pitchFamily="18" charset="0"/>
                          </a:rPr>
                          <m:t>𝑁</m:t>
                        </m:r>
                      </m:sup>
                    </m:sSup>
                  </m:oMath>
                </a14:m>
                <a:r>
                  <a:rPr lang="ru-RU" dirty="0"/>
                  <a:t>. </a:t>
                </a:r>
              </a:p>
              <a:p>
                <a:pPr/>
                <a14:m>
                  <m:oMathPara xmlns:m="http://schemas.openxmlformats.org/officeDocument/2006/math">
                    <m:oMathParaPr>
                      <m:jc m:val="left"/>
                    </m:oMathParaPr>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=2, </m:t>
                      </m:r>
                      <m:r>
                        <a:rPr lang="en-US" b="0" i="1" smtClean="0">
                          <a:solidFill>
                            <a:srgbClr val="000000"/>
                          </a:solidFill>
                          <a:latin typeface="Cambria Math" panose="02040503050406030204" pitchFamily="18" charset="0"/>
                        </a:rPr>
                        <m:t>𝐾</m:t>
                      </m:r>
                      <m:r>
                        <a:rPr lang="en-US" b="0" i="1" smtClean="0">
                          <a:solidFill>
                            <a:srgbClr val="000000"/>
                          </a:solidFill>
                          <a:latin typeface="Cambria Math" panose="02040503050406030204" pitchFamily="18" charset="0"/>
                        </a:rPr>
                        <m:t>=100</m:t>
                      </m:r>
                      <m:r>
                        <a:rPr lang="en-US" b="0"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𝑅</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𝐾</m:t>
                          </m:r>
                        </m:e>
                        <m:sup>
                          <m:r>
                            <a:rPr lang="en-US" b="0" i="1" smtClean="0">
                              <a:solidFill>
                                <a:srgbClr val="000000"/>
                              </a:solidFill>
                              <a:latin typeface="Cambria Math" panose="02040503050406030204" pitchFamily="18" charset="0"/>
                            </a:rPr>
                            <m:t>𝑁</m:t>
                          </m:r>
                        </m:sup>
                      </m:sSup>
                      <m:r>
                        <a:rPr lang="en-US" b="0" i="1" smtClean="0">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ru-RU" b="0" i="1" smtClean="0">
                              <a:solidFill>
                                <a:srgbClr val="000000"/>
                              </a:solidFill>
                              <a:latin typeface="Cambria Math" panose="02040503050406030204" pitchFamily="18" charset="0"/>
                            </a:rPr>
                            <m:t>4</m:t>
                          </m:r>
                        </m:sup>
                      </m:sSup>
                    </m:oMath>
                  </m:oMathPara>
                </a14:m>
                <a:endParaRPr lang="ru-RU" i="1" dirty="0">
                  <a:solidFill>
                    <a:srgbClr val="000000"/>
                  </a:solidFill>
                </a:endParaRPr>
              </a:p>
              <a:p>
                <a:pPr/>
                <a14:m>
                  <m:oMathPara xmlns:m="http://schemas.openxmlformats.org/officeDocument/2006/math">
                    <m:oMathParaPr>
                      <m:jc m:val="left"/>
                    </m:oMathParaPr>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=100, </m:t>
                      </m:r>
                      <m:r>
                        <a:rPr lang="en-US" b="0" i="1" smtClean="0">
                          <a:solidFill>
                            <a:srgbClr val="000000"/>
                          </a:solidFill>
                          <a:latin typeface="Cambria Math" panose="02040503050406030204" pitchFamily="18" charset="0"/>
                        </a:rPr>
                        <m:t>𝐾</m:t>
                      </m:r>
                      <m:r>
                        <a:rPr lang="en-US" b="0" i="1" smtClean="0">
                          <a:solidFill>
                            <a:srgbClr val="000000"/>
                          </a:solidFill>
                          <a:latin typeface="Cambria Math" panose="02040503050406030204" pitchFamily="18" charset="0"/>
                        </a:rPr>
                        <m:t>=100</m:t>
                      </m:r>
                      <m:r>
                        <a:rPr lang="en-US" b="0" i="0"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𝑅</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𝐾</m:t>
                          </m:r>
                        </m:e>
                        <m:sup>
                          <m:r>
                            <a:rPr lang="en-US" b="0" i="1" smtClean="0">
                              <a:solidFill>
                                <a:srgbClr val="000000"/>
                              </a:solidFill>
                              <a:latin typeface="Cambria Math" panose="02040503050406030204" pitchFamily="18" charset="0"/>
                            </a:rPr>
                            <m:t>𝑁</m:t>
                          </m:r>
                        </m:sup>
                      </m:sSup>
                      <m:r>
                        <a:rPr lang="en-US" b="0" i="1" smtClean="0">
                          <a:solidFill>
                            <a:srgbClr val="000000"/>
                          </a:solidFill>
                          <a:latin typeface="Cambria Math" panose="02040503050406030204" pitchFamily="18" charset="0"/>
                        </a:rPr>
                        <m:t>=</m:t>
                      </m:r>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10</m:t>
                          </m:r>
                        </m:e>
                        <m:sup>
                          <m:r>
                            <a:rPr lang="ru-RU" b="0" i="1" smtClean="0">
                              <a:solidFill>
                                <a:srgbClr val="000000"/>
                              </a:solidFill>
                              <a:latin typeface="Cambria Math" panose="02040503050406030204" pitchFamily="18" charset="0"/>
                            </a:rPr>
                            <m:t>200</m:t>
                          </m:r>
                        </m:sup>
                      </m:sSup>
                    </m:oMath>
                  </m:oMathPara>
                </a14:m>
                <a:endParaRPr lang="en-US" dirty="0">
                  <a:solidFill>
                    <a:srgbClr val="000000"/>
                  </a:solidFill>
                </a:endParaRPr>
              </a:p>
              <a:p>
                <a:r>
                  <a:rPr lang="ru-RU" dirty="0"/>
                  <a:t>… </a:t>
                </a:r>
                <a:endParaRPr lang="en-US" dirty="0"/>
              </a:p>
              <a:p>
                <a:endParaRPr lang="ru-RU" dirty="0"/>
              </a:p>
              <a:p>
                <a:r>
                  <a:rPr lang="en-US" b="1" dirty="0">
                    <a:solidFill>
                      <a:schemeClr val="accent1"/>
                    </a:solidFill>
                  </a:rPr>
                  <a:t>For the same reason, other aspects of working with such models are also difficult:</a:t>
                </a:r>
              </a:p>
              <a:p>
                <a:r>
                  <a:rPr lang="en-US" dirty="0"/>
                  <a:t>- the statistical efficiency of the distribution approximation is reduced, the model tends to over-training, since it is not possible to find a sufficiently large training sample for such a model;</a:t>
                </a:r>
              </a:p>
              <a:p>
                <a:pPr marL="285750" indent="-285750">
                  <a:buFontTx/>
                  <a:buChar char="-"/>
                </a:pPr>
                <a:r>
                  <a:rPr lang="en-US" dirty="0"/>
                  <a:t>the complexity of a statistical conclusion can be estimated as </a:t>
                </a:r>
                <a:r>
                  <a:rPr lang="ru-RU" dirty="0"/>
                  <a:t> </a:t>
                </a:r>
                <a14:m>
                  <m:oMath xmlns:m="http://schemas.openxmlformats.org/officeDocument/2006/math">
                    <m:r>
                      <a:rPr lang="en-US" b="0" i="1" smtClean="0">
                        <a:latin typeface="Cambria Math" panose="02040503050406030204" pitchFamily="18" charset="0"/>
                      </a:rPr>
                      <m:t>𝑂</m:t>
                    </m:r>
                    <m:d>
                      <m:dPr>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𝑁</m:t>
                            </m:r>
                          </m:sup>
                        </m:sSup>
                      </m:e>
                    </m:d>
                    <m:r>
                      <a:rPr lang="en-US" b="0" i="0" smtClean="0">
                        <a:latin typeface="Cambria Math" panose="02040503050406030204" pitchFamily="18" charset="0"/>
                      </a:rPr>
                      <m:t>;</m:t>
                    </m:r>
                  </m:oMath>
                </a14:m>
                <a:endParaRPr lang="en-US" dirty="0"/>
              </a:p>
              <a:p>
                <a:pPr marL="285750" indent="-285750">
                  <a:buFontTx/>
                  <a:buChar char="-"/>
                </a:pPr>
                <a:r>
                  <a:rPr lang="en-US" dirty="0"/>
                  <a:t>at worst, the complexity of generation from the received distribution (or model sample) has an order of </a:t>
                </a:r>
                <a14:m>
                  <m:oMath xmlns:m="http://schemas.openxmlformats.org/officeDocument/2006/math">
                    <m:r>
                      <a:rPr lang="en-US" b="0" i="1" smtClean="0">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𝑁</m:t>
                            </m:r>
                          </m:sup>
                        </m:sSup>
                      </m:e>
                    </m:d>
                  </m:oMath>
                </a14:m>
                <a:r>
                  <a:rPr lang="en-US" dirty="0"/>
                  <a:t> as well</a:t>
                </a:r>
                <a:r>
                  <a:rPr lang="ru-RU" dirty="0"/>
                  <a:t>.</a:t>
                </a:r>
              </a:p>
              <a:p>
                <a:pPr marL="285750" indent="-285750">
                  <a:buFontTx/>
                  <a:buChar char="-"/>
                </a:pPr>
                <a:endParaRPr lang="ru-RU" dirty="0"/>
              </a:p>
            </p:txBody>
          </p:sp>
        </mc:Choice>
        <mc:Fallback xmlns="">
          <p:sp>
            <p:nvSpPr>
              <p:cNvPr id="3" name="TextBox 2">
                <a:extLst>
                  <a:ext uri="{FF2B5EF4-FFF2-40B4-BE49-F238E27FC236}">
                    <a16:creationId xmlns:a16="http://schemas.microsoft.com/office/drawing/2014/main" id="{7DC9F3CC-CD8E-433F-A174-446D0EF93069}"/>
                  </a:ext>
                </a:extLst>
              </p:cNvPr>
              <p:cNvSpPr txBox="1">
                <a:spLocks noRot="1" noChangeAspect="1" noMove="1" noResize="1" noEditPoints="1" noAdjustHandles="1" noChangeArrowheads="1" noChangeShapeType="1" noTextEdit="1"/>
              </p:cNvSpPr>
              <p:nvPr/>
            </p:nvSpPr>
            <p:spPr>
              <a:xfrm>
                <a:off x="0" y="689109"/>
                <a:ext cx="9144000" cy="3970318"/>
              </a:xfrm>
              <a:prstGeom prst="rect">
                <a:avLst/>
              </a:prstGeom>
              <a:blipFill>
                <a:blip r:embed="rId3"/>
                <a:stretch>
                  <a:fillRect l="-533" t="-7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7DF59FB-674A-4B19-92E2-DC968D1A7260}"/>
              </a:ext>
            </a:extLst>
          </p:cNvPr>
          <p:cNvSpPr txBox="1"/>
          <p:nvPr/>
        </p:nvSpPr>
        <p:spPr>
          <a:xfrm>
            <a:off x="4074383" y="1497243"/>
            <a:ext cx="3809186" cy="830997"/>
          </a:xfrm>
          <a:prstGeom prst="rect">
            <a:avLst/>
          </a:prstGeom>
          <a:noFill/>
        </p:spPr>
        <p:txBody>
          <a:bodyPr wrap="square" rtlCol="0">
            <a:spAutoFit/>
          </a:bodyPr>
          <a:lstStyle/>
          <a:p>
            <a:pPr algn="ctr"/>
            <a:r>
              <a:rPr lang="en-US" sz="1600" i="1">
                <a:solidFill>
                  <a:schemeClr val="accent1"/>
                </a:solidFill>
              </a:rPr>
              <a:t>In other words, the amount of memory needed to store these values is growing exponentially!</a:t>
            </a:r>
            <a:endParaRPr lang="ru-RU" sz="1600" i="1">
              <a:solidFill>
                <a:schemeClr val="accent1"/>
              </a:solidFill>
            </a:endParaRPr>
          </a:p>
        </p:txBody>
      </p:sp>
    </p:spTree>
    <p:extLst>
      <p:ext uri="{BB962C8B-B14F-4D97-AF65-F5344CB8AC3E}">
        <p14:creationId xmlns:p14="http://schemas.microsoft.com/office/powerpoint/2010/main" val="75700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AD5226C5-87D6-42D0-A5C1-211926398B94}"/>
              </a:ext>
            </a:extLst>
          </p:cNvPr>
          <p:cNvSpPr/>
          <p:nvPr/>
        </p:nvSpPr>
        <p:spPr>
          <a:xfrm>
            <a:off x="107576" y="435134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2" name="TextBox 16">
            <a:extLst>
              <a:ext uri="{FF2B5EF4-FFF2-40B4-BE49-F238E27FC236}">
                <a16:creationId xmlns:a16="http://schemas.microsoft.com/office/drawing/2014/main" id="{032542B3-358C-4AAE-A974-23682A6BC125}"/>
              </a:ext>
            </a:extLst>
          </p:cNvPr>
          <p:cNvSpPr txBox="1">
            <a:spLocks noChangeArrowheads="1"/>
          </p:cNvSpPr>
          <p:nvPr/>
        </p:nvSpPr>
        <p:spPr bwMode="auto">
          <a:xfrm>
            <a:off x="0" y="112695"/>
            <a:ext cx="3966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2"/>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b="1">
                <a:solidFill>
                  <a:srgbClr val="0230AC"/>
                </a:solidFill>
                <a:latin typeface="Calibri"/>
                <a:cs typeface="Calibri"/>
              </a:rPr>
              <a:t>Oriented probabilistic models</a:t>
            </a:r>
            <a:endParaRPr lang="ru-RU" altLang="ru-RU" b="1">
              <a:solidFill>
                <a:srgbClr val="0230AC"/>
              </a:solidFill>
              <a:latin typeface="Calibri"/>
              <a:cs typeface="Calibri"/>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5F670C-1B98-47C1-BD04-B0D992CB7987}"/>
                  </a:ext>
                </a:extLst>
              </p:cNvPr>
              <p:cNvSpPr txBox="1"/>
              <p:nvPr/>
            </p:nvSpPr>
            <p:spPr>
              <a:xfrm>
                <a:off x="34650" y="641084"/>
                <a:ext cx="9109350" cy="2585323"/>
              </a:xfrm>
              <a:prstGeom prst="rect">
                <a:avLst/>
              </a:prstGeom>
              <a:noFill/>
            </p:spPr>
            <p:txBody>
              <a:bodyPr wrap="square" rtlCol="0">
                <a:spAutoFit/>
              </a:bodyPr>
              <a:lstStyle/>
              <a:p>
                <a:r>
                  <a:rPr lang="en-US" dirty="0"/>
                  <a:t>From the probabilistic point of view, natural representation of factorization is belief network or Bayesian network. </a:t>
                </a:r>
              </a:p>
              <a:p>
                <a:r>
                  <a:rPr lang="en-US" b="1" u="sng" dirty="0">
                    <a:solidFill>
                      <a:srgbClr val="FF0000"/>
                    </a:solidFill>
                  </a:rPr>
                  <a:t>Example:</a:t>
                </a:r>
                <a:endParaRPr lang="ru-RU" b="1" u="sng" dirty="0">
                  <a:solidFill>
                    <a:srgbClr val="FF0000"/>
                  </a:solidFill>
                </a:endParaRPr>
              </a:p>
              <a:p>
                <a:r>
                  <a:rPr lang="en-US" b="1" i="1" dirty="0"/>
                  <a:t>There is a group of 6 students who perform interconnected course projects. What is the joint probability of students getting a score of 1 to 5?</a:t>
                </a:r>
              </a:p>
              <a:p>
                <a:r>
                  <a:rPr lang="en-US" dirty="0"/>
                  <a:t>In an explicit approach to this task, you must calculate </a:t>
                </a:r>
                <a14:m>
                  <m:oMath xmlns:m="http://schemas.openxmlformats.org/officeDocument/2006/math">
                    <m:sSup>
                      <m:sSupPr>
                        <m:ctrlPr>
                          <a:rPr lang="ru-RU" i="1" smtClean="0">
                            <a:solidFill>
                              <a:srgbClr val="000000"/>
                            </a:solidFill>
                            <a:latin typeface="Cambria Math" panose="02040503050406030204" pitchFamily="18" charset="0"/>
                          </a:rPr>
                        </m:ctrlPr>
                      </m:sSupPr>
                      <m:e>
                        <m:r>
                          <a:rPr lang="ru-RU" b="0" i="1" smtClean="0">
                            <a:solidFill>
                              <a:srgbClr val="000000"/>
                            </a:solidFill>
                            <a:latin typeface="Cambria Math" panose="02040503050406030204" pitchFamily="18" charset="0"/>
                          </a:rPr>
                          <m:t>5</m:t>
                        </m:r>
                      </m:e>
                      <m:sup>
                        <m:r>
                          <a:rPr lang="ru-RU" b="0" i="1" smtClean="0">
                            <a:solidFill>
                              <a:srgbClr val="000000"/>
                            </a:solidFill>
                            <a:latin typeface="Cambria Math" panose="02040503050406030204" pitchFamily="18" charset="0"/>
                          </a:rPr>
                          <m:t>6</m:t>
                        </m:r>
                      </m:sup>
                    </m:sSup>
                  </m:oMath>
                </a14:m>
                <a:r>
                  <a:rPr lang="ru-RU" dirty="0">
                    <a:solidFill>
                      <a:srgbClr val="000000"/>
                    </a:solidFill>
                  </a:rPr>
                  <a:t>=15625 </a:t>
                </a:r>
                <a:r>
                  <a:rPr lang="en-US" dirty="0"/>
                  <a:t>values of joint probabilities. However, considering the information that students have divided into teams and therefore only part of the course projects have a relationship, it will be possible to reduce the dimension of this task.</a:t>
                </a:r>
                <a:endParaRPr lang="ru-RU" dirty="0"/>
              </a:p>
            </p:txBody>
          </p:sp>
        </mc:Choice>
        <mc:Fallback xmlns="">
          <p:sp>
            <p:nvSpPr>
              <p:cNvPr id="3" name="TextBox 2">
                <a:extLst>
                  <a:ext uri="{FF2B5EF4-FFF2-40B4-BE49-F238E27FC236}">
                    <a16:creationId xmlns:a16="http://schemas.microsoft.com/office/drawing/2014/main" id="{C45F670C-1B98-47C1-BD04-B0D992CB7987}"/>
                  </a:ext>
                </a:extLst>
              </p:cNvPr>
              <p:cNvSpPr txBox="1">
                <a:spLocks noRot="1" noChangeAspect="1" noMove="1" noResize="1" noEditPoints="1" noAdjustHandles="1" noChangeArrowheads="1" noChangeShapeType="1" noTextEdit="1"/>
              </p:cNvSpPr>
              <p:nvPr/>
            </p:nvSpPr>
            <p:spPr>
              <a:xfrm>
                <a:off x="34650" y="641084"/>
                <a:ext cx="9109350" cy="2585323"/>
              </a:xfrm>
              <a:prstGeom prst="rect">
                <a:avLst/>
              </a:prstGeom>
              <a:blipFill>
                <a:blip r:embed="rId3"/>
                <a:stretch>
                  <a:fillRect l="-602" t="-1179" r="-268" b="-2830"/>
                </a:stretch>
              </a:blipFill>
            </p:spPr>
            <p:txBody>
              <a:bodyPr/>
              <a:lstStyle/>
              <a:p>
                <a:r>
                  <a:rPr lang="en-US">
                    <a:noFill/>
                  </a:rPr>
                  <a:t> </a:t>
                </a:r>
              </a:p>
            </p:txBody>
          </p:sp>
        </mc:Fallback>
      </mc:AlternateContent>
      <p:sp>
        <p:nvSpPr>
          <p:cNvPr id="6" name="Прямоугольник 5">
            <a:extLst>
              <a:ext uri="{FF2B5EF4-FFF2-40B4-BE49-F238E27FC236}">
                <a16:creationId xmlns:a16="http://schemas.microsoft.com/office/drawing/2014/main" id="{E708254E-D7D5-4A23-807E-5082BD6926B7}"/>
              </a:ext>
            </a:extLst>
          </p:cNvPr>
          <p:cNvSpPr/>
          <p:nvPr/>
        </p:nvSpPr>
        <p:spPr>
          <a:xfrm>
            <a:off x="1021614" y="3407477"/>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a1</a:t>
            </a:r>
            <a:endParaRPr lang="ru-RU" sz="1400">
              <a:solidFill>
                <a:schemeClr val="tx1">
                  <a:lumMod val="75000"/>
                </a:schemeClr>
              </a:solidFill>
            </a:endParaRPr>
          </a:p>
        </p:txBody>
      </p:sp>
      <p:sp>
        <p:nvSpPr>
          <p:cNvPr id="7" name="Прямоугольник 6">
            <a:extLst>
              <a:ext uri="{FF2B5EF4-FFF2-40B4-BE49-F238E27FC236}">
                <a16:creationId xmlns:a16="http://schemas.microsoft.com/office/drawing/2014/main" id="{A516464E-912F-4914-9730-4888424F54C4}"/>
              </a:ext>
            </a:extLst>
          </p:cNvPr>
          <p:cNvSpPr/>
          <p:nvPr/>
        </p:nvSpPr>
        <p:spPr>
          <a:xfrm>
            <a:off x="1638548" y="3407477"/>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a2</a:t>
            </a:r>
            <a:endParaRPr lang="ru-RU" sz="1400">
              <a:solidFill>
                <a:schemeClr val="tx1">
                  <a:lumMod val="75000"/>
                </a:schemeClr>
              </a:solidFill>
            </a:endParaRPr>
          </a:p>
        </p:txBody>
      </p:sp>
      <p:sp>
        <p:nvSpPr>
          <p:cNvPr id="8" name="Прямоугольник 7">
            <a:extLst>
              <a:ext uri="{FF2B5EF4-FFF2-40B4-BE49-F238E27FC236}">
                <a16:creationId xmlns:a16="http://schemas.microsoft.com/office/drawing/2014/main" id="{20B2CBD8-8719-4896-A340-6AD1FDB52F6F}"/>
              </a:ext>
            </a:extLst>
          </p:cNvPr>
          <p:cNvSpPr/>
          <p:nvPr/>
        </p:nvSpPr>
        <p:spPr>
          <a:xfrm>
            <a:off x="1628767" y="4265970"/>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b3</a:t>
            </a:r>
            <a:endParaRPr lang="ru-RU" sz="1400">
              <a:solidFill>
                <a:schemeClr val="tx1">
                  <a:lumMod val="75000"/>
                </a:schemeClr>
              </a:solidFill>
            </a:endParaRPr>
          </a:p>
        </p:txBody>
      </p:sp>
      <p:sp>
        <p:nvSpPr>
          <p:cNvPr id="9" name="Прямоугольник 8">
            <a:extLst>
              <a:ext uri="{FF2B5EF4-FFF2-40B4-BE49-F238E27FC236}">
                <a16:creationId xmlns:a16="http://schemas.microsoft.com/office/drawing/2014/main" id="{6A9B95BB-07FF-47B6-BADD-B297918300A8}"/>
              </a:ext>
            </a:extLst>
          </p:cNvPr>
          <p:cNvSpPr/>
          <p:nvPr/>
        </p:nvSpPr>
        <p:spPr>
          <a:xfrm>
            <a:off x="1021613" y="4013817"/>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b1</a:t>
            </a:r>
            <a:endParaRPr lang="ru-RU" sz="1400">
              <a:solidFill>
                <a:schemeClr val="tx1">
                  <a:lumMod val="75000"/>
                </a:schemeClr>
              </a:solidFill>
            </a:endParaRPr>
          </a:p>
        </p:txBody>
      </p:sp>
      <p:sp>
        <p:nvSpPr>
          <p:cNvPr id="10" name="Прямоугольник 9">
            <a:extLst>
              <a:ext uri="{FF2B5EF4-FFF2-40B4-BE49-F238E27FC236}">
                <a16:creationId xmlns:a16="http://schemas.microsoft.com/office/drawing/2014/main" id="{8A91F073-A8CC-419D-A12A-476E5498C7A2}"/>
              </a:ext>
            </a:extLst>
          </p:cNvPr>
          <p:cNvSpPr/>
          <p:nvPr/>
        </p:nvSpPr>
        <p:spPr>
          <a:xfrm>
            <a:off x="1021612" y="4574411"/>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b2</a:t>
            </a:r>
            <a:endParaRPr lang="ru-RU" sz="1400">
              <a:solidFill>
                <a:schemeClr val="tx1">
                  <a:lumMod val="75000"/>
                </a:schemeClr>
              </a:solidFill>
            </a:endParaRPr>
          </a:p>
        </p:txBody>
      </p:sp>
      <p:sp>
        <p:nvSpPr>
          <p:cNvPr id="23" name="Прямоугольник 22">
            <a:extLst>
              <a:ext uri="{FF2B5EF4-FFF2-40B4-BE49-F238E27FC236}">
                <a16:creationId xmlns:a16="http://schemas.microsoft.com/office/drawing/2014/main" id="{FC2B6971-0D0C-41B4-A7BA-6C5C57F0FDDE}"/>
              </a:ext>
            </a:extLst>
          </p:cNvPr>
          <p:cNvSpPr/>
          <p:nvPr/>
        </p:nvSpPr>
        <p:spPr>
          <a:xfrm>
            <a:off x="2235922" y="3407750"/>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a3</a:t>
            </a:r>
            <a:endParaRPr lang="ru-RU" sz="1400">
              <a:solidFill>
                <a:schemeClr val="tx1">
                  <a:lumMod val="75000"/>
                </a:schemeClr>
              </a:solidFill>
            </a:endParaRPr>
          </a:p>
        </p:txBody>
      </p:sp>
      <p:cxnSp>
        <p:nvCxnSpPr>
          <p:cNvPr id="38" name="Прямая со стрелкой 37">
            <a:extLst>
              <a:ext uri="{FF2B5EF4-FFF2-40B4-BE49-F238E27FC236}">
                <a16:creationId xmlns:a16="http://schemas.microsoft.com/office/drawing/2014/main" id="{E73C0756-F29C-4A9E-B4FA-71B063C93357}"/>
              </a:ext>
            </a:extLst>
          </p:cNvPr>
          <p:cNvCxnSpPr>
            <a:stCxn id="9" idx="3"/>
            <a:endCxn id="8" idx="1"/>
          </p:cNvCxnSpPr>
          <p:nvPr/>
        </p:nvCxnSpPr>
        <p:spPr>
          <a:xfrm>
            <a:off x="1427470" y="4165402"/>
            <a:ext cx="201297" cy="2521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Прямая со стрелкой 39">
            <a:extLst>
              <a:ext uri="{FF2B5EF4-FFF2-40B4-BE49-F238E27FC236}">
                <a16:creationId xmlns:a16="http://schemas.microsoft.com/office/drawing/2014/main" id="{4C5E9802-6C37-4016-841E-767E12C2B39C}"/>
              </a:ext>
            </a:extLst>
          </p:cNvPr>
          <p:cNvCxnSpPr>
            <a:stCxn id="10" idx="3"/>
            <a:endCxn id="8" idx="1"/>
          </p:cNvCxnSpPr>
          <p:nvPr/>
        </p:nvCxnSpPr>
        <p:spPr>
          <a:xfrm flipV="1">
            <a:off x="1427469" y="4417555"/>
            <a:ext cx="201298" cy="3084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7F1971B4-DB6F-48B4-B292-62916F02C8EF}"/>
              </a:ext>
            </a:extLst>
          </p:cNvPr>
          <p:cNvCxnSpPr>
            <a:stCxn id="6" idx="3"/>
            <a:endCxn id="7" idx="1"/>
          </p:cNvCxnSpPr>
          <p:nvPr/>
        </p:nvCxnSpPr>
        <p:spPr>
          <a:xfrm>
            <a:off x="1427471" y="3559062"/>
            <a:ext cx="2110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Прямая со стрелкой 45">
            <a:extLst>
              <a:ext uri="{FF2B5EF4-FFF2-40B4-BE49-F238E27FC236}">
                <a16:creationId xmlns:a16="http://schemas.microsoft.com/office/drawing/2014/main" id="{B82637AF-9754-44B4-B79E-FF5E4EA06537}"/>
              </a:ext>
            </a:extLst>
          </p:cNvPr>
          <p:cNvCxnSpPr>
            <a:stCxn id="7" idx="3"/>
            <a:endCxn id="23" idx="1"/>
          </p:cNvCxnSpPr>
          <p:nvPr/>
        </p:nvCxnSpPr>
        <p:spPr>
          <a:xfrm>
            <a:off x="2044405" y="3559062"/>
            <a:ext cx="191517" cy="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EADEA6F3-3169-4906-B929-7D1DE3307ACF}"/>
              </a:ext>
            </a:extLst>
          </p:cNvPr>
          <p:cNvSpPr txBox="1"/>
          <p:nvPr/>
        </p:nvSpPr>
        <p:spPr>
          <a:xfrm>
            <a:off x="208318" y="3402870"/>
            <a:ext cx="767705" cy="307777"/>
          </a:xfrm>
          <a:prstGeom prst="rect">
            <a:avLst/>
          </a:prstGeom>
          <a:noFill/>
        </p:spPr>
        <p:txBody>
          <a:bodyPr wrap="square" rtlCol="0">
            <a:spAutoFit/>
          </a:bodyPr>
          <a:lstStyle/>
          <a:p>
            <a:r>
              <a:rPr lang="en-US" sz="1400">
                <a:solidFill>
                  <a:schemeClr val="accent1"/>
                </a:solidFill>
              </a:rPr>
              <a:t>Team 1</a:t>
            </a:r>
            <a:endParaRPr lang="ru-RU" sz="1400">
              <a:solidFill>
                <a:schemeClr val="accent1"/>
              </a:solidFill>
            </a:endParaRPr>
          </a:p>
        </p:txBody>
      </p:sp>
      <p:sp>
        <p:nvSpPr>
          <p:cNvPr id="48" name="TextBox 47">
            <a:extLst>
              <a:ext uri="{FF2B5EF4-FFF2-40B4-BE49-F238E27FC236}">
                <a16:creationId xmlns:a16="http://schemas.microsoft.com/office/drawing/2014/main" id="{BD8703F3-9833-44DA-A455-82640010182F}"/>
              </a:ext>
            </a:extLst>
          </p:cNvPr>
          <p:cNvSpPr txBox="1"/>
          <p:nvPr/>
        </p:nvSpPr>
        <p:spPr>
          <a:xfrm>
            <a:off x="165526" y="4291478"/>
            <a:ext cx="767705" cy="307777"/>
          </a:xfrm>
          <a:prstGeom prst="rect">
            <a:avLst/>
          </a:prstGeom>
          <a:noFill/>
        </p:spPr>
        <p:txBody>
          <a:bodyPr wrap="square" rtlCol="0">
            <a:spAutoFit/>
          </a:bodyPr>
          <a:lstStyle/>
          <a:p>
            <a:r>
              <a:rPr lang="en-US" sz="1400">
                <a:solidFill>
                  <a:schemeClr val="accent1"/>
                </a:solidFill>
              </a:rPr>
              <a:t>Team </a:t>
            </a:r>
            <a:r>
              <a:rPr lang="ru-RU" sz="1400">
                <a:solidFill>
                  <a:schemeClr val="accent1"/>
                </a:solidFill>
              </a:rPr>
              <a:t>2</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CA0B0EA-DF29-4288-8396-684D3A2225E8}"/>
                  </a:ext>
                </a:extLst>
              </p:cNvPr>
              <p:cNvSpPr txBox="1"/>
              <p:nvPr/>
            </p:nvSpPr>
            <p:spPr>
              <a:xfrm>
                <a:off x="2427439" y="3367254"/>
                <a:ext cx="696512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1" i="1" smtClean="0">
                              <a:solidFill>
                                <a:srgbClr val="000000"/>
                              </a:solidFill>
                              <a:latin typeface="Cambria Math" panose="02040503050406030204" pitchFamily="18" charset="0"/>
                            </a:rPr>
                            <m:t>𝒂</m:t>
                          </m:r>
                          <m:r>
                            <a:rPr lang="en-US" sz="1600" b="1" i="1" smtClean="0">
                              <a:solidFill>
                                <a:srgbClr val="000000"/>
                              </a:solidFill>
                              <a:latin typeface="Cambria Math" panose="02040503050406030204" pitchFamily="18" charset="0"/>
                            </a:rPr>
                            <m:t>,</m:t>
                          </m:r>
                          <m:r>
                            <a:rPr lang="en-US" sz="1600" b="1" i="1" smtClean="0">
                              <a:solidFill>
                                <a:srgbClr val="000000"/>
                              </a:solidFill>
                              <a:latin typeface="Cambria Math" panose="02040503050406030204" pitchFamily="18" charset="0"/>
                            </a:rPr>
                            <m:t>𝒃</m:t>
                          </m:r>
                        </m:e>
                      </m:d>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1" i="1" smtClean="0">
                              <a:solidFill>
                                <a:srgbClr val="000000"/>
                              </a:solidFill>
                              <a:latin typeface="Cambria Math" panose="02040503050406030204" pitchFamily="18" charset="0"/>
                            </a:rPr>
                            <m:t>𝒂</m:t>
                          </m:r>
                        </m:e>
                      </m:d>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1" i="1" smtClean="0">
                              <a:solidFill>
                                <a:srgbClr val="000000"/>
                              </a:solidFill>
                              <a:latin typeface="Cambria Math" panose="02040503050406030204" pitchFamily="18" charset="0"/>
                            </a:rPr>
                            <m:t>𝒃</m:t>
                          </m:r>
                        </m:e>
                      </m:d>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1</m:t>
                          </m:r>
                        </m:e>
                      </m:d>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2</m:t>
                          </m:r>
                        </m:e>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1</m:t>
                          </m:r>
                        </m:e>
                      </m:d>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3</m:t>
                          </m:r>
                        </m:e>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2</m:t>
                          </m:r>
                        </m:e>
                      </m:d>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𝑏</m:t>
                          </m:r>
                          <m:r>
                            <a:rPr lang="en-US" sz="1600" b="0" i="1" smtClean="0">
                              <a:solidFill>
                                <a:srgbClr val="000000"/>
                              </a:solidFill>
                              <a:latin typeface="Cambria Math" panose="02040503050406030204" pitchFamily="18" charset="0"/>
                            </a:rPr>
                            <m:t>1</m:t>
                          </m:r>
                        </m:e>
                      </m:d>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𝑏</m:t>
                          </m:r>
                          <m:r>
                            <a:rPr lang="en-US" sz="1600" b="0" i="1" smtClean="0">
                              <a:solidFill>
                                <a:srgbClr val="000000"/>
                              </a:solidFill>
                              <a:latin typeface="Cambria Math" panose="02040503050406030204" pitchFamily="18" charset="0"/>
                            </a:rPr>
                            <m:t>2</m:t>
                          </m:r>
                        </m:e>
                      </m:d>
                      <m:r>
                        <a:rPr lang="en-US" sz="1600" b="0" i="1" smtClean="0">
                          <a:solidFill>
                            <a:srgbClr val="000000"/>
                          </a:solidFill>
                          <a:latin typeface="Cambria Math" panose="02040503050406030204" pitchFamily="18" charset="0"/>
                        </a:rPr>
                        <m:t>𝑝</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𝑏</m:t>
                      </m:r>
                      <m:r>
                        <a:rPr lang="en-US" sz="1600" b="0" i="1" smtClean="0">
                          <a:solidFill>
                            <a:srgbClr val="000000"/>
                          </a:solidFill>
                          <a:latin typeface="Cambria Math" panose="02040503050406030204" pitchFamily="18" charset="0"/>
                        </a:rPr>
                        <m:t>3|</m:t>
                      </m:r>
                      <m:r>
                        <a:rPr lang="en-US" sz="1600" b="0" i="1" smtClean="0">
                          <a:solidFill>
                            <a:srgbClr val="000000"/>
                          </a:solidFill>
                          <a:latin typeface="Cambria Math" panose="02040503050406030204" pitchFamily="18" charset="0"/>
                        </a:rPr>
                        <m:t>𝑏</m:t>
                      </m:r>
                      <m:r>
                        <a:rPr lang="en-US" sz="1600" b="0" i="1" smtClean="0">
                          <a:solidFill>
                            <a:srgbClr val="000000"/>
                          </a:solidFill>
                          <a:latin typeface="Cambria Math" panose="02040503050406030204" pitchFamily="18" charset="0"/>
                        </a:rPr>
                        <m:t>1,</m:t>
                      </m:r>
                      <m:r>
                        <a:rPr lang="en-US" sz="1600" b="0" i="1" smtClean="0">
                          <a:solidFill>
                            <a:srgbClr val="000000"/>
                          </a:solidFill>
                          <a:latin typeface="Cambria Math" panose="02040503050406030204" pitchFamily="18" charset="0"/>
                        </a:rPr>
                        <m:t>𝑏</m:t>
                      </m:r>
                      <m:r>
                        <a:rPr lang="en-US" sz="1600" b="0" i="1" smtClean="0">
                          <a:solidFill>
                            <a:srgbClr val="000000"/>
                          </a:solidFill>
                          <a:latin typeface="Cambria Math" panose="02040503050406030204" pitchFamily="18" charset="0"/>
                        </a:rPr>
                        <m:t>2)</m:t>
                      </m:r>
                    </m:oMath>
                  </m:oMathPara>
                </a14:m>
                <a:endParaRPr lang="ru-RU" sz="1600" dirty="0">
                  <a:solidFill>
                    <a:srgbClr val="000000"/>
                  </a:solidFill>
                </a:endParaRPr>
              </a:p>
            </p:txBody>
          </p:sp>
        </mc:Choice>
        <mc:Fallback xmlns="">
          <p:sp>
            <p:nvSpPr>
              <p:cNvPr id="49" name="TextBox 48">
                <a:extLst>
                  <a:ext uri="{FF2B5EF4-FFF2-40B4-BE49-F238E27FC236}">
                    <a16:creationId xmlns:a16="http://schemas.microsoft.com/office/drawing/2014/main" id="{7CA0B0EA-DF29-4288-8396-684D3A2225E8}"/>
                  </a:ext>
                </a:extLst>
              </p:cNvPr>
              <p:cNvSpPr txBox="1">
                <a:spLocks noRot="1" noChangeAspect="1" noMove="1" noResize="1" noEditPoints="1" noAdjustHandles="1" noChangeArrowheads="1" noChangeShapeType="1" noTextEdit="1"/>
              </p:cNvSpPr>
              <p:nvPr/>
            </p:nvSpPr>
            <p:spPr>
              <a:xfrm>
                <a:off x="2427439" y="3367254"/>
                <a:ext cx="6965123" cy="246221"/>
              </a:xfrm>
              <a:prstGeom prst="rect">
                <a:avLst/>
              </a:prstGeom>
              <a:blipFill>
                <a:blip r:embed="rId4"/>
                <a:stretch>
                  <a:fillRect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5E9888A-C0AC-4725-A090-B0D99CE9A1CB}"/>
                  </a:ext>
                </a:extLst>
              </p:cNvPr>
              <p:cNvSpPr txBox="1"/>
              <p:nvPr/>
            </p:nvSpPr>
            <p:spPr>
              <a:xfrm>
                <a:off x="3103571" y="4014006"/>
                <a:ext cx="38555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𝑅</m:t>
                      </m:r>
                      <m:r>
                        <a:rPr lang="en-US" b="0" i="1" smtClean="0">
                          <a:solidFill>
                            <a:srgbClr val="000000"/>
                          </a:solidFill>
                          <a:latin typeface="Cambria Math" panose="02040503050406030204" pitchFamily="18" charset="0"/>
                        </a:rPr>
                        <m:t>=5+25+25+5+5+125=190</m:t>
                      </m:r>
                    </m:oMath>
                  </m:oMathPara>
                </a14:m>
                <a:endParaRPr lang="ru-RU" dirty="0">
                  <a:solidFill>
                    <a:srgbClr val="000000"/>
                  </a:solidFill>
                </a:endParaRPr>
              </a:p>
            </p:txBody>
          </p:sp>
        </mc:Choice>
        <mc:Fallback xmlns="">
          <p:sp>
            <p:nvSpPr>
              <p:cNvPr id="50" name="TextBox 49">
                <a:extLst>
                  <a:ext uri="{FF2B5EF4-FFF2-40B4-BE49-F238E27FC236}">
                    <a16:creationId xmlns:a16="http://schemas.microsoft.com/office/drawing/2014/main" id="{95E9888A-C0AC-4725-A090-B0D99CE9A1CB}"/>
                  </a:ext>
                </a:extLst>
              </p:cNvPr>
              <p:cNvSpPr txBox="1">
                <a:spLocks noRot="1" noChangeAspect="1" noMove="1" noResize="1" noEditPoints="1" noAdjustHandles="1" noChangeArrowheads="1" noChangeShapeType="1" noTextEdit="1"/>
              </p:cNvSpPr>
              <p:nvPr/>
            </p:nvSpPr>
            <p:spPr>
              <a:xfrm>
                <a:off x="3103571" y="4014006"/>
                <a:ext cx="3855543" cy="276999"/>
              </a:xfrm>
              <a:prstGeom prst="rect">
                <a:avLst/>
              </a:prstGeom>
              <a:blipFill>
                <a:blip r:embed="rId5"/>
                <a:stretch>
                  <a:fillRect l="-948" r="-1106" b="-6522"/>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8AA46B63-6D09-4C8C-8347-A6E9F70C06B9}"/>
              </a:ext>
            </a:extLst>
          </p:cNvPr>
          <p:cNvSpPr txBox="1"/>
          <p:nvPr/>
        </p:nvSpPr>
        <p:spPr>
          <a:xfrm>
            <a:off x="2703821" y="3614604"/>
            <a:ext cx="2530089" cy="369332"/>
          </a:xfrm>
          <a:prstGeom prst="rect">
            <a:avLst/>
          </a:prstGeom>
          <a:noFill/>
        </p:spPr>
        <p:txBody>
          <a:bodyPr wrap="square" rtlCol="0">
            <a:spAutoFit/>
          </a:bodyPr>
          <a:lstStyle/>
          <a:p>
            <a:r>
              <a:rPr lang="en-US" b="1" dirty="0"/>
              <a:t>Memory complexity:</a:t>
            </a:r>
            <a:endParaRPr lang="ru-RU" b="1"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C0EFD14-5991-43EE-B443-B3A58E0164FD}"/>
                  </a:ext>
                </a:extLst>
              </p:cNvPr>
              <p:cNvSpPr txBox="1"/>
              <p:nvPr/>
            </p:nvSpPr>
            <p:spPr>
              <a:xfrm>
                <a:off x="3036679" y="4599255"/>
                <a:ext cx="1375761" cy="284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ru-RU" i="1" smtClean="0">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𝑅</m:t>
                          </m:r>
                        </m:e>
                        <m:sup>
                          <m:r>
                            <a:rPr lang="en-US" i="1">
                              <a:solidFill>
                                <a:srgbClr val="000000"/>
                              </a:solidFill>
                              <a:latin typeface="Cambria Math" panose="02040503050406030204" pitchFamily="18" charset="0"/>
                            </a:rPr>
                            <m:t>𝑓𝑢𝑙𝑙</m:t>
                          </m:r>
                        </m:sup>
                      </m:sSup>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𝑅</m:t>
                      </m:r>
                      <m:r>
                        <a:rPr lang="ru-RU" i="1" smtClean="0">
                          <a:solidFill>
                            <a:srgbClr val="000000"/>
                          </a:solidFill>
                          <a:latin typeface="Cambria Math" panose="02040503050406030204" pitchFamily="18" charset="0"/>
                          <a:ea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80</m:t>
                      </m:r>
                    </m:oMath>
                  </m:oMathPara>
                </a14:m>
                <a:endParaRPr lang="ru-RU">
                  <a:solidFill>
                    <a:srgbClr val="000000"/>
                  </a:solidFill>
                </a:endParaRPr>
              </a:p>
            </p:txBody>
          </p:sp>
        </mc:Choice>
        <mc:Fallback xmlns="">
          <p:sp>
            <p:nvSpPr>
              <p:cNvPr id="52" name="TextBox 51">
                <a:extLst>
                  <a:ext uri="{FF2B5EF4-FFF2-40B4-BE49-F238E27FC236}">
                    <a16:creationId xmlns:a16="http://schemas.microsoft.com/office/drawing/2014/main" id="{7C0EFD14-5991-43EE-B443-B3A58E0164FD}"/>
                  </a:ext>
                </a:extLst>
              </p:cNvPr>
              <p:cNvSpPr txBox="1">
                <a:spLocks noRot="1" noChangeAspect="1" noMove="1" noResize="1" noEditPoints="1" noAdjustHandles="1" noChangeArrowheads="1" noChangeShapeType="1" noTextEdit="1"/>
              </p:cNvSpPr>
              <p:nvPr/>
            </p:nvSpPr>
            <p:spPr>
              <a:xfrm>
                <a:off x="3036679" y="4599255"/>
                <a:ext cx="1375761" cy="284630"/>
              </a:xfrm>
              <a:prstGeom prst="rect">
                <a:avLst/>
              </a:prstGeom>
              <a:blipFill>
                <a:blip r:embed="rId6"/>
                <a:stretch>
                  <a:fillRect l="-3540" t="-4255" r="-3982" b="-34043"/>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12725C6C-A2CF-48A3-9381-8108C4E99648}"/>
              </a:ext>
            </a:extLst>
          </p:cNvPr>
          <p:cNvSpPr txBox="1"/>
          <p:nvPr/>
        </p:nvSpPr>
        <p:spPr>
          <a:xfrm>
            <a:off x="2661189" y="4246330"/>
            <a:ext cx="4976740" cy="369332"/>
          </a:xfrm>
          <a:prstGeom prst="rect">
            <a:avLst/>
          </a:prstGeom>
          <a:noFill/>
        </p:spPr>
        <p:txBody>
          <a:bodyPr wrap="square" rtlCol="0">
            <a:spAutoFit/>
          </a:bodyPr>
          <a:lstStyle/>
          <a:p>
            <a:r>
              <a:rPr lang="en-US" b="1"/>
              <a:t>Benefits using structural-based approach:</a:t>
            </a:r>
            <a:endParaRPr lang="ru-RU" b="1"/>
          </a:p>
        </p:txBody>
      </p:sp>
      <p:sp>
        <p:nvSpPr>
          <p:cNvPr id="54" name="TextBox 53">
            <a:extLst>
              <a:ext uri="{FF2B5EF4-FFF2-40B4-BE49-F238E27FC236}">
                <a16:creationId xmlns:a16="http://schemas.microsoft.com/office/drawing/2014/main" id="{8B1ADB90-E8B2-4C13-9B91-CEADBF1D0ACA}"/>
              </a:ext>
            </a:extLst>
          </p:cNvPr>
          <p:cNvSpPr txBox="1"/>
          <p:nvPr/>
        </p:nvSpPr>
        <p:spPr>
          <a:xfrm>
            <a:off x="2701618" y="2936372"/>
            <a:ext cx="5891053" cy="369332"/>
          </a:xfrm>
          <a:prstGeom prst="rect">
            <a:avLst/>
          </a:prstGeom>
          <a:noFill/>
        </p:spPr>
        <p:txBody>
          <a:bodyPr wrap="square" rtlCol="0">
            <a:spAutoFit/>
          </a:bodyPr>
          <a:lstStyle/>
          <a:p>
            <a:r>
              <a:rPr lang="en-US" b="1" dirty="0"/>
              <a:t>Structural-based joint distribution estimation:</a:t>
            </a:r>
            <a:endParaRPr lang="ru-RU" b="1" dirty="0"/>
          </a:p>
        </p:txBody>
      </p:sp>
    </p:spTree>
    <p:extLst>
      <p:ext uri="{BB962C8B-B14F-4D97-AF65-F5344CB8AC3E}">
        <p14:creationId xmlns:p14="http://schemas.microsoft.com/office/powerpoint/2010/main" val="3748878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a:t>Bayesian network – Simple example</a:t>
            </a:r>
            <a:endParaRPr lang="ru-RU" sz="2800"/>
          </a:p>
        </p:txBody>
      </p:sp>
      <p:sp>
        <p:nvSpPr>
          <p:cNvPr id="2" name="Прямоугольник 1">
            <a:extLst>
              <a:ext uri="{FF2B5EF4-FFF2-40B4-BE49-F238E27FC236}">
                <a16:creationId xmlns:a16="http://schemas.microsoft.com/office/drawing/2014/main" id="{5770C3E6-3CDF-4D20-9B89-F0268F3CEE31}"/>
              </a:ext>
            </a:extLst>
          </p:cNvPr>
          <p:cNvSpPr/>
          <p:nvPr/>
        </p:nvSpPr>
        <p:spPr>
          <a:xfrm>
            <a:off x="133350" y="747236"/>
            <a:ext cx="8712200" cy="923330"/>
          </a:xfrm>
          <a:prstGeom prst="rect">
            <a:avLst/>
          </a:prstGeom>
        </p:spPr>
        <p:txBody>
          <a:bodyPr wrap="square">
            <a:spAutoFit/>
          </a:bodyPr>
          <a:lstStyle/>
          <a:p>
            <a:pPr marL="342900" indent="-342900">
              <a:buAutoNum type="arabicParenBoth"/>
            </a:pPr>
            <a:r>
              <a:rPr lang="en-US"/>
              <a:t>The graphical structure can be built one node at a time with pre-initialized distributions set for each node </a:t>
            </a:r>
            <a:r>
              <a:rPr lang="ru-RU"/>
              <a:t>.</a:t>
            </a:r>
          </a:p>
          <a:p>
            <a:r>
              <a:rPr lang="en-US"/>
              <a:t>(2) Both the graphical structure and distributions can be learned directly from data.</a:t>
            </a:r>
            <a:endParaRPr lang="ru-RU"/>
          </a:p>
        </p:txBody>
      </p:sp>
      <p:sp>
        <p:nvSpPr>
          <p:cNvPr id="3" name="Прямоугольник 2">
            <a:extLst>
              <a:ext uri="{FF2B5EF4-FFF2-40B4-BE49-F238E27FC236}">
                <a16:creationId xmlns:a16="http://schemas.microsoft.com/office/drawing/2014/main" id="{8A6367D3-F65B-4C3A-9E3F-1013B50ACDE4}"/>
              </a:ext>
            </a:extLst>
          </p:cNvPr>
          <p:cNvSpPr/>
          <p:nvPr/>
        </p:nvSpPr>
        <p:spPr>
          <a:xfrm>
            <a:off x="133350" y="2105620"/>
            <a:ext cx="8712200" cy="646331"/>
          </a:xfrm>
          <a:prstGeom prst="rect">
            <a:avLst/>
          </a:prstGeom>
        </p:spPr>
        <p:txBody>
          <a:bodyPr wrap="square">
            <a:spAutoFit/>
          </a:bodyPr>
          <a:lstStyle/>
          <a:p>
            <a:r>
              <a:rPr lang="en-US">
                <a:latin typeface="+mj-lt"/>
              </a:rPr>
              <a:t>Let’s look at initializing a Bayesian network in the first manner by quickly implementing the </a:t>
            </a:r>
            <a:r>
              <a:rPr lang="en-US">
                <a:solidFill>
                  <a:schemeClr val="accent1"/>
                </a:solidFill>
                <a:latin typeface="+mj-lt"/>
              </a:rPr>
              <a:t>Monty Hall problem</a:t>
            </a:r>
            <a:r>
              <a:rPr lang="en-US">
                <a:latin typeface="+mj-lt"/>
              </a:rPr>
              <a:t>.</a:t>
            </a:r>
            <a:endParaRPr lang="ru-RU">
              <a:latin typeface="+mj-lt"/>
            </a:endParaRPr>
          </a:p>
        </p:txBody>
      </p:sp>
      <p:sp>
        <p:nvSpPr>
          <p:cNvPr id="10" name="Прямоугольник 9">
            <a:extLst>
              <a:ext uri="{FF2B5EF4-FFF2-40B4-BE49-F238E27FC236}">
                <a16:creationId xmlns:a16="http://schemas.microsoft.com/office/drawing/2014/main" id="{5E7A2932-97BD-4ABC-AE50-102FE52178A8}"/>
              </a:ext>
            </a:extLst>
          </p:cNvPr>
          <p:cNvSpPr/>
          <p:nvPr/>
        </p:nvSpPr>
        <p:spPr>
          <a:xfrm>
            <a:off x="11094" y="428372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7" name="Прямоугольник 6">
            <a:extLst>
              <a:ext uri="{FF2B5EF4-FFF2-40B4-BE49-F238E27FC236}">
                <a16:creationId xmlns:a16="http://schemas.microsoft.com/office/drawing/2014/main" id="{22A73CD5-E547-48A7-A301-3CC2289AA978}"/>
              </a:ext>
            </a:extLst>
          </p:cNvPr>
          <p:cNvSpPr/>
          <p:nvPr/>
        </p:nvSpPr>
        <p:spPr>
          <a:xfrm>
            <a:off x="219512" y="4396264"/>
            <a:ext cx="2103846" cy="369332"/>
          </a:xfrm>
          <a:prstGeom prst="rect">
            <a:avLst/>
          </a:prstGeom>
        </p:spPr>
        <p:txBody>
          <a:bodyPr wrap="none">
            <a:spAutoFit/>
          </a:bodyPr>
          <a:lstStyle/>
          <a:p>
            <a:r>
              <a:rPr lang="en-US" b="1"/>
              <a:t>Open file BN1.ipynb</a:t>
            </a:r>
            <a:endParaRPr lang="ru-RU" b="1"/>
          </a:p>
        </p:txBody>
      </p:sp>
      <p:pic>
        <p:nvPicPr>
          <p:cNvPr id="8" name="Рисунок 7">
            <a:extLst>
              <a:ext uri="{FF2B5EF4-FFF2-40B4-BE49-F238E27FC236}">
                <a16:creationId xmlns:a16="http://schemas.microsoft.com/office/drawing/2014/main" id="{D17BCF4F-7965-4DAB-BDA3-7C124E86F9C7}"/>
              </a:ext>
            </a:extLst>
          </p:cNvPr>
          <p:cNvPicPr>
            <a:picLocks noChangeAspect="1"/>
          </p:cNvPicPr>
          <p:nvPr/>
        </p:nvPicPr>
        <p:blipFill>
          <a:blip r:embed="rId3"/>
          <a:stretch>
            <a:fillRect/>
          </a:stretch>
        </p:blipFill>
        <p:spPr>
          <a:xfrm>
            <a:off x="3863641" y="4255519"/>
            <a:ext cx="1395412" cy="395287"/>
          </a:xfrm>
          <a:prstGeom prst="rect">
            <a:avLst/>
          </a:prstGeom>
        </p:spPr>
      </p:pic>
      <p:sp>
        <p:nvSpPr>
          <p:cNvPr id="9" name="Прямоугольник 8">
            <a:extLst>
              <a:ext uri="{FF2B5EF4-FFF2-40B4-BE49-F238E27FC236}">
                <a16:creationId xmlns:a16="http://schemas.microsoft.com/office/drawing/2014/main" id="{11AC2C59-4232-46FC-A4F7-CBE2453C4A94}"/>
              </a:ext>
            </a:extLst>
          </p:cNvPr>
          <p:cNvSpPr/>
          <p:nvPr/>
        </p:nvSpPr>
        <p:spPr>
          <a:xfrm>
            <a:off x="2589212" y="4570808"/>
            <a:ext cx="5875337" cy="369332"/>
          </a:xfrm>
          <a:prstGeom prst="rect">
            <a:avLst/>
          </a:prstGeom>
        </p:spPr>
        <p:txBody>
          <a:bodyPr wrap="square">
            <a:spAutoFit/>
          </a:bodyPr>
          <a:lstStyle/>
          <a:p>
            <a:r>
              <a:rPr lang="en-US">
                <a:hlinkClick r:id="rId4">
                  <a:extLst>
                    <a:ext uri="{A12FA001-AC4F-418D-AE19-62706E023703}">
                      <ahyp:hlinkClr xmlns:ahyp="http://schemas.microsoft.com/office/drawing/2018/hyperlinkcolor" val="tx"/>
                    </a:ext>
                  </a:extLst>
                </a:hlinkClick>
              </a:rPr>
              <a:t>https://pomegranate.readthedocs.io/en/latest/index.html</a:t>
            </a:r>
            <a:endParaRPr lang="ru-RU"/>
          </a:p>
        </p:txBody>
      </p:sp>
      <p:pic>
        <p:nvPicPr>
          <p:cNvPr id="12" name="Рисунок 11" descr="Закрытая дверь со сплошной заливкой">
            <a:extLst>
              <a:ext uri="{FF2B5EF4-FFF2-40B4-BE49-F238E27FC236}">
                <a16:creationId xmlns:a16="http://schemas.microsoft.com/office/drawing/2014/main" id="{9FF0E107-B6E4-48AE-955F-E956C08962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1853" y="2829115"/>
            <a:ext cx="914400" cy="914400"/>
          </a:xfrm>
          <a:prstGeom prst="rect">
            <a:avLst/>
          </a:prstGeom>
        </p:spPr>
      </p:pic>
      <p:pic>
        <p:nvPicPr>
          <p:cNvPr id="14" name="Рисунок 13" descr="Закрытая дверь со сплошной заливкой">
            <a:extLst>
              <a:ext uri="{FF2B5EF4-FFF2-40B4-BE49-F238E27FC236}">
                <a16:creationId xmlns:a16="http://schemas.microsoft.com/office/drawing/2014/main" id="{BBA0CEA4-D746-448F-82BD-365D15532A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1755" y="2829115"/>
            <a:ext cx="914400" cy="914400"/>
          </a:xfrm>
          <a:prstGeom prst="rect">
            <a:avLst/>
          </a:prstGeom>
        </p:spPr>
      </p:pic>
      <p:pic>
        <p:nvPicPr>
          <p:cNvPr id="15" name="Рисунок 14" descr="Закрытая дверь со сплошной заливкой">
            <a:extLst>
              <a:ext uri="{FF2B5EF4-FFF2-40B4-BE49-F238E27FC236}">
                <a16:creationId xmlns:a16="http://schemas.microsoft.com/office/drawing/2014/main" id="{161E8031-072F-4F97-8DCE-0D9C8BDF78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50149" y="2803730"/>
            <a:ext cx="914400" cy="914400"/>
          </a:xfrm>
          <a:prstGeom prst="rect">
            <a:avLst/>
          </a:prstGeom>
        </p:spPr>
      </p:pic>
    </p:spTree>
    <p:extLst>
      <p:ext uri="{BB962C8B-B14F-4D97-AF65-F5344CB8AC3E}">
        <p14:creationId xmlns:p14="http://schemas.microsoft.com/office/powerpoint/2010/main" val="2187532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a:t>Bayesian network – Simple example</a:t>
            </a:r>
            <a:endParaRPr lang="ru-RU" sz="2800"/>
          </a:p>
        </p:txBody>
      </p:sp>
      <p:sp>
        <p:nvSpPr>
          <p:cNvPr id="2" name="Прямоугольник 1">
            <a:extLst>
              <a:ext uri="{FF2B5EF4-FFF2-40B4-BE49-F238E27FC236}">
                <a16:creationId xmlns:a16="http://schemas.microsoft.com/office/drawing/2014/main" id="{5770C3E6-3CDF-4D20-9B89-F0268F3CEE31}"/>
              </a:ext>
            </a:extLst>
          </p:cNvPr>
          <p:cNvSpPr/>
          <p:nvPr/>
        </p:nvSpPr>
        <p:spPr>
          <a:xfrm>
            <a:off x="133350" y="747236"/>
            <a:ext cx="8712200" cy="923330"/>
          </a:xfrm>
          <a:prstGeom prst="rect">
            <a:avLst/>
          </a:prstGeom>
        </p:spPr>
        <p:txBody>
          <a:bodyPr wrap="square">
            <a:spAutoFit/>
          </a:bodyPr>
          <a:lstStyle/>
          <a:p>
            <a:pPr marL="342900" indent="-342900">
              <a:buAutoNum type="arabicParenBoth"/>
            </a:pPr>
            <a:r>
              <a:rPr lang="en-US"/>
              <a:t>The graphical structure can be built one node at a time with pre-initialized distributions set for each node </a:t>
            </a:r>
            <a:r>
              <a:rPr lang="ru-RU"/>
              <a:t>.</a:t>
            </a:r>
          </a:p>
          <a:p>
            <a:r>
              <a:rPr lang="en-US"/>
              <a:t>(2) Both the graphical structure and distributions can be learned directly from data.</a:t>
            </a:r>
            <a:endParaRPr lang="ru-RU"/>
          </a:p>
        </p:txBody>
      </p:sp>
      <p:sp>
        <p:nvSpPr>
          <p:cNvPr id="3" name="Прямоугольник 2">
            <a:extLst>
              <a:ext uri="{FF2B5EF4-FFF2-40B4-BE49-F238E27FC236}">
                <a16:creationId xmlns:a16="http://schemas.microsoft.com/office/drawing/2014/main" id="{8A6367D3-F65B-4C3A-9E3F-1013B50ACDE4}"/>
              </a:ext>
            </a:extLst>
          </p:cNvPr>
          <p:cNvSpPr/>
          <p:nvPr/>
        </p:nvSpPr>
        <p:spPr>
          <a:xfrm>
            <a:off x="133350" y="2105620"/>
            <a:ext cx="8712200" cy="646331"/>
          </a:xfrm>
          <a:prstGeom prst="rect">
            <a:avLst/>
          </a:prstGeom>
        </p:spPr>
        <p:txBody>
          <a:bodyPr wrap="square">
            <a:spAutoFit/>
          </a:bodyPr>
          <a:lstStyle/>
          <a:p>
            <a:r>
              <a:rPr lang="en-US">
                <a:latin typeface="+mj-lt"/>
              </a:rPr>
              <a:t>Let’s look at initializing a Bayesian network in the first manner by quickly implementing the </a:t>
            </a:r>
            <a:r>
              <a:rPr lang="en-US">
                <a:solidFill>
                  <a:schemeClr val="accent1"/>
                </a:solidFill>
                <a:latin typeface="+mj-lt"/>
              </a:rPr>
              <a:t>Monty Hall problem</a:t>
            </a:r>
            <a:r>
              <a:rPr lang="en-US">
                <a:latin typeface="+mj-lt"/>
              </a:rPr>
              <a:t>.</a:t>
            </a:r>
            <a:endParaRPr lang="ru-RU">
              <a:latin typeface="+mj-lt"/>
            </a:endParaRPr>
          </a:p>
        </p:txBody>
      </p:sp>
      <p:sp>
        <p:nvSpPr>
          <p:cNvPr id="10" name="Прямоугольник 9">
            <a:extLst>
              <a:ext uri="{FF2B5EF4-FFF2-40B4-BE49-F238E27FC236}">
                <a16:creationId xmlns:a16="http://schemas.microsoft.com/office/drawing/2014/main" id="{5E7A2932-97BD-4ABC-AE50-102FE52178A8}"/>
              </a:ext>
            </a:extLst>
          </p:cNvPr>
          <p:cNvSpPr/>
          <p:nvPr/>
        </p:nvSpPr>
        <p:spPr>
          <a:xfrm>
            <a:off x="11094" y="428372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7" name="Прямоугольник 6">
            <a:extLst>
              <a:ext uri="{FF2B5EF4-FFF2-40B4-BE49-F238E27FC236}">
                <a16:creationId xmlns:a16="http://schemas.microsoft.com/office/drawing/2014/main" id="{22A73CD5-E547-48A7-A301-3CC2289AA978}"/>
              </a:ext>
            </a:extLst>
          </p:cNvPr>
          <p:cNvSpPr/>
          <p:nvPr/>
        </p:nvSpPr>
        <p:spPr>
          <a:xfrm>
            <a:off x="219512" y="4396264"/>
            <a:ext cx="2103846" cy="369332"/>
          </a:xfrm>
          <a:prstGeom prst="rect">
            <a:avLst/>
          </a:prstGeom>
        </p:spPr>
        <p:txBody>
          <a:bodyPr wrap="none">
            <a:spAutoFit/>
          </a:bodyPr>
          <a:lstStyle/>
          <a:p>
            <a:r>
              <a:rPr lang="en-US" b="1"/>
              <a:t>Open file BN1.ipynb</a:t>
            </a:r>
            <a:endParaRPr lang="ru-RU" b="1"/>
          </a:p>
        </p:txBody>
      </p:sp>
      <p:pic>
        <p:nvPicPr>
          <p:cNvPr id="8" name="Рисунок 7">
            <a:extLst>
              <a:ext uri="{FF2B5EF4-FFF2-40B4-BE49-F238E27FC236}">
                <a16:creationId xmlns:a16="http://schemas.microsoft.com/office/drawing/2014/main" id="{D17BCF4F-7965-4DAB-BDA3-7C124E86F9C7}"/>
              </a:ext>
            </a:extLst>
          </p:cNvPr>
          <p:cNvPicPr>
            <a:picLocks noChangeAspect="1"/>
          </p:cNvPicPr>
          <p:nvPr/>
        </p:nvPicPr>
        <p:blipFill>
          <a:blip r:embed="rId3"/>
          <a:stretch>
            <a:fillRect/>
          </a:stretch>
        </p:blipFill>
        <p:spPr>
          <a:xfrm>
            <a:off x="3863641" y="4255519"/>
            <a:ext cx="1395412" cy="395287"/>
          </a:xfrm>
          <a:prstGeom prst="rect">
            <a:avLst/>
          </a:prstGeom>
        </p:spPr>
      </p:pic>
      <p:sp>
        <p:nvSpPr>
          <p:cNvPr id="9" name="Прямоугольник 8">
            <a:extLst>
              <a:ext uri="{FF2B5EF4-FFF2-40B4-BE49-F238E27FC236}">
                <a16:creationId xmlns:a16="http://schemas.microsoft.com/office/drawing/2014/main" id="{11AC2C59-4232-46FC-A4F7-CBE2453C4A94}"/>
              </a:ext>
            </a:extLst>
          </p:cNvPr>
          <p:cNvSpPr/>
          <p:nvPr/>
        </p:nvSpPr>
        <p:spPr>
          <a:xfrm>
            <a:off x="2589212" y="4570808"/>
            <a:ext cx="5875337" cy="369332"/>
          </a:xfrm>
          <a:prstGeom prst="rect">
            <a:avLst/>
          </a:prstGeom>
        </p:spPr>
        <p:txBody>
          <a:bodyPr wrap="square">
            <a:spAutoFit/>
          </a:bodyPr>
          <a:lstStyle/>
          <a:p>
            <a:r>
              <a:rPr lang="en-US">
                <a:hlinkClick r:id="rId4">
                  <a:extLst>
                    <a:ext uri="{A12FA001-AC4F-418D-AE19-62706E023703}">
                      <ahyp:hlinkClr xmlns:ahyp="http://schemas.microsoft.com/office/drawing/2018/hyperlinkcolor" val="tx"/>
                    </a:ext>
                  </a:extLst>
                </a:hlinkClick>
              </a:rPr>
              <a:t>https://pomegranate.readthedocs.io/en/latest/index.html</a:t>
            </a:r>
            <a:endParaRPr lang="ru-RU"/>
          </a:p>
        </p:txBody>
      </p:sp>
    </p:spTree>
    <p:extLst>
      <p:ext uri="{BB962C8B-B14F-4D97-AF65-F5344CB8AC3E}">
        <p14:creationId xmlns:p14="http://schemas.microsoft.com/office/powerpoint/2010/main" val="4288176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ижний колонтитул 3"/>
          <p:cNvSpPr>
            <a:spLocks noGrp="1"/>
          </p:cNvSpPr>
          <p:nvPr>
            <p:ph type="ftr" sz="quarter" idx="3"/>
          </p:nvPr>
        </p:nvSpPr>
        <p:spPr/>
        <p:txBody>
          <a:bodyPr/>
          <a:lstStyle/>
          <a:p>
            <a:r>
              <a:rPr lang="ru-RU"/>
              <a:t>Колонтитул</a:t>
            </a:r>
            <a:endParaRPr lang="en-US"/>
          </a:p>
        </p:txBody>
      </p:sp>
      <p:sp>
        <p:nvSpPr>
          <p:cNvPr id="5" name="Заголовок 4"/>
          <p:cNvSpPr>
            <a:spLocks noGrp="1"/>
          </p:cNvSpPr>
          <p:nvPr>
            <p:ph type="title"/>
          </p:nvPr>
        </p:nvSpPr>
        <p:spPr>
          <a:xfrm>
            <a:off x="0" y="-2636"/>
            <a:ext cx="8229600" cy="620483"/>
          </a:xfrm>
        </p:spPr>
        <p:txBody>
          <a:bodyPr>
            <a:normAutofit/>
          </a:bodyPr>
          <a:lstStyle/>
          <a:p>
            <a:r>
              <a:rPr lang="en-US" sz="2800"/>
              <a:t>Bayesian network – Simple example</a:t>
            </a:r>
            <a:endParaRPr lang="ru-RU" sz="2800"/>
          </a:p>
        </p:txBody>
      </p:sp>
      <p:sp>
        <p:nvSpPr>
          <p:cNvPr id="2" name="Прямоугольник 1">
            <a:extLst>
              <a:ext uri="{FF2B5EF4-FFF2-40B4-BE49-F238E27FC236}">
                <a16:creationId xmlns:a16="http://schemas.microsoft.com/office/drawing/2014/main" id="{5770C3E6-3CDF-4D20-9B89-F0268F3CEE31}"/>
              </a:ext>
            </a:extLst>
          </p:cNvPr>
          <p:cNvSpPr/>
          <p:nvPr/>
        </p:nvSpPr>
        <p:spPr>
          <a:xfrm>
            <a:off x="133350" y="747236"/>
            <a:ext cx="8712200" cy="923330"/>
          </a:xfrm>
          <a:prstGeom prst="rect">
            <a:avLst/>
          </a:prstGeom>
        </p:spPr>
        <p:txBody>
          <a:bodyPr wrap="square">
            <a:spAutoFit/>
          </a:bodyPr>
          <a:lstStyle/>
          <a:p>
            <a:pPr marL="342900" indent="-342900">
              <a:buAutoNum type="arabicParenBoth"/>
            </a:pPr>
            <a:r>
              <a:rPr lang="en-US"/>
              <a:t>The graphical structure can be built one node at a time with pre-initialized distributions set for each node </a:t>
            </a:r>
            <a:r>
              <a:rPr lang="ru-RU"/>
              <a:t>.</a:t>
            </a:r>
          </a:p>
          <a:p>
            <a:r>
              <a:rPr lang="en-US"/>
              <a:t>(2) Both the graphical structure and distributions can be learned directly from data.</a:t>
            </a:r>
            <a:endParaRPr lang="ru-RU"/>
          </a:p>
        </p:txBody>
      </p:sp>
      <p:sp>
        <p:nvSpPr>
          <p:cNvPr id="3" name="Прямоугольник 2">
            <a:extLst>
              <a:ext uri="{FF2B5EF4-FFF2-40B4-BE49-F238E27FC236}">
                <a16:creationId xmlns:a16="http://schemas.microsoft.com/office/drawing/2014/main" id="{8A6367D3-F65B-4C3A-9E3F-1013B50ACDE4}"/>
              </a:ext>
            </a:extLst>
          </p:cNvPr>
          <p:cNvSpPr/>
          <p:nvPr/>
        </p:nvSpPr>
        <p:spPr>
          <a:xfrm>
            <a:off x="133350" y="2105620"/>
            <a:ext cx="8712200" cy="646331"/>
          </a:xfrm>
          <a:prstGeom prst="rect">
            <a:avLst/>
          </a:prstGeom>
        </p:spPr>
        <p:txBody>
          <a:bodyPr wrap="square">
            <a:spAutoFit/>
          </a:bodyPr>
          <a:lstStyle/>
          <a:p>
            <a:r>
              <a:rPr lang="en-US">
                <a:latin typeface="+mj-lt"/>
              </a:rPr>
              <a:t>Let’s look at initializing a Bayesian network in the first manner by quickly implementing the </a:t>
            </a:r>
            <a:r>
              <a:rPr lang="en-US">
                <a:solidFill>
                  <a:schemeClr val="accent1"/>
                </a:solidFill>
                <a:latin typeface="+mj-lt"/>
              </a:rPr>
              <a:t>Monty Hall problem</a:t>
            </a:r>
            <a:r>
              <a:rPr lang="en-US">
                <a:latin typeface="+mj-lt"/>
              </a:rPr>
              <a:t>.</a:t>
            </a:r>
            <a:endParaRPr lang="ru-RU">
              <a:latin typeface="+mj-lt"/>
            </a:endParaRPr>
          </a:p>
        </p:txBody>
      </p:sp>
      <p:pic>
        <p:nvPicPr>
          <p:cNvPr id="1028" name="Picture 4" descr="The Monty Hall Problem DAG - Bayesian Networks - Edureka">
            <a:extLst>
              <a:ext uri="{FF2B5EF4-FFF2-40B4-BE49-F238E27FC236}">
                <a16:creationId xmlns:a16="http://schemas.microsoft.com/office/drawing/2014/main" id="{81CE4491-5B70-45FE-9E7E-BD68C14C9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50" y="2751951"/>
            <a:ext cx="3289300" cy="1706947"/>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a:extLst>
              <a:ext uri="{FF2B5EF4-FFF2-40B4-BE49-F238E27FC236}">
                <a16:creationId xmlns:a16="http://schemas.microsoft.com/office/drawing/2014/main" id="{5E7A2932-97BD-4ABC-AE50-102FE52178A8}"/>
              </a:ext>
            </a:extLst>
          </p:cNvPr>
          <p:cNvSpPr/>
          <p:nvPr/>
        </p:nvSpPr>
        <p:spPr>
          <a:xfrm>
            <a:off x="11094" y="428372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6" name="Прямоугольник 5">
            <a:extLst>
              <a:ext uri="{FF2B5EF4-FFF2-40B4-BE49-F238E27FC236}">
                <a16:creationId xmlns:a16="http://schemas.microsoft.com/office/drawing/2014/main" id="{C78CBD52-6D7C-42D9-96DD-3E8590C820BA}"/>
              </a:ext>
            </a:extLst>
          </p:cNvPr>
          <p:cNvSpPr/>
          <p:nvPr/>
        </p:nvSpPr>
        <p:spPr>
          <a:xfrm>
            <a:off x="190500" y="2866760"/>
            <a:ext cx="4572000" cy="1477328"/>
          </a:xfrm>
          <a:prstGeom prst="rect">
            <a:avLst/>
          </a:prstGeom>
        </p:spPr>
        <p:txBody>
          <a:bodyPr>
            <a:spAutoFit/>
          </a:bodyPr>
          <a:lstStyle/>
          <a:p>
            <a:r>
              <a:rPr lang="en-US"/>
              <a:t>The graph has three nodes, each representing the door chosen by:</a:t>
            </a:r>
          </a:p>
          <a:p>
            <a:pPr>
              <a:buFont typeface="+mj-lt"/>
              <a:buAutoNum type="arabicPeriod"/>
            </a:pPr>
            <a:r>
              <a:rPr lang="en-US"/>
              <a:t>The door selected by the Guest</a:t>
            </a:r>
          </a:p>
          <a:p>
            <a:pPr>
              <a:buFont typeface="+mj-lt"/>
              <a:buAutoNum type="arabicPeriod"/>
            </a:pPr>
            <a:r>
              <a:rPr lang="en-US"/>
              <a:t>The door containing the prize (car)</a:t>
            </a:r>
          </a:p>
          <a:p>
            <a:pPr>
              <a:buFont typeface="+mj-lt"/>
              <a:buAutoNum type="arabicPeriod"/>
            </a:pPr>
            <a:r>
              <a:rPr lang="en-US"/>
              <a:t>The door Monty chooses to open</a:t>
            </a:r>
            <a:endParaRPr lang="en-US" b="0" i="0">
              <a:effectLst/>
            </a:endParaRPr>
          </a:p>
        </p:txBody>
      </p:sp>
      <p:sp>
        <p:nvSpPr>
          <p:cNvPr id="7" name="Прямоугольник 6">
            <a:extLst>
              <a:ext uri="{FF2B5EF4-FFF2-40B4-BE49-F238E27FC236}">
                <a16:creationId xmlns:a16="http://schemas.microsoft.com/office/drawing/2014/main" id="{22A73CD5-E547-48A7-A301-3CC2289AA978}"/>
              </a:ext>
            </a:extLst>
          </p:cNvPr>
          <p:cNvSpPr/>
          <p:nvPr/>
        </p:nvSpPr>
        <p:spPr>
          <a:xfrm>
            <a:off x="219512" y="4396264"/>
            <a:ext cx="2103846" cy="369332"/>
          </a:xfrm>
          <a:prstGeom prst="rect">
            <a:avLst/>
          </a:prstGeom>
        </p:spPr>
        <p:txBody>
          <a:bodyPr wrap="none">
            <a:spAutoFit/>
          </a:bodyPr>
          <a:lstStyle/>
          <a:p>
            <a:r>
              <a:rPr lang="en-US" b="1"/>
              <a:t>Open file BN1.ipynb</a:t>
            </a:r>
            <a:endParaRPr lang="ru-RU" b="1"/>
          </a:p>
        </p:txBody>
      </p:sp>
      <p:pic>
        <p:nvPicPr>
          <p:cNvPr id="8" name="Рисунок 7">
            <a:extLst>
              <a:ext uri="{FF2B5EF4-FFF2-40B4-BE49-F238E27FC236}">
                <a16:creationId xmlns:a16="http://schemas.microsoft.com/office/drawing/2014/main" id="{D17BCF4F-7965-4DAB-BDA3-7C124E86F9C7}"/>
              </a:ext>
            </a:extLst>
          </p:cNvPr>
          <p:cNvPicPr>
            <a:picLocks noChangeAspect="1"/>
          </p:cNvPicPr>
          <p:nvPr/>
        </p:nvPicPr>
        <p:blipFill>
          <a:blip r:embed="rId4"/>
          <a:stretch>
            <a:fillRect/>
          </a:stretch>
        </p:blipFill>
        <p:spPr>
          <a:xfrm>
            <a:off x="3863641" y="4255519"/>
            <a:ext cx="1395412" cy="395287"/>
          </a:xfrm>
          <a:prstGeom prst="rect">
            <a:avLst/>
          </a:prstGeom>
        </p:spPr>
      </p:pic>
      <p:sp>
        <p:nvSpPr>
          <p:cNvPr id="9" name="Прямоугольник 8">
            <a:extLst>
              <a:ext uri="{FF2B5EF4-FFF2-40B4-BE49-F238E27FC236}">
                <a16:creationId xmlns:a16="http://schemas.microsoft.com/office/drawing/2014/main" id="{11AC2C59-4232-46FC-A4F7-CBE2453C4A94}"/>
              </a:ext>
            </a:extLst>
          </p:cNvPr>
          <p:cNvSpPr/>
          <p:nvPr/>
        </p:nvSpPr>
        <p:spPr>
          <a:xfrm>
            <a:off x="2589212" y="4570808"/>
            <a:ext cx="5875337" cy="369332"/>
          </a:xfrm>
          <a:prstGeom prst="rect">
            <a:avLst/>
          </a:prstGeom>
        </p:spPr>
        <p:txBody>
          <a:bodyPr wrap="square">
            <a:spAutoFit/>
          </a:bodyPr>
          <a:lstStyle/>
          <a:p>
            <a:r>
              <a:rPr lang="en-US">
                <a:hlinkClick r:id="rId5">
                  <a:extLst>
                    <a:ext uri="{A12FA001-AC4F-418D-AE19-62706E023703}">
                      <ahyp:hlinkClr xmlns:ahyp="http://schemas.microsoft.com/office/drawing/2018/hyperlinkcolor" val="tx"/>
                    </a:ext>
                  </a:extLst>
                </a:hlinkClick>
              </a:rPr>
              <a:t>https://pomegranate.readthedocs.io/en/latest/index.html</a:t>
            </a:r>
            <a:endParaRPr lang="ru-RU"/>
          </a:p>
        </p:txBody>
      </p:sp>
    </p:spTree>
    <p:extLst>
      <p:ext uri="{BB962C8B-B14F-4D97-AF65-F5344CB8AC3E}">
        <p14:creationId xmlns:p14="http://schemas.microsoft.com/office/powerpoint/2010/main" val="2079565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6">
            <a:extLst>
              <a:ext uri="{FF2B5EF4-FFF2-40B4-BE49-F238E27FC236}">
                <a16:creationId xmlns:a16="http://schemas.microsoft.com/office/drawing/2014/main" id="{21FCC357-7B9D-48E4-AB11-7E5BDB68347D}"/>
              </a:ext>
            </a:extLst>
          </p:cNvPr>
          <p:cNvSpPr txBox="1">
            <a:spLocks noChangeArrowheads="1"/>
          </p:cNvSpPr>
          <p:nvPr/>
        </p:nvSpPr>
        <p:spPr bwMode="auto">
          <a:xfrm>
            <a:off x="0" y="112695"/>
            <a:ext cx="1387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2"/>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a:spcBef>
                <a:spcPct val="0"/>
              </a:spcBef>
              <a:buClrTx/>
              <a:buNone/>
            </a:pPr>
            <a:r>
              <a:rPr lang="en-US" altLang="ru-RU" b="1" dirty="0">
                <a:solidFill>
                  <a:srgbClr val="0230AC"/>
                </a:solidFill>
                <a:latin typeface="Calibri"/>
                <a:cs typeface="Calibri"/>
              </a:rPr>
              <a:t>Problems</a:t>
            </a:r>
            <a:endParaRPr lang="ru-RU" altLang="ru-RU" b="1" dirty="0">
              <a:solidFill>
                <a:srgbClr val="0230AC"/>
              </a:solidFill>
              <a:latin typeface="Calibri"/>
              <a:cs typeface="Calibri"/>
            </a:endParaRPr>
          </a:p>
        </p:txBody>
      </p:sp>
      <p:sp>
        <p:nvSpPr>
          <p:cNvPr id="5" name="TextBox 4">
            <a:extLst>
              <a:ext uri="{FF2B5EF4-FFF2-40B4-BE49-F238E27FC236}">
                <a16:creationId xmlns:a16="http://schemas.microsoft.com/office/drawing/2014/main" id="{C0AFA205-7550-43F8-8CD4-964A0A4177BF}"/>
              </a:ext>
            </a:extLst>
          </p:cNvPr>
          <p:cNvSpPr txBox="1"/>
          <p:nvPr/>
        </p:nvSpPr>
        <p:spPr>
          <a:xfrm>
            <a:off x="171450" y="820501"/>
            <a:ext cx="7466480" cy="2308324"/>
          </a:xfrm>
          <a:prstGeom prst="rect">
            <a:avLst/>
          </a:prstGeom>
          <a:noFill/>
        </p:spPr>
        <p:txBody>
          <a:bodyPr wrap="square">
            <a:spAutoFit/>
          </a:bodyPr>
          <a:lstStyle/>
          <a:p>
            <a:pPr marL="285750" indent="-285750">
              <a:buFont typeface="Arial" panose="020B0604020202020204" pitchFamily="34" charset="0"/>
              <a:buChar char="•"/>
            </a:pPr>
            <a:r>
              <a:rPr lang="en-US" dirty="0"/>
              <a:t>No expertise - it is necessary to train the network structure</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en-US" dirty="0"/>
              <a:t>No distributions in nodes - it is necessary to train distribution parameters in nodes;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 both with categorical, discrete and continuous data;</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en-US" dirty="0"/>
              <a:t>Skips in data.</a:t>
            </a:r>
            <a:endParaRPr lang="ru-RU" dirty="0"/>
          </a:p>
        </p:txBody>
      </p:sp>
    </p:spTree>
    <p:extLst>
      <p:ext uri="{BB962C8B-B14F-4D97-AF65-F5344CB8AC3E}">
        <p14:creationId xmlns:p14="http://schemas.microsoft.com/office/powerpoint/2010/main" val="3970578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CD47F-6B14-4217-8557-F5A01573ADC8}"/>
              </a:ext>
            </a:extLst>
          </p:cNvPr>
          <p:cNvSpPr txBox="1"/>
          <p:nvPr/>
        </p:nvSpPr>
        <p:spPr>
          <a:xfrm>
            <a:off x="79797" y="70303"/>
            <a:ext cx="6326842" cy="461665"/>
          </a:xfrm>
          <a:prstGeom prst="rect">
            <a:avLst/>
          </a:prstGeom>
          <a:noFill/>
        </p:spPr>
        <p:txBody>
          <a:bodyPr wrap="square">
            <a:spAutoFit/>
          </a:bodyPr>
          <a:lstStyle/>
          <a:p>
            <a:pPr>
              <a:spcBef>
                <a:spcPct val="0"/>
              </a:spcBef>
              <a:buClrTx/>
              <a:buNone/>
            </a:pPr>
            <a:r>
              <a:rPr lang="en-US" altLang="ru-RU" sz="2400" b="1" dirty="0">
                <a:solidFill>
                  <a:srgbClr val="0230AC"/>
                </a:solidFill>
                <a:latin typeface="Calibri"/>
                <a:cs typeface="Calibri"/>
              </a:rPr>
              <a:t>Structural learning</a:t>
            </a:r>
            <a:endParaRPr lang="ru-RU" altLang="ru-RU" sz="2400" b="1" dirty="0">
              <a:solidFill>
                <a:srgbClr val="0230AC"/>
              </a:solidFill>
              <a:latin typeface="Calibri"/>
              <a:cs typeface="Calibri"/>
            </a:endParaRPr>
          </a:p>
        </p:txBody>
      </p:sp>
      <p:sp>
        <p:nvSpPr>
          <p:cNvPr id="5" name="TextBox 4">
            <a:extLst>
              <a:ext uri="{FF2B5EF4-FFF2-40B4-BE49-F238E27FC236}">
                <a16:creationId xmlns:a16="http://schemas.microsoft.com/office/drawing/2014/main" id="{181F60DA-2E6D-4950-8CBE-942F014D28CD}"/>
              </a:ext>
            </a:extLst>
          </p:cNvPr>
          <p:cNvSpPr txBox="1"/>
          <p:nvPr/>
        </p:nvSpPr>
        <p:spPr>
          <a:xfrm>
            <a:off x="-571070" y="854877"/>
            <a:ext cx="7466480" cy="369332"/>
          </a:xfrm>
          <a:prstGeom prst="rect">
            <a:avLst/>
          </a:prstGeom>
          <a:noFill/>
        </p:spPr>
        <p:txBody>
          <a:bodyPr wrap="square">
            <a:spAutoFit/>
          </a:bodyPr>
          <a:lstStyle/>
          <a:p>
            <a:pPr marL="285750" indent="-285750">
              <a:buFont typeface="Arial" panose="020B0604020202020204" pitchFamily="34" charset="0"/>
              <a:buChar char="•"/>
            </a:pPr>
            <a:endParaRPr lang="ru-RU" dirty="0"/>
          </a:p>
        </p:txBody>
      </p:sp>
      <p:sp>
        <p:nvSpPr>
          <p:cNvPr id="10" name="TextBox 9">
            <a:extLst>
              <a:ext uri="{FF2B5EF4-FFF2-40B4-BE49-F238E27FC236}">
                <a16:creationId xmlns:a16="http://schemas.microsoft.com/office/drawing/2014/main" id="{E1751ABA-9549-4434-B019-2110EA9812CB}"/>
              </a:ext>
            </a:extLst>
          </p:cNvPr>
          <p:cNvSpPr txBox="1"/>
          <p:nvPr/>
        </p:nvSpPr>
        <p:spPr>
          <a:xfrm>
            <a:off x="2239366" y="730723"/>
            <a:ext cx="4578722" cy="369332"/>
          </a:xfrm>
          <a:prstGeom prst="rect">
            <a:avLst/>
          </a:prstGeom>
          <a:noFill/>
        </p:spPr>
        <p:txBody>
          <a:bodyPr wrap="square">
            <a:spAutoFit/>
          </a:bodyPr>
          <a:lstStyle/>
          <a:p>
            <a:r>
              <a:rPr lang="en-US" altLang="ru-RU" sz="1800" b="1" dirty="0">
                <a:solidFill>
                  <a:srgbClr val="0230AC"/>
                </a:solidFill>
                <a:latin typeface="Calibri"/>
                <a:cs typeface="Calibri"/>
              </a:rPr>
              <a:t>Algorithms of learning structure</a:t>
            </a:r>
            <a:endParaRPr lang="ru-RU" dirty="0"/>
          </a:p>
        </p:txBody>
      </p:sp>
      <p:cxnSp>
        <p:nvCxnSpPr>
          <p:cNvPr id="6" name="Прямая со стрелкой 5">
            <a:extLst>
              <a:ext uri="{FF2B5EF4-FFF2-40B4-BE49-F238E27FC236}">
                <a16:creationId xmlns:a16="http://schemas.microsoft.com/office/drawing/2014/main" id="{72B0ACFE-AB18-42B5-8084-BEFAF0A5564D}"/>
              </a:ext>
            </a:extLst>
          </p:cNvPr>
          <p:cNvCxnSpPr/>
          <p:nvPr/>
        </p:nvCxnSpPr>
        <p:spPr>
          <a:xfrm flipH="1">
            <a:off x="2101533" y="1100055"/>
            <a:ext cx="504265" cy="6152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C5501A91-F5CB-4406-B46C-052A686D66EA}"/>
              </a:ext>
            </a:extLst>
          </p:cNvPr>
          <p:cNvCxnSpPr/>
          <p:nvPr/>
        </p:nvCxnSpPr>
        <p:spPr>
          <a:xfrm>
            <a:off x="4979204" y="1100055"/>
            <a:ext cx="510988" cy="5076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8E4F99D-2433-48F1-AEBD-2071B9D8C8F6}"/>
              </a:ext>
            </a:extLst>
          </p:cNvPr>
          <p:cNvSpPr txBox="1"/>
          <p:nvPr/>
        </p:nvSpPr>
        <p:spPr>
          <a:xfrm>
            <a:off x="1318242" y="1701811"/>
            <a:ext cx="4578722" cy="369332"/>
          </a:xfrm>
          <a:prstGeom prst="rect">
            <a:avLst/>
          </a:prstGeom>
          <a:noFill/>
        </p:spPr>
        <p:txBody>
          <a:bodyPr wrap="square">
            <a:spAutoFit/>
          </a:bodyPr>
          <a:lstStyle/>
          <a:p>
            <a:r>
              <a:rPr lang="en-US" b="1" dirty="0">
                <a:solidFill>
                  <a:srgbClr val="0230AC"/>
                </a:solidFill>
                <a:latin typeface="Calibri"/>
              </a:rPr>
              <a:t>Constraint-based</a:t>
            </a:r>
            <a:endParaRPr lang="ru-RU" dirty="0"/>
          </a:p>
        </p:txBody>
      </p:sp>
      <p:sp>
        <p:nvSpPr>
          <p:cNvPr id="17" name="TextBox 16">
            <a:extLst>
              <a:ext uri="{FF2B5EF4-FFF2-40B4-BE49-F238E27FC236}">
                <a16:creationId xmlns:a16="http://schemas.microsoft.com/office/drawing/2014/main" id="{8274D2CE-3AB8-4D86-8213-A1E5EBC73A8F}"/>
              </a:ext>
            </a:extLst>
          </p:cNvPr>
          <p:cNvSpPr txBox="1"/>
          <p:nvPr/>
        </p:nvSpPr>
        <p:spPr>
          <a:xfrm>
            <a:off x="4794306" y="1668193"/>
            <a:ext cx="4578722" cy="369332"/>
          </a:xfrm>
          <a:prstGeom prst="rect">
            <a:avLst/>
          </a:prstGeom>
          <a:noFill/>
        </p:spPr>
        <p:txBody>
          <a:bodyPr wrap="square">
            <a:spAutoFit/>
          </a:bodyPr>
          <a:lstStyle/>
          <a:p>
            <a:r>
              <a:rPr lang="en-US" b="1" dirty="0">
                <a:solidFill>
                  <a:srgbClr val="0230AC"/>
                </a:solidFill>
                <a:latin typeface="Calibri"/>
              </a:rPr>
              <a:t>Score-based</a:t>
            </a:r>
            <a:endParaRPr lang="ru-RU" dirty="0"/>
          </a:p>
        </p:txBody>
      </p:sp>
      <p:cxnSp>
        <p:nvCxnSpPr>
          <p:cNvPr id="18" name="Прямая со стрелкой 17">
            <a:extLst>
              <a:ext uri="{FF2B5EF4-FFF2-40B4-BE49-F238E27FC236}">
                <a16:creationId xmlns:a16="http://schemas.microsoft.com/office/drawing/2014/main" id="{E6EC6356-78B4-4AC5-B910-27532352F327}"/>
              </a:ext>
            </a:extLst>
          </p:cNvPr>
          <p:cNvCxnSpPr>
            <a:cxnSpLocks/>
          </p:cNvCxnSpPr>
          <p:nvPr/>
        </p:nvCxnSpPr>
        <p:spPr>
          <a:xfrm flipH="1">
            <a:off x="4632383" y="2020716"/>
            <a:ext cx="277346" cy="387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Прямая со стрелкой 18">
            <a:extLst>
              <a:ext uri="{FF2B5EF4-FFF2-40B4-BE49-F238E27FC236}">
                <a16:creationId xmlns:a16="http://schemas.microsoft.com/office/drawing/2014/main" id="{1DF574CF-471F-4F2E-906E-91019DDAB476}"/>
              </a:ext>
            </a:extLst>
          </p:cNvPr>
          <p:cNvCxnSpPr>
            <a:cxnSpLocks/>
          </p:cNvCxnSpPr>
          <p:nvPr/>
        </p:nvCxnSpPr>
        <p:spPr>
          <a:xfrm>
            <a:off x="6058887" y="2020716"/>
            <a:ext cx="281831" cy="3332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BB43675-622E-49D4-8E2C-FE69480FD43E}"/>
              </a:ext>
            </a:extLst>
          </p:cNvPr>
          <p:cNvSpPr txBox="1"/>
          <p:nvPr/>
        </p:nvSpPr>
        <p:spPr>
          <a:xfrm>
            <a:off x="3243218" y="2419910"/>
            <a:ext cx="5062816" cy="1200329"/>
          </a:xfrm>
          <a:prstGeom prst="rect">
            <a:avLst/>
          </a:prstGeom>
          <a:noFill/>
        </p:spPr>
        <p:txBody>
          <a:bodyPr wrap="square">
            <a:spAutoFit/>
          </a:bodyPr>
          <a:lstStyle/>
          <a:p>
            <a:r>
              <a:rPr lang="en-US" b="1" dirty="0">
                <a:solidFill>
                  <a:srgbClr val="0230AC"/>
                </a:solidFill>
                <a:latin typeface="Calibri"/>
              </a:rPr>
              <a:t>Search strategies</a:t>
            </a:r>
            <a:r>
              <a:rPr lang="ru-RU" b="1" dirty="0">
                <a:solidFill>
                  <a:srgbClr val="0230AC"/>
                </a:solidFill>
                <a:latin typeface="Calibri"/>
              </a:rPr>
              <a:t>:</a:t>
            </a:r>
          </a:p>
          <a:p>
            <a:pPr marL="285750" indent="-285750">
              <a:buFont typeface="Arial" panose="020B0604020202020204" pitchFamily="34" charset="0"/>
              <a:buChar char="•"/>
            </a:pPr>
            <a:r>
              <a:rPr lang="en-US" b="1" dirty="0">
                <a:solidFill>
                  <a:srgbClr val="0230AC"/>
                </a:solidFill>
                <a:latin typeface="Calibri"/>
              </a:rPr>
              <a:t>Hill-Climbing;</a:t>
            </a:r>
          </a:p>
          <a:p>
            <a:pPr marL="285750" indent="-285750">
              <a:buFont typeface="Arial" panose="020B0604020202020204" pitchFamily="34" charset="0"/>
              <a:buChar char="•"/>
            </a:pPr>
            <a:r>
              <a:rPr lang="en-US" b="1" dirty="0">
                <a:solidFill>
                  <a:srgbClr val="0230AC"/>
                </a:solidFill>
                <a:latin typeface="Calibri"/>
              </a:rPr>
              <a:t>Exhaustive search;</a:t>
            </a:r>
          </a:p>
          <a:p>
            <a:pPr marL="285750" indent="-285750">
              <a:buFont typeface="Arial" panose="020B0604020202020204" pitchFamily="34" charset="0"/>
              <a:buChar char="•"/>
            </a:pPr>
            <a:r>
              <a:rPr lang="en-US" b="1" dirty="0"/>
              <a:t>Evolutionary algorithms.</a:t>
            </a:r>
            <a:endParaRPr lang="ru-RU" b="1" dirty="0"/>
          </a:p>
        </p:txBody>
      </p:sp>
      <p:sp>
        <p:nvSpPr>
          <p:cNvPr id="25" name="TextBox 24">
            <a:extLst>
              <a:ext uri="{FF2B5EF4-FFF2-40B4-BE49-F238E27FC236}">
                <a16:creationId xmlns:a16="http://schemas.microsoft.com/office/drawing/2014/main" id="{F7836A79-B483-4A24-A986-3D15282F7F9D}"/>
              </a:ext>
            </a:extLst>
          </p:cNvPr>
          <p:cNvSpPr txBox="1"/>
          <p:nvPr/>
        </p:nvSpPr>
        <p:spPr>
          <a:xfrm>
            <a:off x="5959911" y="2292557"/>
            <a:ext cx="5062816" cy="2031325"/>
          </a:xfrm>
          <a:prstGeom prst="rect">
            <a:avLst/>
          </a:prstGeom>
          <a:noFill/>
        </p:spPr>
        <p:txBody>
          <a:bodyPr wrap="square">
            <a:spAutoFit/>
          </a:bodyPr>
          <a:lstStyle/>
          <a:p>
            <a:r>
              <a:rPr lang="en-US" b="1" dirty="0">
                <a:solidFill>
                  <a:srgbClr val="0230AC"/>
                </a:solidFill>
                <a:latin typeface="Calibri"/>
              </a:rPr>
              <a:t>Score-functions</a:t>
            </a:r>
            <a:r>
              <a:rPr lang="ru-RU" b="1" dirty="0">
                <a:solidFill>
                  <a:srgbClr val="0230AC"/>
                </a:solidFill>
                <a:latin typeface="Calibri"/>
              </a:rPr>
              <a:t>:</a:t>
            </a:r>
          </a:p>
          <a:p>
            <a:pPr marL="285750" indent="-285750">
              <a:buFont typeface="Arial" panose="020B0604020202020204" pitchFamily="34" charset="0"/>
              <a:buChar char="•"/>
            </a:pPr>
            <a:r>
              <a:rPr lang="en-US" b="1" dirty="0">
                <a:solidFill>
                  <a:srgbClr val="0230AC"/>
                </a:solidFill>
                <a:latin typeface="Calibri"/>
              </a:rPr>
              <a:t>Mutual information;</a:t>
            </a:r>
          </a:p>
          <a:p>
            <a:pPr marL="285750" indent="-285750">
              <a:buFont typeface="Arial" panose="020B0604020202020204" pitchFamily="34" charset="0"/>
              <a:buChar char="•"/>
            </a:pPr>
            <a:r>
              <a:rPr lang="en-US" b="1" dirty="0">
                <a:solidFill>
                  <a:srgbClr val="0230AC"/>
                </a:solidFill>
                <a:latin typeface="Calibri"/>
              </a:rPr>
              <a:t>K2;</a:t>
            </a:r>
          </a:p>
          <a:p>
            <a:pPr marL="285750" indent="-285750">
              <a:buFont typeface="Arial" panose="020B0604020202020204" pitchFamily="34" charset="0"/>
              <a:buChar char="•"/>
            </a:pPr>
            <a:r>
              <a:rPr lang="en-US" b="1" dirty="0" err="1">
                <a:solidFill>
                  <a:srgbClr val="0230AC"/>
                </a:solidFill>
                <a:latin typeface="Calibri"/>
              </a:rPr>
              <a:t>Bdeu</a:t>
            </a:r>
            <a:r>
              <a:rPr lang="en-US" b="1" dirty="0">
                <a:solidFill>
                  <a:srgbClr val="0230AC"/>
                </a:solidFill>
                <a:latin typeface="Calibri"/>
              </a:rPr>
              <a:t>;</a:t>
            </a:r>
          </a:p>
          <a:p>
            <a:pPr marL="285750" indent="-285750">
              <a:buFont typeface="Arial" panose="020B0604020202020204" pitchFamily="34" charset="0"/>
              <a:buChar char="•"/>
            </a:pPr>
            <a:r>
              <a:rPr lang="en-US" b="1" dirty="0">
                <a:solidFill>
                  <a:srgbClr val="0230AC"/>
                </a:solidFill>
                <a:latin typeface="Calibri"/>
              </a:rPr>
              <a:t>BIC;</a:t>
            </a:r>
          </a:p>
          <a:p>
            <a:pPr marL="285750" indent="-285750">
              <a:buFont typeface="Arial" panose="020B0604020202020204" pitchFamily="34" charset="0"/>
              <a:buChar char="•"/>
            </a:pPr>
            <a:r>
              <a:rPr lang="en-US" b="1" dirty="0">
                <a:solidFill>
                  <a:srgbClr val="0230AC"/>
                </a:solidFill>
                <a:latin typeface="Calibri"/>
              </a:rPr>
              <a:t>AIC.</a:t>
            </a:r>
            <a:endParaRPr lang="ru-RU" b="1" dirty="0">
              <a:solidFill>
                <a:srgbClr val="0230AC"/>
              </a:solidFill>
              <a:latin typeface="Calibri"/>
            </a:endParaRPr>
          </a:p>
          <a:p>
            <a:endParaRPr lang="ru-RU" dirty="0"/>
          </a:p>
        </p:txBody>
      </p:sp>
    </p:spTree>
    <p:extLst>
      <p:ext uri="{BB962C8B-B14F-4D97-AF65-F5344CB8AC3E}">
        <p14:creationId xmlns:p14="http://schemas.microsoft.com/office/powerpoint/2010/main" val="22825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866187" cy="461665"/>
          </a:xfrm>
          <a:prstGeom prst="rect">
            <a:avLst/>
          </a:prstGeom>
        </p:spPr>
        <p:txBody>
          <a:bodyPr wrap="none">
            <a:spAutoFit/>
          </a:bodyPr>
          <a:lstStyle/>
          <a:p>
            <a:r>
              <a:rPr lang="en-US" sz="2400" b="1" dirty="0"/>
              <a:t>Probability Density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0" y="1077161"/>
            <a:ext cx="3567027" cy="369332"/>
          </a:xfrm>
          <a:prstGeom prst="rect">
            <a:avLst/>
          </a:prstGeom>
          <a:noFill/>
        </p:spPr>
        <p:txBody>
          <a:bodyPr wrap="square">
            <a:spAutoFit/>
          </a:bodyPr>
          <a:lstStyle/>
          <a:p>
            <a:r>
              <a:rPr lang="en-US" dirty="0"/>
              <a:t>Probability Density Function (PDF)</a:t>
            </a:r>
            <a:endParaRPr lang="ru-RU" dirty="0"/>
          </a:p>
        </p:txBody>
      </p:sp>
      <p:pic>
        <p:nvPicPr>
          <p:cNvPr id="62" name="Рисунок 61" descr="Справка со сплошной заливкой">
            <a:extLst>
              <a:ext uri="{FF2B5EF4-FFF2-40B4-BE49-F238E27FC236}">
                <a16:creationId xmlns:a16="http://schemas.microsoft.com/office/drawing/2014/main" id="{FAA1D0C0-8A31-475A-B860-29867B04F0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8650" y="877591"/>
            <a:ext cx="914400" cy="914400"/>
          </a:xfrm>
          <a:prstGeom prst="rect">
            <a:avLst/>
          </a:prstGeom>
        </p:spPr>
      </p:pic>
    </p:spTree>
    <p:extLst>
      <p:ext uri="{BB962C8B-B14F-4D97-AF65-F5344CB8AC3E}">
        <p14:creationId xmlns:p14="http://schemas.microsoft.com/office/powerpoint/2010/main" val="2586607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CD47F-6B14-4217-8557-F5A01573ADC8}"/>
              </a:ext>
            </a:extLst>
          </p:cNvPr>
          <p:cNvSpPr txBox="1"/>
          <p:nvPr/>
        </p:nvSpPr>
        <p:spPr>
          <a:xfrm>
            <a:off x="79797" y="70303"/>
            <a:ext cx="6326842" cy="461665"/>
          </a:xfrm>
          <a:prstGeom prst="rect">
            <a:avLst/>
          </a:prstGeom>
          <a:noFill/>
        </p:spPr>
        <p:txBody>
          <a:bodyPr wrap="square">
            <a:spAutoFit/>
          </a:bodyPr>
          <a:lstStyle/>
          <a:p>
            <a:pPr>
              <a:spcBef>
                <a:spcPct val="0"/>
              </a:spcBef>
              <a:buClrTx/>
              <a:buNone/>
            </a:pPr>
            <a:r>
              <a:rPr lang="en-US" altLang="ru-RU" sz="2400" b="1" dirty="0">
                <a:solidFill>
                  <a:srgbClr val="0230AC"/>
                </a:solidFill>
                <a:latin typeface="Calibri"/>
                <a:cs typeface="Calibri"/>
              </a:rPr>
              <a:t>Structural learning</a:t>
            </a:r>
            <a:endParaRPr lang="ru-RU" altLang="ru-RU" sz="2400" b="1" dirty="0">
              <a:solidFill>
                <a:srgbClr val="0230AC"/>
              </a:solidFill>
              <a:latin typeface="Calibri"/>
              <a:cs typeface="Calibri"/>
            </a:endParaRPr>
          </a:p>
        </p:txBody>
      </p:sp>
      <p:sp>
        <p:nvSpPr>
          <p:cNvPr id="5" name="TextBox 4">
            <a:extLst>
              <a:ext uri="{FF2B5EF4-FFF2-40B4-BE49-F238E27FC236}">
                <a16:creationId xmlns:a16="http://schemas.microsoft.com/office/drawing/2014/main" id="{181F60DA-2E6D-4950-8CBE-942F014D28CD}"/>
              </a:ext>
            </a:extLst>
          </p:cNvPr>
          <p:cNvSpPr txBox="1"/>
          <p:nvPr/>
        </p:nvSpPr>
        <p:spPr>
          <a:xfrm>
            <a:off x="-571070" y="854877"/>
            <a:ext cx="7466480" cy="369332"/>
          </a:xfrm>
          <a:prstGeom prst="rect">
            <a:avLst/>
          </a:prstGeom>
          <a:noFill/>
        </p:spPr>
        <p:txBody>
          <a:bodyPr wrap="square">
            <a:spAutoFit/>
          </a:bodyPr>
          <a:lstStyle/>
          <a:p>
            <a:pPr marL="285750" indent="-285750">
              <a:buFont typeface="Arial" panose="020B0604020202020204" pitchFamily="34" charset="0"/>
              <a:buChar char="•"/>
            </a:pPr>
            <a:endParaRPr lang="ru-RU" dirty="0"/>
          </a:p>
        </p:txBody>
      </p:sp>
      <p:sp>
        <p:nvSpPr>
          <p:cNvPr id="10" name="TextBox 9">
            <a:extLst>
              <a:ext uri="{FF2B5EF4-FFF2-40B4-BE49-F238E27FC236}">
                <a16:creationId xmlns:a16="http://schemas.microsoft.com/office/drawing/2014/main" id="{E1751ABA-9549-4434-B019-2110EA9812CB}"/>
              </a:ext>
            </a:extLst>
          </p:cNvPr>
          <p:cNvSpPr txBox="1"/>
          <p:nvPr/>
        </p:nvSpPr>
        <p:spPr>
          <a:xfrm>
            <a:off x="2239366" y="730723"/>
            <a:ext cx="4578722" cy="369332"/>
          </a:xfrm>
          <a:prstGeom prst="rect">
            <a:avLst/>
          </a:prstGeom>
          <a:noFill/>
        </p:spPr>
        <p:txBody>
          <a:bodyPr wrap="square">
            <a:spAutoFit/>
          </a:bodyPr>
          <a:lstStyle/>
          <a:p>
            <a:r>
              <a:rPr lang="en-US" altLang="ru-RU" sz="1800" b="1" dirty="0">
                <a:solidFill>
                  <a:srgbClr val="0230AC"/>
                </a:solidFill>
                <a:latin typeface="Calibri"/>
                <a:cs typeface="Calibri"/>
              </a:rPr>
              <a:t>Algorithms of learning structure</a:t>
            </a:r>
            <a:endParaRPr lang="ru-RU" dirty="0"/>
          </a:p>
        </p:txBody>
      </p:sp>
      <p:cxnSp>
        <p:nvCxnSpPr>
          <p:cNvPr id="6" name="Прямая со стрелкой 5">
            <a:extLst>
              <a:ext uri="{FF2B5EF4-FFF2-40B4-BE49-F238E27FC236}">
                <a16:creationId xmlns:a16="http://schemas.microsoft.com/office/drawing/2014/main" id="{72B0ACFE-AB18-42B5-8084-BEFAF0A5564D}"/>
              </a:ext>
            </a:extLst>
          </p:cNvPr>
          <p:cNvCxnSpPr/>
          <p:nvPr/>
        </p:nvCxnSpPr>
        <p:spPr>
          <a:xfrm flipH="1">
            <a:off x="2101533" y="1100055"/>
            <a:ext cx="504265" cy="6152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C5501A91-F5CB-4406-B46C-052A686D66EA}"/>
              </a:ext>
            </a:extLst>
          </p:cNvPr>
          <p:cNvCxnSpPr/>
          <p:nvPr/>
        </p:nvCxnSpPr>
        <p:spPr>
          <a:xfrm>
            <a:off x="4979204" y="1100055"/>
            <a:ext cx="510988" cy="5076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8E4F99D-2433-48F1-AEBD-2071B9D8C8F6}"/>
              </a:ext>
            </a:extLst>
          </p:cNvPr>
          <p:cNvSpPr txBox="1"/>
          <p:nvPr/>
        </p:nvSpPr>
        <p:spPr>
          <a:xfrm>
            <a:off x="1318242" y="1701811"/>
            <a:ext cx="4578722" cy="369332"/>
          </a:xfrm>
          <a:prstGeom prst="rect">
            <a:avLst/>
          </a:prstGeom>
          <a:noFill/>
        </p:spPr>
        <p:txBody>
          <a:bodyPr wrap="square">
            <a:spAutoFit/>
          </a:bodyPr>
          <a:lstStyle/>
          <a:p>
            <a:r>
              <a:rPr lang="en-US" b="1" dirty="0">
                <a:solidFill>
                  <a:srgbClr val="0230AC"/>
                </a:solidFill>
                <a:latin typeface="Calibri"/>
              </a:rPr>
              <a:t>Constraint-based</a:t>
            </a:r>
            <a:endParaRPr lang="ru-RU" dirty="0"/>
          </a:p>
        </p:txBody>
      </p:sp>
      <p:sp>
        <p:nvSpPr>
          <p:cNvPr id="17" name="TextBox 16">
            <a:extLst>
              <a:ext uri="{FF2B5EF4-FFF2-40B4-BE49-F238E27FC236}">
                <a16:creationId xmlns:a16="http://schemas.microsoft.com/office/drawing/2014/main" id="{8274D2CE-3AB8-4D86-8213-A1E5EBC73A8F}"/>
              </a:ext>
            </a:extLst>
          </p:cNvPr>
          <p:cNvSpPr txBox="1"/>
          <p:nvPr/>
        </p:nvSpPr>
        <p:spPr>
          <a:xfrm>
            <a:off x="4794306" y="1668193"/>
            <a:ext cx="4578722" cy="369332"/>
          </a:xfrm>
          <a:prstGeom prst="rect">
            <a:avLst/>
          </a:prstGeom>
          <a:noFill/>
        </p:spPr>
        <p:txBody>
          <a:bodyPr wrap="square">
            <a:spAutoFit/>
          </a:bodyPr>
          <a:lstStyle/>
          <a:p>
            <a:r>
              <a:rPr lang="en-US" b="1" dirty="0">
                <a:solidFill>
                  <a:srgbClr val="0230AC"/>
                </a:solidFill>
                <a:latin typeface="Calibri"/>
              </a:rPr>
              <a:t>Score-based</a:t>
            </a:r>
            <a:endParaRPr lang="ru-RU" dirty="0"/>
          </a:p>
        </p:txBody>
      </p:sp>
      <p:cxnSp>
        <p:nvCxnSpPr>
          <p:cNvPr id="18" name="Прямая со стрелкой 17">
            <a:extLst>
              <a:ext uri="{FF2B5EF4-FFF2-40B4-BE49-F238E27FC236}">
                <a16:creationId xmlns:a16="http://schemas.microsoft.com/office/drawing/2014/main" id="{E6EC6356-78B4-4AC5-B910-27532352F327}"/>
              </a:ext>
            </a:extLst>
          </p:cNvPr>
          <p:cNvCxnSpPr>
            <a:cxnSpLocks/>
          </p:cNvCxnSpPr>
          <p:nvPr/>
        </p:nvCxnSpPr>
        <p:spPr>
          <a:xfrm flipH="1">
            <a:off x="4632383" y="2020716"/>
            <a:ext cx="277346" cy="387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Прямая со стрелкой 18">
            <a:extLst>
              <a:ext uri="{FF2B5EF4-FFF2-40B4-BE49-F238E27FC236}">
                <a16:creationId xmlns:a16="http://schemas.microsoft.com/office/drawing/2014/main" id="{1DF574CF-471F-4F2E-906E-91019DDAB476}"/>
              </a:ext>
            </a:extLst>
          </p:cNvPr>
          <p:cNvCxnSpPr>
            <a:cxnSpLocks/>
          </p:cNvCxnSpPr>
          <p:nvPr/>
        </p:nvCxnSpPr>
        <p:spPr>
          <a:xfrm>
            <a:off x="6058887" y="2020716"/>
            <a:ext cx="281831" cy="3332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BB43675-622E-49D4-8E2C-FE69480FD43E}"/>
              </a:ext>
            </a:extLst>
          </p:cNvPr>
          <p:cNvSpPr txBox="1"/>
          <p:nvPr/>
        </p:nvSpPr>
        <p:spPr>
          <a:xfrm>
            <a:off x="3243218" y="2419910"/>
            <a:ext cx="5062816" cy="1200329"/>
          </a:xfrm>
          <a:prstGeom prst="rect">
            <a:avLst/>
          </a:prstGeom>
          <a:noFill/>
        </p:spPr>
        <p:txBody>
          <a:bodyPr wrap="square">
            <a:spAutoFit/>
          </a:bodyPr>
          <a:lstStyle/>
          <a:p>
            <a:r>
              <a:rPr lang="en-US" b="1" dirty="0">
                <a:solidFill>
                  <a:srgbClr val="0230AC"/>
                </a:solidFill>
                <a:latin typeface="Calibri"/>
              </a:rPr>
              <a:t>Search strategies</a:t>
            </a:r>
            <a:r>
              <a:rPr lang="ru-RU" b="1" dirty="0">
                <a:solidFill>
                  <a:srgbClr val="0230AC"/>
                </a:solidFill>
                <a:latin typeface="Calibri"/>
              </a:rPr>
              <a:t>:</a:t>
            </a:r>
          </a:p>
          <a:p>
            <a:pPr marL="285750" indent="-285750">
              <a:buFont typeface="Arial" panose="020B0604020202020204" pitchFamily="34" charset="0"/>
              <a:buChar char="•"/>
            </a:pPr>
            <a:r>
              <a:rPr lang="en-US" b="1" dirty="0">
                <a:solidFill>
                  <a:srgbClr val="0230AC"/>
                </a:solidFill>
                <a:latin typeface="Calibri"/>
              </a:rPr>
              <a:t>Hill-Climbing;</a:t>
            </a:r>
          </a:p>
          <a:p>
            <a:pPr marL="285750" indent="-285750">
              <a:buFont typeface="Arial" panose="020B0604020202020204" pitchFamily="34" charset="0"/>
              <a:buChar char="•"/>
            </a:pPr>
            <a:r>
              <a:rPr lang="en-US" b="1" dirty="0">
                <a:solidFill>
                  <a:srgbClr val="0230AC"/>
                </a:solidFill>
                <a:latin typeface="Calibri"/>
              </a:rPr>
              <a:t>Exhaustive search;</a:t>
            </a:r>
          </a:p>
          <a:p>
            <a:pPr marL="285750" indent="-285750">
              <a:buFont typeface="Arial" panose="020B0604020202020204" pitchFamily="34" charset="0"/>
              <a:buChar char="•"/>
            </a:pPr>
            <a:r>
              <a:rPr lang="en-US" b="1" dirty="0"/>
              <a:t>Evolutionary algorithms.</a:t>
            </a:r>
            <a:endParaRPr lang="ru-RU" b="1" dirty="0"/>
          </a:p>
        </p:txBody>
      </p:sp>
      <p:sp>
        <p:nvSpPr>
          <p:cNvPr id="25" name="TextBox 24">
            <a:extLst>
              <a:ext uri="{FF2B5EF4-FFF2-40B4-BE49-F238E27FC236}">
                <a16:creationId xmlns:a16="http://schemas.microsoft.com/office/drawing/2014/main" id="{F7836A79-B483-4A24-A986-3D15282F7F9D}"/>
              </a:ext>
            </a:extLst>
          </p:cNvPr>
          <p:cNvSpPr txBox="1"/>
          <p:nvPr/>
        </p:nvSpPr>
        <p:spPr>
          <a:xfrm>
            <a:off x="5959911" y="2292557"/>
            <a:ext cx="5062816" cy="2031325"/>
          </a:xfrm>
          <a:prstGeom prst="rect">
            <a:avLst/>
          </a:prstGeom>
          <a:noFill/>
        </p:spPr>
        <p:txBody>
          <a:bodyPr wrap="square">
            <a:spAutoFit/>
          </a:bodyPr>
          <a:lstStyle/>
          <a:p>
            <a:r>
              <a:rPr lang="en-US" b="1" dirty="0">
                <a:solidFill>
                  <a:srgbClr val="0230AC"/>
                </a:solidFill>
                <a:latin typeface="Calibri"/>
              </a:rPr>
              <a:t>Score-functions</a:t>
            </a:r>
            <a:r>
              <a:rPr lang="ru-RU" b="1" dirty="0">
                <a:solidFill>
                  <a:srgbClr val="0230AC"/>
                </a:solidFill>
                <a:latin typeface="Calibri"/>
              </a:rPr>
              <a:t>:</a:t>
            </a:r>
          </a:p>
          <a:p>
            <a:pPr marL="285750" indent="-285750">
              <a:buFont typeface="Arial" panose="020B0604020202020204" pitchFamily="34" charset="0"/>
              <a:buChar char="•"/>
            </a:pPr>
            <a:r>
              <a:rPr lang="en-US" b="1" dirty="0">
                <a:solidFill>
                  <a:srgbClr val="0230AC"/>
                </a:solidFill>
                <a:latin typeface="Calibri"/>
              </a:rPr>
              <a:t>Mutual information;</a:t>
            </a:r>
          </a:p>
          <a:p>
            <a:pPr marL="285750" indent="-285750">
              <a:buFont typeface="Arial" panose="020B0604020202020204" pitchFamily="34" charset="0"/>
              <a:buChar char="•"/>
            </a:pPr>
            <a:r>
              <a:rPr lang="en-US" b="1" dirty="0">
                <a:solidFill>
                  <a:srgbClr val="0230AC"/>
                </a:solidFill>
                <a:latin typeface="Calibri"/>
              </a:rPr>
              <a:t>K2;</a:t>
            </a:r>
          </a:p>
          <a:p>
            <a:pPr marL="285750" indent="-285750">
              <a:buFont typeface="Arial" panose="020B0604020202020204" pitchFamily="34" charset="0"/>
              <a:buChar char="•"/>
            </a:pPr>
            <a:r>
              <a:rPr lang="en-US" b="1" dirty="0" err="1">
                <a:solidFill>
                  <a:srgbClr val="0230AC"/>
                </a:solidFill>
                <a:latin typeface="Calibri"/>
              </a:rPr>
              <a:t>Bdeu</a:t>
            </a:r>
            <a:r>
              <a:rPr lang="en-US" b="1" dirty="0">
                <a:solidFill>
                  <a:srgbClr val="0230AC"/>
                </a:solidFill>
                <a:latin typeface="Calibri"/>
              </a:rPr>
              <a:t>;</a:t>
            </a:r>
          </a:p>
          <a:p>
            <a:pPr marL="285750" indent="-285750">
              <a:buFont typeface="Arial" panose="020B0604020202020204" pitchFamily="34" charset="0"/>
              <a:buChar char="•"/>
            </a:pPr>
            <a:r>
              <a:rPr lang="en-US" b="1" dirty="0">
                <a:solidFill>
                  <a:srgbClr val="0230AC"/>
                </a:solidFill>
                <a:latin typeface="Calibri"/>
              </a:rPr>
              <a:t>BIC;</a:t>
            </a:r>
          </a:p>
          <a:p>
            <a:pPr marL="285750" indent="-285750">
              <a:buFont typeface="Arial" panose="020B0604020202020204" pitchFamily="34" charset="0"/>
              <a:buChar char="•"/>
            </a:pPr>
            <a:r>
              <a:rPr lang="en-US" b="1" dirty="0">
                <a:solidFill>
                  <a:srgbClr val="0230AC"/>
                </a:solidFill>
                <a:latin typeface="Calibri"/>
              </a:rPr>
              <a:t>AIC.</a:t>
            </a:r>
            <a:endParaRPr lang="ru-RU" b="1" dirty="0">
              <a:solidFill>
                <a:srgbClr val="0230AC"/>
              </a:solidFill>
              <a:latin typeface="Calibri"/>
            </a:endParaRPr>
          </a:p>
          <a:p>
            <a:endParaRPr lang="ru-RU" dirty="0"/>
          </a:p>
        </p:txBody>
      </p:sp>
      <p:pic>
        <p:nvPicPr>
          <p:cNvPr id="13" name="Picture 2">
            <a:extLst>
              <a:ext uri="{FF2B5EF4-FFF2-40B4-BE49-F238E27FC236}">
                <a16:creationId xmlns:a16="http://schemas.microsoft.com/office/drawing/2014/main" id="{512D8894-8201-495F-A6CC-1C6E5F0A3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2860"/>
            <a:ext cx="3198540" cy="2131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646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9952A703-CB6E-4073-B188-5D71B9368D1C}"/>
              </a:ext>
            </a:extLst>
          </p:cNvPr>
          <p:cNvSpPr>
            <a:spLocks noGrp="1"/>
          </p:cNvSpPr>
          <p:nvPr>
            <p:ph type="title"/>
          </p:nvPr>
        </p:nvSpPr>
        <p:spPr>
          <a:xfrm>
            <a:off x="0" y="433599"/>
            <a:ext cx="9740900" cy="620483"/>
          </a:xfrm>
        </p:spPr>
        <p:txBody>
          <a:bodyPr>
            <a:noAutofit/>
          </a:bodyPr>
          <a:lstStyle/>
          <a:p>
            <a:r>
              <a:rPr lang="en-US" sz="2800" b="0"/>
              <a:t>Greedy heuristics </a:t>
            </a:r>
            <a:br>
              <a:rPr lang="en-US" sz="2800" b="0"/>
            </a:br>
            <a:br>
              <a:rPr lang="en-US" sz="2800"/>
            </a:br>
            <a:endParaRPr lang="ru-RU" sz="2800"/>
          </a:p>
        </p:txBody>
      </p:sp>
      <p:sp>
        <p:nvSpPr>
          <p:cNvPr id="11" name="Прямоугольник 10">
            <a:extLst>
              <a:ext uri="{FF2B5EF4-FFF2-40B4-BE49-F238E27FC236}">
                <a16:creationId xmlns:a16="http://schemas.microsoft.com/office/drawing/2014/main" id="{FAC2D916-4B59-457B-875D-72807DAB4223}"/>
              </a:ext>
            </a:extLst>
          </p:cNvPr>
          <p:cNvSpPr/>
          <p:nvPr/>
        </p:nvSpPr>
        <p:spPr>
          <a:xfrm>
            <a:off x="95250" y="584885"/>
            <a:ext cx="4572000" cy="646331"/>
          </a:xfrm>
          <a:prstGeom prst="rect">
            <a:avLst/>
          </a:prstGeom>
        </p:spPr>
        <p:txBody>
          <a:bodyPr>
            <a:spAutoFit/>
          </a:bodyPr>
          <a:lstStyle/>
          <a:p>
            <a:r>
              <a:rPr lang="ru-RU">
                <a:solidFill>
                  <a:schemeClr val="accent1"/>
                </a:solidFill>
              </a:rPr>
              <a:t>Step 1:</a:t>
            </a:r>
          </a:p>
          <a:p>
            <a:r>
              <a:rPr lang="ru-RU" err="1"/>
              <a:t>Initialize</a:t>
            </a:r>
            <a:r>
              <a:rPr lang="ru-RU"/>
              <a:t> the </a:t>
            </a:r>
            <a:r>
              <a:rPr lang="ru-RU" err="1"/>
              <a:t>network</a:t>
            </a:r>
            <a:r>
              <a:rPr lang="ru-RU"/>
              <a:t> </a:t>
            </a:r>
            <a:r>
              <a:rPr lang="ru-RU" err="1"/>
              <a:t>as</a:t>
            </a:r>
            <a:r>
              <a:rPr lang="ru-RU"/>
              <a:t> the </a:t>
            </a:r>
            <a:r>
              <a:rPr lang="ru-RU" err="1"/>
              <a:t>empty</a:t>
            </a:r>
            <a:r>
              <a:rPr lang="ru-RU"/>
              <a:t> </a:t>
            </a:r>
            <a:r>
              <a:rPr lang="ru-RU" err="1"/>
              <a:t>network</a:t>
            </a:r>
            <a:r>
              <a:rPr lang="ru-RU"/>
              <a:t>.</a:t>
            </a:r>
          </a:p>
        </p:txBody>
      </p:sp>
      <p:sp>
        <p:nvSpPr>
          <p:cNvPr id="12" name="Прямоугольник 11">
            <a:extLst>
              <a:ext uri="{FF2B5EF4-FFF2-40B4-BE49-F238E27FC236}">
                <a16:creationId xmlns:a16="http://schemas.microsoft.com/office/drawing/2014/main" id="{6CB217D7-59B4-456B-A790-9E26C28C205D}"/>
              </a:ext>
            </a:extLst>
          </p:cNvPr>
          <p:cNvSpPr/>
          <p:nvPr/>
        </p:nvSpPr>
        <p:spPr>
          <a:xfrm>
            <a:off x="95250" y="1252151"/>
            <a:ext cx="4572000" cy="923330"/>
          </a:xfrm>
          <a:prstGeom prst="rect">
            <a:avLst/>
          </a:prstGeom>
        </p:spPr>
        <p:txBody>
          <a:bodyPr>
            <a:spAutoFit/>
          </a:bodyPr>
          <a:lstStyle/>
          <a:p>
            <a:r>
              <a:rPr lang="ru-RU">
                <a:solidFill>
                  <a:schemeClr val="accent1"/>
                </a:solidFill>
              </a:rPr>
              <a:t>Step 2:</a:t>
            </a:r>
          </a:p>
          <a:p>
            <a:r>
              <a:rPr lang="ru-RU" err="1"/>
              <a:t>Randomly</a:t>
            </a:r>
            <a:r>
              <a:rPr lang="ru-RU"/>
              <a:t> </a:t>
            </a:r>
            <a:r>
              <a:rPr lang="ru-RU" err="1"/>
              <a:t>select</a:t>
            </a:r>
            <a:r>
              <a:rPr lang="ru-RU"/>
              <a:t> a </a:t>
            </a:r>
            <a:r>
              <a:rPr lang="ru-RU" err="1"/>
              <a:t>permutation</a:t>
            </a:r>
            <a:r>
              <a:rPr lang="ru-RU"/>
              <a:t> π: {1,…, |X|} → X.</a:t>
            </a:r>
          </a:p>
        </p:txBody>
      </p:sp>
      <p:sp>
        <p:nvSpPr>
          <p:cNvPr id="13" name="Прямоугольник 12">
            <a:extLst>
              <a:ext uri="{FF2B5EF4-FFF2-40B4-BE49-F238E27FC236}">
                <a16:creationId xmlns:a16="http://schemas.microsoft.com/office/drawing/2014/main" id="{E6032FC4-BFCC-47E2-AB1E-1B9FE5152671}"/>
              </a:ext>
            </a:extLst>
          </p:cNvPr>
          <p:cNvSpPr/>
          <p:nvPr/>
        </p:nvSpPr>
        <p:spPr>
          <a:xfrm>
            <a:off x="95250" y="2148017"/>
            <a:ext cx="4572000" cy="1754326"/>
          </a:xfrm>
          <a:prstGeom prst="rect">
            <a:avLst/>
          </a:prstGeom>
        </p:spPr>
        <p:txBody>
          <a:bodyPr>
            <a:spAutoFit/>
          </a:bodyPr>
          <a:lstStyle/>
          <a:p>
            <a:r>
              <a:rPr lang="ru-RU">
                <a:solidFill>
                  <a:schemeClr val="accent1"/>
                </a:solidFill>
              </a:rPr>
              <a:t>Step 3:</a:t>
            </a:r>
          </a:p>
          <a:p>
            <a:r>
              <a:rPr lang="ru-RU"/>
              <a:t>For </a:t>
            </a:r>
            <a:r>
              <a:rPr lang="ru-RU" err="1"/>
              <a:t>all</a:t>
            </a:r>
            <a:r>
              <a:rPr lang="ru-RU"/>
              <a:t> i = I, …, |X|, </a:t>
            </a:r>
            <a:r>
              <a:rPr lang="ru-RU" err="1"/>
              <a:t>do</a:t>
            </a:r>
            <a:r>
              <a:rPr lang="ru-RU"/>
              <a:t> the following </a:t>
            </a:r>
            <a:r>
              <a:rPr lang="ru-RU" err="1"/>
              <a:t>two</a:t>
            </a:r>
            <a:r>
              <a:rPr lang="ru-RU"/>
              <a:t> </a:t>
            </a:r>
            <a:r>
              <a:rPr lang="ru-RU" err="1"/>
              <a:t>steps</a:t>
            </a:r>
            <a:r>
              <a:rPr lang="ru-RU"/>
              <a:t>:</a:t>
            </a:r>
          </a:p>
          <a:p>
            <a:r>
              <a:rPr lang="ru-RU"/>
              <a:t>A:</a:t>
            </a:r>
          </a:p>
          <a:p>
            <a:pPr algn="just"/>
            <a:r>
              <a:rPr lang="ru-RU" err="1"/>
              <a:t>Compute</a:t>
            </a:r>
            <a:r>
              <a:rPr lang="ru-RU"/>
              <a:t> the </a:t>
            </a:r>
            <a:r>
              <a:rPr lang="ru-RU" err="1"/>
              <a:t>changes</a:t>
            </a:r>
            <a:r>
              <a:rPr lang="ru-RU"/>
              <a:t> of the </a:t>
            </a:r>
            <a:r>
              <a:rPr lang="ru-RU" err="1"/>
              <a:t>score</a:t>
            </a:r>
            <a:r>
              <a:rPr lang="ru-RU"/>
              <a:t> </a:t>
            </a:r>
            <a:r>
              <a:rPr lang="ru-RU" err="1"/>
              <a:t>when</a:t>
            </a:r>
            <a:r>
              <a:rPr lang="ru-RU"/>
              <a:t> </a:t>
            </a:r>
            <a:r>
              <a:rPr lang="ru-RU" err="1"/>
              <a:t>adding</a:t>
            </a:r>
            <a:r>
              <a:rPr lang="ru-RU"/>
              <a:t> a </a:t>
            </a:r>
            <a:r>
              <a:rPr lang="ru-RU" err="1"/>
              <a:t>new</a:t>
            </a:r>
            <a:r>
              <a:rPr lang="ru-RU"/>
              <a:t> </a:t>
            </a:r>
            <a:r>
              <a:rPr lang="ru-RU" err="1"/>
              <a:t>parent</a:t>
            </a:r>
            <a:r>
              <a:rPr lang="ru-RU"/>
              <a:t> for π(i) or </a:t>
            </a:r>
            <a:r>
              <a:rPr lang="ru-RU" err="1"/>
              <a:t>removing</a:t>
            </a:r>
            <a:r>
              <a:rPr lang="ru-RU"/>
              <a:t> or </a:t>
            </a:r>
            <a:r>
              <a:rPr lang="ru-RU" err="1"/>
              <a:t>reversing</a:t>
            </a:r>
            <a:r>
              <a:rPr lang="ru-RU"/>
              <a:t> the </a:t>
            </a:r>
            <a:r>
              <a:rPr lang="ru-RU" err="1"/>
              <a:t>edge</a:t>
            </a:r>
            <a:r>
              <a:rPr lang="ru-RU"/>
              <a:t> of a </a:t>
            </a:r>
            <a:r>
              <a:rPr lang="ru-RU" err="1"/>
              <a:t>parent</a:t>
            </a:r>
            <a:r>
              <a:rPr lang="ru-RU"/>
              <a:t> </a:t>
            </a:r>
            <a:r>
              <a:rPr lang="ru-RU" err="1"/>
              <a:t>gene</a:t>
            </a:r>
            <a:r>
              <a:rPr lang="ru-RU"/>
              <a:t> of π(i).</a:t>
            </a:r>
          </a:p>
        </p:txBody>
      </p:sp>
      <p:sp>
        <p:nvSpPr>
          <p:cNvPr id="14" name="Прямоугольник 13">
            <a:extLst>
              <a:ext uri="{FF2B5EF4-FFF2-40B4-BE49-F238E27FC236}">
                <a16:creationId xmlns:a16="http://schemas.microsoft.com/office/drawing/2014/main" id="{E3F57B82-EEC0-4C1D-9D57-B6CDAC728339}"/>
              </a:ext>
            </a:extLst>
          </p:cNvPr>
          <p:cNvSpPr/>
          <p:nvPr/>
        </p:nvSpPr>
        <p:spPr>
          <a:xfrm>
            <a:off x="11094" y="428372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15" name="Прямоугольник 14">
            <a:extLst>
              <a:ext uri="{FF2B5EF4-FFF2-40B4-BE49-F238E27FC236}">
                <a16:creationId xmlns:a16="http://schemas.microsoft.com/office/drawing/2014/main" id="{23CB7FC3-C76E-4B05-8E8A-7ABB4BFB75D4}"/>
              </a:ext>
            </a:extLst>
          </p:cNvPr>
          <p:cNvSpPr/>
          <p:nvPr/>
        </p:nvSpPr>
        <p:spPr>
          <a:xfrm>
            <a:off x="95250" y="3854833"/>
            <a:ext cx="4572000" cy="1200329"/>
          </a:xfrm>
          <a:prstGeom prst="rect">
            <a:avLst/>
          </a:prstGeom>
        </p:spPr>
        <p:txBody>
          <a:bodyPr>
            <a:spAutoFit/>
          </a:bodyPr>
          <a:lstStyle/>
          <a:p>
            <a:r>
              <a:rPr lang="ru-RU"/>
              <a:t>B:</a:t>
            </a:r>
          </a:p>
          <a:p>
            <a:pPr algn="just"/>
            <a:r>
              <a:rPr lang="ru-RU" err="1"/>
              <a:t>Select</a:t>
            </a:r>
            <a:r>
              <a:rPr lang="ru-RU"/>
              <a:t> the </a:t>
            </a:r>
            <a:r>
              <a:rPr lang="ru-RU" err="1"/>
              <a:t>modification</a:t>
            </a:r>
            <a:r>
              <a:rPr lang="ru-RU"/>
              <a:t> </a:t>
            </a:r>
            <a:r>
              <a:rPr lang="ru-RU" err="1"/>
              <a:t>among</a:t>
            </a:r>
            <a:r>
              <a:rPr lang="ru-RU"/>
              <a:t> the </a:t>
            </a:r>
            <a:r>
              <a:rPr lang="ru-RU" err="1"/>
              <a:t>modifications</a:t>
            </a:r>
            <a:r>
              <a:rPr lang="ru-RU"/>
              <a:t> that </a:t>
            </a:r>
            <a:r>
              <a:rPr lang="ru-RU" err="1"/>
              <a:t>improve</a:t>
            </a:r>
            <a:r>
              <a:rPr lang="ru-RU"/>
              <a:t> the </a:t>
            </a:r>
            <a:r>
              <a:rPr lang="ru-RU" err="1"/>
              <a:t>score</a:t>
            </a:r>
            <a:r>
              <a:rPr lang="ru-RU"/>
              <a:t> </a:t>
            </a:r>
            <a:r>
              <a:rPr lang="ru-RU" err="1"/>
              <a:t>most</a:t>
            </a:r>
            <a:r>
              <a:rPr lang="ru-RU"/>
              <a:t> </a:t>
            </a:r>
            <a:r>
              <a:rPr lang="ru-RU" err="1"/>
              <a:t>without</a:t>
            </a:r>
            <a:r>
              <a:rPr lang="ru-RU"/>
              <a:t> </a:t>
            </a:r>
            <a:r>
              <a:rPr lang="ru-RU" err="1"/>
              <a:t>violating</a:t>
            </a:r>
            <a:r>
              <a:rPr lang="ru-RU"/>
              <a:t> the </a:t>
            </a:r>
            <a:r>
              <a:rPr lang="ru-RU" err="1"/>
              <a:t>acyclicity</a:t>
            </a:r>
            <a:r>
              <a:rPr lang="ru-RU"/>
              <a:t> </a:t>
            </a:r>
            <a:r>
              <a:rPr lang="ru-RU" err="1"/>
              <a:t>condition</a:t>
            </a:r>
            <a:r>
              <a:rPr lang="ru-RU"/>
              <a:t>.</a:t>
            </a:r>
          </a:p>
        </p:txBody>
      </p:sp>
      <p:sp>
        <p:nvSpPr>
          <p:cNvPr id="16" name="Прямоугольник 15">
            <a:extLst>
              <a:ext uri="{FF2B5EF4-FFF2-40B4-BE49-F238E27FC236}">
                <a16:creationId xmlns:a16="http://schemas.microsoft.com/office/drawing/2014/main" id="{9D88252C-64DF-4666-9DB6-E950D53DE952}"/>
              </a:ext>
            </a:extLst>
          </p:cNvPr>
          <p:cNvSpPr/>
          <p:nvPr/>
        </p:nvSpPr>
        <p:spPr>
          <a:xfrm>
            <a:off x="4918075" y="769551"/>
            <a:ext cx="4572000" cy="923330"/>
          </a:xfrm>
          <a:prstGeom prst="rect">
            <a:avLst/>
          </a:prstGeom>
        </p:spPr>
        <p:txBody>
          <a:bodyPr>
            <a:spAutoFit/>
          </a:bodyPr>
          <a:lstStyle/>
          <a:p>
            <a:r>
              <a:rPr lang="ru-RU">
                <a:solidFill>
                  <a:schemeClr val="accent1"/>
                </a:solidFill>
              </a:rPr>
              <a:t>Step 4:</a:t>
            </a:r>
          </a:p>
          <a:p>
            <a:r>
              <a:rPr lang="ru-RU" err="1"/>
              <a:t>Repeat</a:t>
            </a:r>
            <a:r>
              <a:rPr lang="ru-RU"/>
              <a:t> step 3 </a:t>
            </a:r>
            <a:r>
              <a:rPr lang="ru-RU" err="1"/>
              <a:t>until</a:t>
            </a:r>
            <a:r>
              <a:rPr lang="ru-RU"/>
              <a:t> the </a:t>
            </a:r>
            <a:r>
              <a:rPr lang="ru-RU" err="1"/>
              <a:t>score</a:t>
            </a:r>
            <a:r>
              <a:rPr lang="ru-RU"/>
              <a:t> </a:t>
            </a:r>
            <a:r>
              <a:rPr lang="ru-RU" err="1"/>
              <a:t>does</a:t>
            </a:r>
            <a:r>
              <a:rPr lang="ru-RU"/>
              <a:t> </a:t>
            </a:r>
            <a:r>
              <a:rPr lang="ru-RU" err="1"/>
              <a:t>not</a:t>
            </a:r>
            <a:r>
              <a:rPr lang="ru-RU"/>
              <a:t> </a:t>
            </a:r>
            <a:r>
              <a:rPr lang="ru-RU" err="1"/>
              <a:t>improve</a:t>
            </a:r>
            <a:r>
              <a:rPr lang="ru-RU"/>
              <a:t>.</a:t>
            </a:r>
          </a:p>
        </p:txBody>
      </p:sp>
      <p:sp>
        <p:nvSpPr>
          <p:cNvPr id="17" name="Прямоугольник 16">
            <a:extLst>
              <a:ext uri="{FF2B5EF4-FFF2-40B4-BE49-F238E27FC236}">
                <a16:creationId xmlns:a16="http://schemas.microsoft.com/office/drawing/2014/main" id="{8F8F775F-063F-4E3D-968B-589807786174}"/>
              </a:ext>
            </a:extLst>
          </p:cNvPr>
          <p:cNvSpPr/>
          <p:nvPr/>
        </p:nvSpPr>
        <p:spPr>
          <a:xfrm>
            <a:off x="4918075" y="1824851"/>
            <a:ext cx="4572000" cy="1200329"/>
          </a:xfrm>
          <a:prstGeom prst="rect">
            <a:avLst/>
          </a:prstGeom>
        </p:spPr>
        <p:txBody>
          <a:bodyPr>
            <a:spAutoFit/>
          </a:bodyPr>
          <a:lstStyle/>
          <a:p>
            <a:r>
              <a:rPr lang="ru-RU">
                <a:solidFill>
                  <a:schemeClr val="accent1"/>
                </a:solidFill>
              </a:rPr>
              <a:t>Step 5:</a:t>
            </a:r>
          </a:p>
          <a:p>
            <a:r>
              <a:rPr lang="ru-RU" err="1"/>
              <a:t>Repeat</a:t>
            </a:r>
            <a:r>
              <a:rPr lang="ru-RU"/>
              <a:t> </a:t>
            </a:r>
            <a:r>
              <a:rPr lang="ru-RU" err="1"/>
              <a:t>steps</a:t>
            </a:r>
            <a:r>
              <a:rPr lang="ru-RU"/>
              <a:t> 1 </a:t>
            </a:r>
            <a:r>
              <a:rPr lang="ru-RU" err="1"/>
              <a:t>through</a:t>
            </a:r>
            <a:r>
              <a:rPr lang="ru-RU"/>
              <a:t> 4 for n </a:t>
            </a:r>
            <a:r>
              <a:rPr lang="ru-RU" err="1"/>
              <a:t>times</a:t>
            </a:r>
            <a:r>
              <a:rPr lang="ru-RU"/>
              <a:t> </a:t>
            </a:r>
            <a:r>
              <a:rPr lang="ru-RU" err="1"/>
              <a:t>and</a:t>
            </a:r>
            <a:r>
              <a:rPr lang="ru-RU"/>
              <a:t> </a:t>
            </a:r>
            <a:r>
              <a:rPr lang="ru-RU" err="1"/>
              <a:t>return</a:t>
            </a:r>
            <a:r>
              <a:rPr lang="ru-RU"/>
              <a:t> the </a:t>
            </a:r>
            <a:r>
              <a:rPr lang="ru-RU" err="1"/>
              <a:t>best</a:t>
            </a:r>
            <a:r>
              <a:rPr lang="ru-RU"/>
              <a:t> </a:t>
            </a:r>
            <a:r>
              <a:rPr lang="ru-RU" err="1"/>
              <a:t>solution</a:t>
            </a:r>
            <a:r>
              <a:rPr lang="ru-RU"/>
              <a:t> </a:t>
            </a:r>
            <a:r>
              <a:rPr lang="ru-RU" err="1"/>
              <a:t>found</a:t>
            </a:r>
            <a:r>
              <a:rPr lang="ru-RU"/>
              <a:t> in </a:t>
            </a:r>
            <a:r>
              <a:rPr lang="ru-RU" err="1"/>
              <a:t>these</a:t>
            </a:r>
            <a:r>
              <a:rPr lang="ru-RU"/>
              <a:t> </a:t>
            </a:r>
            <a:r>
              <a:rPr lang="ru-RU" err="1"/>
              <a:t>iterations</a:t>
            </a:r>
            <a:r>
              <a:rPr lang="ru-RU"/>
              <a:t>.</a:t>
            </a:r>
          </a:p>
        </p:txBody>
      </p:sp>
    </p:spTree>
    <p:extLst>
      <p:ext uri="{BB962C8B-B14F-4D97-AF65-F5344CB8AC3E}">
        <p14:creationId xmlns:p14="http://schemas.microsoft.com/office/powerpoint/2010/main" val="962035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CD47F-6B14-4217-8557-F5A01573ADC8}"/>
              </a:ext>
            </a:extLst>
          </p:cNvPr>
          <p:cNvSpPr txBox="1"/>
          <p:nvPr/>
        </p:nvSpPr>
        <p:spPr>
          <a:xfrm>
            <a:off x="0" y="54019"/>
            <a:ext cx="4572000" cy="461665"/>
          </a:xfrm>
          <a:prstGeom prst="rect">
            <a:avLst/>
          </a:prstGeom>
          <a:noFill/>
        </p:spPr>
        <p:txBody>
          <a:bodyPr wrap="square">
            <a:spAutoFit/>
          </a:bodyPr>
          <a:lstStyle/>
          <a:p>
            <a:pPr>
              <a:spcBef>
                <a:spcPct val="0"/>
              </a:spcBef>
              <a:buClrTx/>
              <a:buNone/>
            </a:pPr>
            <a:r>
              <a:rPr lang="en-US" altLang="ru-RU" sz="2400" b="1" dirty="0">
                <a:solidFill>
                  <a:srgbClr val="0230AC"/>
                </a:solidFill>
                <a:latin typeface="Calibri"/>
                <a:cs typeface="Calibri"/>
              </a:rPr>
              <a:t>Training parameters</a:t>
            </a:r>
            <a:endParaRPr lang="ru-RU" altLang="ru-RU" sz="2400" b="1" dirty="0">
              <a:solidFill>
                <a:srgbClr val="0230AC"/>
              </a:solidFill>
              <a:latin typeface="Calibri"/>
              <a:cs typeface="Calibri"/>
            </a:endParaRPr>
          </a:p>
        </p:txBody>
      </p:sp>
      <p:sp>
        <p:nvSpPr>
          <p:cNvPr id="5" name="TextBox 4">
            <a:extLst>
              <a:ext uri="{FF2B5EF4-FFF2-40B4-BE49-F238E27FC236}">
                <a16:creationId xmlns:a16="http://schemas.microsoft.com/office/drawing/2014/main" id="{181F60DA-2E6D-4950-8CBE-942F014D28CD}"/>
              </a:ext>
            </a:extLst>
          </p:cNvPr>
          <p:cNvSpPr txBox="1"/>
          <p:nvPr/>
        </p:nvSpPr>
        <p:spPr>
          <a:xfrm>
            <a:off x="171450" y="820501"/>
            <a:ext cx="7466480" cy="369332"/>
          </a:xfrm>
          <a:prstGeom prst="rect">
            <a:avLst/>
          </a:prstGeom>
          <a:noFill/>
        </p:spPr>
        <p:txBody>
          <a:bodyPr wrap="square">
            <a:spAutoFit/>
          </a:bodyPr>
          <a:lstStyle/>
          <a:p>
            <a:pPr marL="285750" indent="-285750">
              <a:buFont typeface="Arial" panose="020B0604020202020204" pitchFamily="34" charset="0"/>
              <a:buChar char="•"/>
            </a:pPr>
            <a:endParaRPr lang="ru-RU" dirty="0"/>
          </a:p>
        </p:txBody>
      </p:sp>
      <p:sp>
        <p:nvSpPr>
          <p:cNvPr id="7" name="TextBox 6">
            <a:extLst>
              <a:ext uri="{FF2B5EF4-FFF2-40B4-BE49-F238E27FC236}">
                <a16:creationId xmlns:a16="http://schemas.microsoft.com/office/drawing/2014/main" id="{EFCAD394-17C2-4E15-9C82-131563439D47}"/>
              </a:ext>
            </a:extLst>
          </p:cNvPr>
          <p:cNvSpPr txBox="1"/>
          <p:nvPr/>
        </p:nvSpPr>
        <p:spPr>
          <a:xfrm>
            <a:off x="171450" y="635835"/>
            <a:ext cx="4619064" cy="369332"/>
          </a:xfrm>
          <a:prstGeom prst="rect">
            <a:avLst/>
          </a:prstGeom>
          <a:noFill/>
        </p:spPr>
        <p:txBody>
          <a:bodyPr wrap="square">
            <a:spAutoFit/>
          </a:bodyPr>
          <a:lstStyle/>
          <a:p>
            <a:r>
              <a:rPr lang="en-US" b="1" dirty="0">
                <a:solidFill>
                  <a:srgbClr val="0230AC"/>
                </a:solidFill>
                <a:latin typeface="Calibri"/>
              </a:rPr>
              <a:t>For discrete distributions</a:t>
            </a:r>
            <a:r>
              <a:rPr lang="ru-RU" b="1" dirty="0">
                <a:solidFill>
                  <a:srgbClr val="0230AC"/>
                </a:solidFill>
                <a:latin typeface="Calibri"/>
              </a:rPr>
              <a:t>– </a:t>
            </a:r>
            <a:r>
              <a:rPr lang="en-US" b="1" dirty="0">
                <a:solidFill>
                  <a:srgbClr val="0230AC"/>
                </a:solidFill>
                <a:latin typeface="Calibri"/>
              </a:rPr>
              <a:t>table CPD</a:t>
            </a:r>
            <a:endParaRPr lang="ru-RU" dirty="0"/>
          </a:p>
        </p:txBody>
      </p:sp>
      <p:sp>
        <p:nvSpPr>
          <p:cNvPr id="9" name="TextBox 8">
            <a:extLst>
              <a:ext uri="{FF2B5EF4-FFF2-40B4-BE49-F238E27FC236}">
                <a16:creationId xmlns:a16="http://schemas.microsoft.com/office/drawing/2014/main" id="{5903C0C5-ADE1-4FB1-9559-CDE0F2C03FA2}"/>
              </a:ext>
            </a:extLst>
          </p:cNvPr>
          <p:cNvSpPr txBox="1"/>
          <p:nvPr/>
        </p:nvSpPr>
        <p:spPr>
          <a:xfrm>
            <a:off x="231962" y="1125318"/>
            <a:ext cx="8138832" cy="646331"/>
          </a:xfrm>
          <a:prstGeom prst="rect">
            <a:avLst/>
          </a:prstGeom>
          <a:noFill/>
        </p:spPr>
        <p:txBody>
          <a:bodyPr wrap="square">
            <a:spAutoFit/>
          </a:bodyPr>
          <a:lstStyle/>
          <a:p>
            <a:r>
              <a:rPr lang="en-US" sz="1800" dirty="0">
                <a:effectLst/>
                <a:ea typeface="Times New Roman" panose="02020603050405020304" pitchFamily="18" charset="0"/>
              </a:rPr>
              <a:t>Suppose we have a node X and its parents U. Then MLE rating parameters will be:</a:t>
            </a:r>
          </a:p>
          <a:p>
            <a:endParaRPr lang="ru-RU"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870002-5AB1-4732-A1BD-639F47F78C90}"/>
                  </a:ext>
                </a:extLst>
              </p:cNvPr>
              <p:cNvSpPr txBox="1"/>
              <p:nvPr/>
            </p:nvSpPr>
            <p:spPr>
              <a:xfrm>
                <a:off x="450476" y="1227003"/>
                <a:ext cx="3371848" cy="700192"/>
              </a:xfrm>
              <a:prstGeom prst="rect">
                <a:avLst/>
              </a:prstGeom>
              <a:noFill/>
            </p:spPr>
            <p:txBody>
              <a:bodyPr wrap="square">
                <a:spAutoFit/>
              </a:bodyPr>
              <a:lstStyle/>
              <a:p>
                <a:pPr marL="457200" indent="450215" algn="ctr">
                  <a:lnSpc>
                    <a:spcPct val="150000"/>
                  </a:lnSpc>
                </a:pPr>
                <a14:m>
                  <m:oMath xmlns:m="http://schemas.openxmlformats.org/officeDocument/2006/math">
                    <m:acc>
                      <m:accPr>
                        <m:chr m:val="̂"/>
                        <m:ctrlPr>
                          <a:rPr lang="ru-RU"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𝑈</m:t>
                            </m:r>
                          </m:sub>
                        </m:sSub>
                      </m:e>
                    </m:acc>
                  </m:oMath>
                </a14:m>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𝑀</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𝑈</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𝑀</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𝑈</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26870002-5AB1-4732-A1BD-639F47F78C90}"/>
                  </a:ext>
                </a:extLst>
              </p:cNvPr>
              <p:cNvSpPr txBox="1">
                <a:spLocks noRot="1" noChangeAspect="1" noMove="1" noResize="1" noEditPoints="1" noAdjustHandles="1" noChangeArrowheads="1" noChangeShapeType="1" noTextEdit="1"/>
              </p:cNvSpPr>
              <p:nvPr/>
            </p:nvSpPr>
            <p:spPr>
              <a:xfrm>
                <a:off x="450476" y="1227003"/>
                <a:ext cx="3371848" cy="700192"/>
              </a:xfrm>
              <a:prstGeom prst="rect">
                <a:avLst/>
              </a:prstGeom>
              <a:blipFill>
                <a:blip r:embed="rId2"/>
                <a:stretch>
                  <a:fillRect b="-434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74124A-A730-4BC2-87AA-53A432E23FA7}"/>
                  </a:ext>
                </a:extLst>
              </p:cNvPr>
              <p:cNvSpPr txBox="1"/>
              <p:nvPr/>
            </p:nvSpPr>
            <p:spPr>
              <a:xfrm>
                <a:off x="1731306" y="1374499"/>
                <a:ext cx="4619064" cy="463397"/>
              </a:xfrm>
              <a:prstGeom prst="rect">
                <a:avLst/>
              </a:prstGeom>
              <a:noFill/>
            </p:spPr>
            <p:txBody>
              <a:bodyPr wrap="square">
                <a:spAutoFit/>
              </a:bodyPr>
              <a:lstStyle/>
              <a:p>
                <a:pPr marL="457200" indent="450215" algn="ctr">
                  <a:lnSpc>
                    <a:spcPct val="150000"/>
                  </a:lnSpc>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где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nary>
                      <m:naryPr>
                        <m:chr m:val="∑"/>
                        <m:limLoc m:val="undOvr"/>
                        <m:supHide m:val="on"/>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𝑋</m:t>
                        </m:r>
                      </m:sub>
                      <m:sup/>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𝑀</m:t>
                        </m:r>
                        <m:d>
                          <m:dPr>
                            <m:begChr m:val="["/>
                            <m:endChr m:val="]"/>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𝑈</m:t>
                            </m:r>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𝑋</m:t>
                            </m:r>
                          </m:e>
                        </m:d>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m:t>
                        </m:r>
                      </m:e>
                    </m:nary>
                  </m:oMath>
                </a14:m>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6D74124A-A730-4BC2-87AA-53A432E23FA7}"/>
                  </a:ext>
                </a:extLst>
              </p:cNvPr>
              <p:cNvSpPr txBox="1">
                <a:spLocks noRot="1" noChangeAspect="1" noMove="1" noResize="1" noEditPoints="1" noAdjustHandles="1" noChangeArrowheads="1" noChangeShapeType="1" noTextEdit="1"/>
              </p:cNvSpPr>
              <p:nvPr/>
            </p:nvSpPr>
            <p:spPr>
              <a:xfrm>
                <a:off x="1731306" y="1374499"/>
                <a:ext cx="4619064" cy="463397"/>
              </a:xfrm>
              <a:prstGeom prst="rect">
                <a:avLst/>
              </a:prstGeom>
              <a:blipFill>
                <a:blip r:embed="rId3"/>
                <a:stretch>
                  <a:fillRect t="-75000" b="-148684"/>
                </a:stretch>
              </a:blipFill>
            </p:spPr>
            <p:txBody>
              <a:bodyPr/>
              <a:lstStyle/>
              <a:p>
                <a:r>
                  <a:rPr lang="ru-RU">
                    <a:noFill/>
                  </a:rPr>
                  <a:t> </a:t>
                </a:r>
              </a:p>
            </p:txBody>
          </p:sp>
        </mc:Fallback>
      </mc:AlternateContent>
      <p:pic>
        <p:nvPicPr>
          <p:cNvPr id="2050" name="Picture 2">
            <a:extLst>
              <a:ext uri="{FF2B5EF4-FFF2-40B4-BE49-F238E27FC236}">
                <a16:creationId xmlns:a16="http://schemas.microsoft.com/office/drawing/2014/main" id="{C9063BB4-EACB-4580-9BDD-A490DCEB8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36" y="2235852"/>
            <a:ext cx="4126927" cy="277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983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CD47F-6B14-4217-8557-F5A01573ADC8}"/>
              </a:ext>
            </a:extLst>
          </p:cNvPr>
          <p:cNvSpPr txBox="1"/>
          <p:nvPr/>
        </p:nvSpPr>
        <p:spPr>
          <a:xfrm>
            <a:off x="0" y="54019"/>
            <a:ext cx="4572000" cy="461665"/>
          </a:xfrm>
          <a:prstGeom prst="rect">
            <a:avLst/>
          </a:prstGeom>
          <a:noFill/>
        </p:spPr>
        <p:txBody>
          <a:bodyPr wrap="square">
            <a:spAutoFit/>
          </a:bodyPr>
          <a:lstStyle/>
          <a:p>
            <a:pPr>
              <a:spcBef>
                <a:spcPct val="0"/>
              </a:spcBef>
              <a:buClrTx/>
              <a:buNone/>
            </a:pPr>
            <a:r>
              <a:rPr lang="en-US" altLang="ru-RU" sz="2400" b="1" dirty="0">
                <a:solidFill>
                  <a:srgbClr val="0230AC"/>
                </a:solidFill>
                <a:latin typeface="Calibri"/>
                <a:cs typeface="Calibri"/>
              </a:rPr>
              <a:t>Training parameters</a:t>
            </a:r>
            <a:endParaRPr lang="ru-RU" altLang="ru-RU" sz="2400" b="1" dirty="0">
              <a:solidFill>
                <a:srgbClr val="0230AC"/>
              </a:solidFill>
              <a:latin typeface="Calibri"/>
              <a:cs typeface="Calibri"/>
            </a:endParaRPr>
          </a:p>
        </p:txBody>
      </p:sp>
      <p:sp>
        <p:nvSpPr>
          <p:cNvPr id="5" name="TextBox 4">
            <a:extLst>
              <a:ext uri="{FF2B5EF4-FFF2-40B4-BE49-F238E27FC236}">
                <a16:creationId xmlns:a16="http://schemas.microsoft.com/office/drawing/2014/main" id="{181F60DA-2E6D-4950-8CBE-942F014D28CD}"/>
              </a:ext>
            </a:extLst>
          </p:cNvPr>
          <p:cNvSpPr txBox="1"/>
          <p:nvPr/>
        </p:nvSpPr>
        <p:spPr>
          <a:xfrm>
            <a:off x="171450" y="820501"/>
            <a:ext cx="7466480" cy="369332"/>
          </a:xfrm>
          <a:prstGeom prst="rect">
            <a:avLst/>
          </a:prstGeom>
          <a:noFill/>
        </p:spPr>
        <p:txBody>
          <a:bodyPr wrap="square">
            <a:spAutoFit/>
          </a:bodyPr>
          <a:lstStyle/>
          <a:p>
            <a:pPr marL="285750" indent="-285750">
              <a:buFont typeface="Arial" panose="020B0604020202020204" pitchFamily="34" charset="0"/>
              <a:buChar char="•"/>
            </a:pPr>
            <a:endParaRPr lang="ru-RU" dirty="0"/>
          </a:p>
        </p:txBody>
      </p:sp>
      <p:sp>
        <p:nvSpPr>
          <p:cNvPr id="7" name="TextBox 6">
            <a:extLst>
              <a:ext uri="{FF2B5EF4-FFF2-40B4-BE49-F238E27FC236}">
                <a16:creationId xmlns:a16="http://schemas.microsoft.com/office/drawing/2014/main" id="{EFCAD394-17C2-4E15-9C82-131563439D47}"/>
              </a:ext>
            </a:extLst>
          </p:cNvPr>
          <p:cNvSpPr txBox="1"/>
          <p:nvPr/>
        </p:nvSpPr>
        <p:spPr>
          <a:xfrm>
            <a:off x="171450" y="635835"/>
            <a:ext cx="6178920" cy="369332"/>
          </a:xfrm>
          <a:prstGeom prst="rect">
            <a:avLst/>
          </a:prstGeom>
          <a:noFill/>
        </p:spPr>
        <p:txBody>
          <a:bodyPr wrap="square">
            <a:spAutoFit/>
          </a:bodyPr>
          <a:lstStyle/>
          <a:p>
            <a:r>
              <a:rPr lang="en-US" b="1" dirty="0">
                <a:solidFill>
                  <a:srgbClr val="0230AC"/>
                </a:solidFill>
                <a:latin typeface="Calibri"/>
              </a:rPr>
              <a:t>For continuous distributions</a:t>
            </a:r>
            <a:r>
              <a:rPr lang="ru-RU" b="1" dirty="0">
                <a:solidFill>
                  <a:srgbClr val="0230AC"/>
                </a:solidFill>
                <a:latin typeface="Calibri"/>
              </a:rPr>
              <a:t> – </a:t>
            </a:r>
            <a:r>
              <a:rPr lang="en-US" b="1" dirty="0">
                <a:solidFill>
                  <a:srgbClr val="0230AC"/>
                </a:solidFill>
                <a:latin typeface="Calibri"/>
              </a:rPr>
              <a:t>Gaussian mixture</a:t>
            </a:r>
            <a:endParaRPr lang="ru-RU"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A3D0FA-614E-41F2-B159-30D8ECDFA751}"/>
                  </a:ext>
                </a:extLst>
              </p:cNvPr>
              <p:cNvSpPr txBox="1"/>
              <p:nvPr/>
            </p:nvSpPr>
            <p:spPr>
              <a:xfrm>
                <a:off x="104215" y="1158704"/>
                <a:ext cx="8427944" cy="669992"/>
              </a:xfrm>
              <a:prstGeom prst="rect">
                <a:avLst/>
              </a:prstGeom>
              <a:noFill/>
            </p:spPr>
            <p:txBody>
              <a:bodyPr wrap="square">
                <a:spAutoFit/>
              </a:bodyPr>
              <a:lstStyle/>
              <a:p>
                <a:r>
                  <a:rPr lang="en-US" dirty="0">
                    <a:ea typeface="Times New Roman" panose="02020603050405020304" pitchFamily="18" charset="0"/>
                  </a:rPr>
                  <a:t>Suppose we have a node X and its parents U. Then MLE rating parameters will be: </a:t>
                </a:r>
                <a14:m>
                  <m:oMath xmlns:m="http://schemas.openxmlformats.org/officeDocument/2006/math">
                    <m:r>
                      <a:rPr lang="en-US" sz="1800" b="0" i="1" smtClean="0">
                        <a:effectLst/>
                        <a:latin typeface="Cambria Math" panose="02040503050406030204" pitchFamily="18" charset="0"/>
                        <a:ea typeface="Times New Roman" panose="02020603050405020304" pitchFamily="18" charset="0"/>
                      </a:rPr>
                      <m:t>𝑃</m:t>
                    </m:r>
                    <m:d>
                      <m:dPr>
                        <m:endChr m:val="|"/>
                        <m:ctrlPr>
                          <a:rPr lang="en-US" sz="1800" b="0" i="1" smtClean="0">
                            <a:effectLst/>
                            <a:latin typeface="Cambria Math" panose="02040503050406030204" pitchFamily="18" charset="0"/>
                            <a:ea typeface="Times New Roman" panose="02020603050405020304" pitchFamily="18" charset="0"/>
                          </a:rPr>
                        </m:ctrlPr>
                      </m:dPr>
                      <m:e>
                        <m:r>
                          <a:rPr lang="en-US" sz="1800" b="0" i="1" smtClean="0">
                            <a:effectLst/>
                            <a:latin typeface="Cambria Math" panose="02040503050406030204" pitchFamily="18" charset="0"/>
                            <a:ea typeface="Times New Roman" panose="02020603050405020304" pitchFamily="18" charset="0"/>
                          </a:rPr>
                          <m:t>𝑋</m:t>
                        </m:r>
                        <m:r>
                          <a:rPr lang="en-US" sz="1800" b="0" i="1" smtClean="0">
                            <a:effectLst/>
                            <a:latin typeface="Cambria Math" panose="02040503050406030204" pitchFamily="18" charset="0"/>
                            <a:ea typeface="Times New Roman" panose="02020603050405020304" pitchFamily="18" charset="0"/>
                          </a:rPr>
                          <m:t> </m:t>
                        </m:r>
                      </m:e>
                    </m:d>
                    <m:r>
                      <a:rPr lang="en-US" sz="1800" b="0" i="1" smtClean="0">
                        <a:effectLst/>
                        <a:latin typeface="Cambria Math" panose="02040503050406030204" pitchFamily="18" charset="0"/>
                        <a:ea typeface="Times New Roman" panose="02020603050405020304" pitchFamily="18" charset="0"/>
                      </a:rPr>
                      <m:t>𝑈</m:t>
                    </m:r>
                    <m:r>
                      <a:rPr lang="en-US" sz="1800" b="0" i="1" smtClean="0">
                        <a:effectLst/>
                        <a:latin typeface="Cambria Math" panose="02040503050406030204" pitchFamily="18" charset="0"/>
                        <a:ea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rPr>
                      <m:t>𝑁</m:t>
                    </m:r>
                    <m:r>
                      <a:rPr lang="en-US" sz="1800" b="0" i="1" smtClean="0">
                        <a:effectLst/>
                        <a:latin typeface="Cambria Math" panose="02040503050406030204" pitchFamily="18" charset="0"/>
                        <a:ea typeface="Times New Roman" panose="020206030504050203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ea typeface="Cambria Math" panose="02040503050406030204" pitchFamily="18" charset="0"/>
                          </a:rPr>
                          <m:t>𝛽</m:t>
                        </m:r>
                      </m:e>
                      <m:sub>
                        <m:r>
                          <a:rPr lang="en-US" sz="1800" b="0" i="1" smtClean="0">
                            <a:effectLst/>
                            <a:latin typeface="Cambria Math" panose="02040503050406030204" pitchFamily="18" charset="0"/>
                          </a:rPr>
                          <m:t>0</m:t>
                        </m:r>
                      </m:sub>
                    </m:sSub>
                    <m:r>
                      <a:rPr lang="en-US" sz="1800" b="0" i="1" smtClean="0">
                        <a:effectLst/>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𝑈</m:t>
                    </m:r>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r>
                      <a:rPr lang="en-US" b="0" i="1" smtClean="0">
                        <a:latin typeface="Cambria Math" panose="02040503050406030204" pitchFamily="18" charset="0"/>
                      </a:rPr>
                      <m:t>𝑈𝑘</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r>
                  <a:rPr lang="en-US" sz="1800" dirty="0">
                    <a:effectLst/>
                    <a:ea typeface="Times New Roman" panose="02020603050405020304" pitchFamily="18" charset="0"/>
                  </a:rPr>
                  <a:t>)</a:t>
                </a:r>
              </a:p>
            </p:txBody>
          </p:sp>
        </mc:Choice>
        <mc:Fallback xmlns="">
          <p:sp>
            <p:nvSpPr>
              <p:cNvPr id="10" name="TextBox 9">
                <a:extLst>
                  <a:ext uri="{FF2B5EF4-FFF2-40B4-BE49-F238E27FC236}">
                    <a16:creationId xmlns:a16="http://schemas.microsoft.com/office/drawing/2014/main" id="{E2A3D0FA-614E-41F2-B159-30D8ECDFA751}"/>
                  </a:ext>
                </a:extLst>
              </p:cNvPr>
              <p:cNvSpPr txBox="1">
                <a:spLocks noRot="1" noChangeAspect="1" noMove="1" noResize="1" noEditPoints="1" noAdjustHandles="1" noChangeArrowheads="1" noChangeShapeType="1" noTextEdit="1"/>
              </p:cNvSpPr>
              <p:nvPr/>
            </p:nvSpPr>
            <p:spPr>
              <a:xfrm>
                <a:off x="104215" y="1158704"/>
                <a:ext cx="8427944" cy="669992"/>
              </a:xfrm>
              <a:prstGeom prst="rect">
                <a:avLst/>
              </a:prstGeom>
              <a:blipFill>
                <a:blip r:embed="rId2"/>
                <a:stretch>
                  <a:fillRect l="-578" t="-4545" b="-10000"/>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4D8C59E1-1362-431D-B985-33CECA63131E}"/>
              </a:ext>
            </a:extLst>
          </p:cNvPr>
          <p:cNvPicPr>
            <a:picLocks noChangeAspect="1"/>
          </p:cNvPicPr>
          <p:nvPr/>
        </p:nvPicPr>
        <p:blipFill>
          <a:blip r:embed="rId3"/>
          <a:stretch>
            <a:fillRect/>
          </a:stretch>
        </p:blipFill>
        <p:spPr>
          <a:xfrm>
            <a:off x="0" y="2038819"/>
            <a:ext cx="9144000" cy="3050662"/>
          </a:xfrm>
          <a:prstGeom prst="rect">
            <a:avLst/>
          </a:prstGeom>
        </p:spPr>
      </p:pic>
    </p:spTree>
    <p:extLst>
      <p:ext uri="{BB962C8B-B14F-4D97-AF65-F5344CB8AC3E}">
        <p14:creationId xmlns:p14="http://schemas.microsoft.com/office/powerpoint/2010/main" val="3931388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CD47F-6B14-4217-8557-F5A01573ADC8}"/>
              </a:ext>
            </a:extLst>
          </p:cNvPr>
          <p:cNvSpPr txBox="1"/>
          <p:nvPr/>
        </p:nvSpPr>
        <p:spPr>
          <a:xfrm>
            <a:off x="0" y="54019"/>
            <a:ext cx="4572000" cy="461665"/>
          </a:xfrm>
          <a:prstGeom prst="rect">
            <a:avLst/>
          </a:prstGeom>
          <a:noFill/>
        </p:spPr>
        <p:txBody>
          <a:bodyPr wrap="square">
            <a:spAutoFit/>
          </a:bodyPr>
          <a:lstStyle/>
          <a:p>
            <a:pPr>
              <a:spcBef>
                <a:spcPct val="0"/>
              </a:spcBef>
              <a:buClrTx/>
              <a:buNone/>
            </a:pPr>
            <a:r>
              <a:rPr lang="en-US" altLang="ru-RU" sz="2400" b="1" dirty="0">
                <a:solidFill>
                  <a:srgbClr val="0230AC"/>
                </a:solidFill>
                <a:latin typeface="Calibri"/>
                <a:cs typeface="Calibri"/>
              </a:rPr>
              <a:t>Training parameters</a:t>
            </a:r>
            <a:endParaRPr lang="ru-RU" altLang="ru-RU" sz="2400" b="1" dirty="0">
              <a:solidFill>
                <a:srgbClr val="0230AC"/>
              </a:solidFill>
              <a:latin typeface="Calibri"/>
              <a:cs typeface="Calibri"/>
            </a:endParaRPr>
          </a:p>
        </p:txBody>
      </p:sp>
      <p:pic>
        <p:nvPicPr>
          <p:cNvPr id="15" name="Рисунок 14">
            <a:extLst>
              <a:ext uri="{FF2B5EF4-FFF2-40B4-BE49-F238E27FC236}">
                <a16:creationId xmlns:a16="http://schemas.microsoft.com/office/drawing/2014/main" id="{213F0763-DE41-48C2-AE23-1AB016758B61}"/>
              </a:ext>
            </a:extLst>
          </p:cNvPr>
          <p:cNvPicPr>
            <a:picLocks noChangeAspect="1"/>
          </p:cNvPicPr>
          <p:nvPr/>
        </p:nvPicPr>
        <p:blipFill>
          <a:blip r:embed="rId2"/>
          <a:stretch>
            <a:fillRect/>
          </a:stretch>
        </p:blipFill>
        <p:spPr>
          <a:xfrm>
            <a:off x="231549" y="3160059"/>
            <a:ext cx="1995488" cy="404813"/>
          </a:xfrm>
          <a:prstGeom prst="rect">
            <a:avLst/>
          </a:prstGeom>
        </p:spPr>
      </p:pic>
      <p:grpSp>
        <p:nvGrpSpPr>
          <p:cNvPr id="21" name="Группа 20">
            <a:extLst>
              <a:ext uri="{FF2B5EF4-FFF2-40B4-BE49-F238E27FC236}">
                <a16:creationId xmlns:a16="http://schemas.microsoft.com/office/drawing/2014/main" id="{2A337044-6925-41CD-A3CF-94A478FABD18}"/>
              </a:ext>
            </a:extLst>
          </p:cNvPr>
          <p:cNvGrpSpPr/>
          <p:nvPr/>
        </p:nvGrpSpPr>
        <p:grpSpPr>
          <a:xfrm>
            <a:off x="639711" y="1268798"/>
            <a:ext cx="1179164" cy="1568814"/>
            <a:chOff x="270764" y="514322"/>
            <a:chExt cx="1956273" cy="2602716"/>
          </a:xfrm>
        </p:grpSpPr>
        <p:sp>
          <p:nvSpPr>
            <p:cNvPr id="16" name="Овал 15">
              <a:extLst>
                <a:ext uri="{FF2B5EF4-FFF2-40B4-BE49-F238E27FC236}">
                  <a16:creationId xmlns:a16="http://schemas.microsoft.com/office/drawing/2014/main" id="{227E0CEF-451E-4294-BEDA-3A4368ABE92A}"/>
                </a:ext>
              </a:extLst>
            </p:cNvPr>
            <p:cNvSpPr/>
            <p:nvPr/>
          </p:nvSpPr>
          <p:spPr>
            <a:xfrm>
              <a:off x="1119937" y="514322"/>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IQ</a:t>
              </a:r>
              <a:endParaRPr lang="ru-RU" sz="1400" dirty="0"/>
            </a:p>
          </p:txBody>
        </p:sp>
        <p:sp>
          <p:nvSpPr>
            <p:cNvPr id="18" name="Овал 17">
              <a:extLst>
                <a:ext uri="{FF2B5EF4-FFF2-40B4-BE49-F238E27FC236}">
                  <a16:creationId xmlns:a16="http://schemas.microsoft.com/office/drawing/2014/main" id="{E000B081-4741-4295-94BA-A20ECE5CF52A}"/>
                </a:ext>
              </a:extLst>
            </p:cNvPr>
            <p:cNvSpPr/>
            <p:nvPr/>
          </p:nvSpPr>
          <p:spPr>
            <a:xfrm>
              <a:off x="270764" y="2009938"/>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Test</a:t>
              </a:r>
              <a:endParaRPr lang="en-US" dirty="0"/>
            </a:p>
          </p:txBody>
        </p:sp>
        <p:cxnSp>
          <p:nvCxnSpPr>
            <p:cNvPr id="19" name="Прямая со стрелкой 18">
              <a:extLst>
                <a:ext uri="{FF2B5EF4-FFF2-40B4-BE49-F238E27FC236}">
                  <a16:creationId xmlns:a16="http://schemas.microsoft.com/office/drawing/2014/main" id="{50324980-3BD9-437A-8CF5-6F9A2C03C713}"/>
                </a:ext>
              </a:extLst>
            </p:cNvPr>
            <p:cNvCxnSpPr>
              <a:stCxn id="16" idx="3"/>
              <a:endCxn id="18" idx="0"/>
            </p:cNvCxnSpPr>
            <p:nvPr/>
          </p:nvCxnSpPr>
          <p:spPr>
            <a:xfrm flipH="1">
              <a:off x="824314" y="1459291"/>
              <a:ext cx="457754" cy="5506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pSp>
      <p:pic>
        <p:nvPicPr>
          <p:cNvPr id="25" name="Рисунок 24">
            <a:extLst>
              <a:ext uri="{FF2B5EF4-FFF2-40B4-BE49-F238E27FC236}">
                <a16:creationId xmlns:a16="http://schemas.microsoft.com/office/drawing/2014/main" id="{3E92C4D7-70B0-436D-8F9F-F920675DE3A3}"/>
              </a:ext>
            </a:extLst>
          </p:cNvPr>
          <p:cNvPicPr>
            <a:picLocks noChangeAspect="1"/>
          </p:cNvPicPr>
          <p:nvPr/>
        </p:nvPicPr>
        <p:blipFill>
          <a:blip r:embed="rId3"/>
          <a:stretch>
            <a:fillRect/>
          </a:stretch>
        </p:blipFill>
        <p:spPr>
          <a:xfrm>
            <a:off x="231549" y="3590727"/>
            <a:ext cx="2467828" cy="529109"/>
          </a:xfrm>
          <a:prstGeom prst="rect">
            <a:avLst/>
          </a:prstGeom>
        </p:spPr>
      </p:pic>
      <p:sp>
        <p:nvSpPr>
          <p:cNvPr id="27" name="TextBox 26">
            <a:extLst>
              <a:ext uri="{FF2B5EF4-FFF2-40B4-BE49-F238E27FC236}">
                <a16:creationId xmlns:a16="http://schemas.microsoft.com/office/drawing/2014/main" id="{1ED797FD-BC90-4962-B3D9-EC67059CC408}"/>
              </a:ext>
            </a:extLst>
          </p:cNvPr>
          <p:cNvSpPr txBox="1"/>
          <p:nvPr/>
        </p:nvSpPr>
        <p:spPr>
          <a:xfrm>
            <a:off x="292185" y="596612"/>
            <a:ext cx="2166400" cy="646331"/>
          </a:xfrm>
          <a:prstGeom prst="rect">
            <a:avLst/>
          </a:prstGeom>
          <a:noFill/>
        </p:spPr>
        <p:txBody>
          <a:bodyPr wrap="square">
            <a:spAutoFit/>
          </a:bodyPr>
          <a:lstStyle/>
          <a:p>
            <a:r>
              <a:rPr lang="en-US" b="1" dirty="0">
                <a:solidFill>
                  <a:srgbClr val="0230AC"/>
                </a:solidFill>
                <a:latin typeface="Calibri"/>
              </a:rPr>
              <a:t>Continuous variable, Continuous parents</a:t>
            </a:r>
            <a:endParaRPr lang="ru-RU" dirty="0"/>
          </a:p>
        </p:txBody>
      </p:sp>
      <p:sp>
        <p:nvSpPr>
          <p:cNvPr id="28" name="Прямоугольник 27">
            <a:extLst>
              <a:ext uri="{FF2B5EF4-FFF2-40B4-BE49-F238E27FC236}">
                <a16:creationId xmlns:a16="http://schemas.microsoft.com/office/drawing/2014/main" id="{9ECBEA9F-6B75-4D86-93AC-7E10B1392550}"/>
              </a:ext>
            </a:extLst>
          </p:cNvPr>
          <p:cNvSpPr/>
          <p:nvPr/>
        </p:nvSpPr>
        <p:spPr>
          <a:xfrm>
            <a:off x="11094" y="428372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Tree>
    <p:extLst>
      <p:ext uri="{BB962C8B-B14F-4D97-AF65-F5344CB8AC3E}">
        <p14:creationId xmlns:p14="http://schemas.microsoft.com/office/powerpoint/2010/main" val="3369916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CD47F-6B14-4217-8557-F5A01573ADC8}"/>
              </a:ext>
            </a:extLst>
          </p:cNvPr>
          <p:cNvSpPr txBox="1"/>
          <p:nvPr/>
        </p:nvSpPr>
        <p:spPr>
          <a:xfrm>
            <a:off x="0" y="54019"/>
            <a:ext cx="4572000" cy="461665"/>
          </a:xfrm>
          <a:prstGeom prst="rect">
            <a:avLst/>
          </a:prstGeom>
          <a:noFill/>
        </p:spPr>
        <p:txBody>
          <a:bodyPr wrap="square">
            <a:spAutoFit/>
          </a:bodyPr>
          <a:lstStyle/>
          <a:p>
            <a:pPr>
              <a:spcBef>
                <a:spcPct val="0"/>
              </a:spcBef>
              <a:buClrTx/>
              <a:buNone/>
            </a:pPr>
            <a:r>
              <a:rPr lang="en-US" altLang="ru-RU" sz="2400" b="1" dirty="0">
                <a:solidFill>
                  <a:srgbClr val="0230AC"/>
                </a:solidFill>
                <a:latin typeface="Calibri"/>
                <a:cs typeface="Calibri"/>
              </a:rPr>
              <a:t>Training parameters</a:t>
            </a:r>
            <a:endParaRPr lang="ru-RU" altLang="ru-RU" sz="2400" b="1" dirty="0">
              <a:solidFill>
                <a:srgbClr val="0230AC"/>
              </a:solidFill>
              <a:latin typeface="Calibri"/>
              <a:cs typeface="Calibri"/>
            </a:endParaRPr>
          </a:p>
        </p:txBody>
      </p:sp>
      <p:pic>
        <p:nvPicPr>
          <p:cNvPr id="15" name="Рисунок 14">
            <a:extLst>
              <a:ext uri="{FF2B5EF4-FFF2-40B4-BE49-F238E27FC236}">
                <a16:creationId xmlns:a16="http://schemas.microsoft.com/office/drawing/2014/main" id="{213F0763-DE41-48C2-AE23-1AB016758B61}"/>
              </a:ext>
            </a:extLst>
          </p:cNvPr>
          <p:cNvPicPr>
            <a:picLocks noChangeAspect="1"/>
          </p:cNvPicPr>
          <p:nvPr/>
        </p:nvPicPr>
        <p:blipFill>
          <a:blip r:embed="rId2"/>
          <a:stretch>
            <a:fillRect/>
          </a:stretch>
        </p:blipFill>
        <p:spPr>
          <a:xfrm>
            <a:off x="231549" y="3160059"/>
            <a:ext cx="1995488" cy="404813"/>
          </a:xfrm>
          <a:prstGeom prst="rect">
            <a:avLst/>
          </a:prstGeom>
        </p:spPr>
      </p:pic>
      <p:grpSp>
        <p:nvGrpSpPr>
          <p:cNvPr id="21" name="Группа 20">
            <a:extLst>
              <a:ext uri="{FF2B5EF4-FFF2-40B4-BE49-F238E27FC236}">
                <a16:creationId xmlns:a16="http://schemas.microsoft.com/office/drawing/2014/main" id="{2A337044-6925-41CD-A3CF-94A478FABD18}"/>
              </a:ext>
            </a:extLst>
          </p:cNvPr>
          <p:cNvGrpSpPr/>
          <p:nvPr/>
        </p:nvGrpSpPr>
        <p:grpSpPr>
          <a:xfrm>
            <a:off x="639711" y="1242053"/>
            <a:ext cx="1179164" cy="1568814"/>
            <a:chOff x="270764" y="514322"/>
            <a:chExt cx="1956273" cy="2602716"/>
          </a:xfrm>
        </p:grpSpPr>
        <p:sp>
          <p:nvSpPr>
            <p:cNvPr id="16" name="Овал 15">
              <a:extLst>
                <a:ext uri="{FF2B5EF4-FFF2-40B4-BE49-F238E27FC236}">
                  <a16:creationId xmlns:a16="http://schemas.microsoft.com/office/drawing/2014/main" id="{227E0CEF-451E-4294-BEDA-3A4368ABE92A}"/>
                </a:ext>
              </a:extLst>
            </p:cNvPr>
            <p:cNvSpPr/>
            <p:nvPr/>
          </p:nvSpPr>
          <p:spPr>
            <a:xfrm>
              <a:off x="1119937" y="514322"/>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IQ</a:t>
              </a:r>
              <a:endParaRPr lang="ru-RU" sz="1400" dirty="0"/>
            </a:p>
          </p:txBody>
        </p:sp>
        <p:sp>
          <p:nvSpPr>
            <p:cNvPr id="18" name="Овал 17">
              <a:extLst>
                <a:ext uri="{FF2B5EF4-FFF2-40B4-BE49-F238E27FC236}">
                  <a16:creationId xmlns:a16="http://schemas.microsoft.com/office/drawing/2014/main" id="{E000B081-4741-4295-94BA-A20ECE5CF52A}"/>
                </a:ext>
              </a:extLst>
            </p:cNvPr>
            <p:cNvSpPr/>
            <p:nvPr/>
          </p:nvSpPr>
          <p:spPr>
            <a:xfrm>
              <a:off x="270764" y="2009938"/>
              <a:ext cx="1107100" cy="1107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Test</a:t>
              </a:r>
              <a:endParaRPr lang="en-US" dirty="0"/>
            </a:p>
          </p:txBody>
        </p:sp>
        <p:cxnSp>
          <p:nvCxnSpPr>
            <p:cNvPr id="19" name="Прямая со стрелкой 18">
              <a:extLst>
                <a:ext uri="{FF2B5EF4-FFF2-40B4-BE49-F238E27FC236}">
                  <a16:creationId xmlns:a16="http://schemas.microsoft.com/office/drawing/2014/main" id="{50324980-3BD9-437A-8CF5-6F9A2C03C713}"/>
                </a:ext>
              </a:extLst>
            </p:cNvPr>
            <p:cNvCxnSpPr>
              <a:stCxn id="16" idx="3"/>
              <a:endCxn id="18" idx="0"/>
            </p:cNvCxnSpPr>
            <p:nvPr/>
          </p:nvCxnSpPr>
          <p:spPr>
            <a:xfrm flipH="1">
              <a:off x="824314" y="1459291"/>
              <a:ext cx="457754" cy="550647"/>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pSp>
      <p:pic>
        <p:nvPicPr>
          <p:cNvPr id="25" name="Рисунок 24">
            <a:extLst>
              <a:ext uri="{FF2B5EF4-FFF2-40B4-BE49-F238E27FC236}">
                <a16:creationId xmlns:a16="http://schemas.microsoft.com/office/drawing/2014/main" id="{3E92C4D7-70B0-436D-8F9F-F920675DE3A3}"/>
              </a:ext>
            </a:extLst>
          </p:cNvPr>
          <p:cNvPicPr>
            <a:picLocks noChangeAspect="1"/>
          </p:cNvPicPr>
          <p:nvPr/>
        </p:nvPicPr>
        <p:blipFill>
          <a:blip r:embed="rId3"/>
          <a:stretch>
            <a:fillRect/>
          </a:stretch>
        </p:blipFill>
        <p:spPr>
          <a:xfrm>
            <a:off x="231549" y="3590727"/>
            <a:ext cx="2467828" cy="529109"/>
          </a:xfrm>
          <a:prstGeom prst="rect">
            <a:avLst/>
          </a:prstGeom>
        </p:spPr>
      </p:pic>
      <p:grpSp>
        <p:nvGrpSpPr>
          <p:cNvPr id="32" name="Группа 31">
            <a:extLst>
              <a:ext uri="{FF2B5EF4-FFF2-40B4-BE49-F238E27FC236}">
                <a16:creationId xmlns:a16="http://schemas.microsoft.com/office/drawing/2014/main" id="{B2F1D05D-C4A6-47B1-B322-219DF4CB29A5}"/>
              </a:ext>
            </a:extLst>
          </p:cNvPr>
          <p:cNvGrpSpPr/>
          <p:nvPr/>
        </p:nvGrpSpPr>
        <p:grpSpPr>
          <a:xfrm>
            <a:off x="3447035" y="1286626"/>
            <a:ext cx="1757385" cy="1568814"/>
            <a:chOff x="3350145" y="1023664"/>
            <a:chExt cx="1757385" cy="1568814"/>
          </a:xfrm>
        </p:grpSpPr>
        <p:sp>
          <p:nvSpPr>
            <p:cNvPr id="10" name="Овал 9">
              <a:extLst>
                <a:ext uri="{FF2B5EF4-FFF2-40B4-BE49-F238E27FC236}">
                  <a16:creationId xmlns:a16="http://schemas.microsoft.com/office/drawing/2014/main" id="{7B776F55-69BF-4C4B-8B65-BA2D3D822F85}"/>
                </a:ext>
              </a:extLst>
            </p:cNvPr>
            <p:cNvSpPr/>
            <p:nvPr/>
          </p:nvSpPr>
          <p:spPr>
            <a:xfrm>
              <a:off x="4440214" y="1023664"/>
              <a:ext cx="667316" cy="6673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IQ</a:t>
              </a:r>
              <a:endParaRPr lang="ru-RU" sz="1400" dirty="0"/>
            </a:p>
          </p:txBody>
        </p:sp>
        <p:sp>
          <p:nvSpPr>
            <p:cNvPr id="11" name="Овал 10">
              <a:extLst>
                <a:ext uri="{FF2B5EF4-FFF2-40B4-BE49-F238E27FC236}">
                  <a16:creationId xmlns:a16="http://schemas.microsoft.com/office/drawing/2014/main" id="{15B3D4D4-2644-4612-B1A1-D9AF3EF21A72}"/>
                </a:ext>
              </a:extLst>
            </p:cNvPr>
            <p:cNvSpPr/>
            <p:nvPr/>
          </p:nvSpPr>
          <p:spPr>
            <a:xfrm>
              <a:off x="3928366" y="1925162"/>
              <a:ext cx="667316" cy="6673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Test</a:t>
              </a:r>
              <a:endParaRPr lang="en-US" dirty="0"/>
            </a:p>
          </p:txBody>
        </p:sp>
        <p:cxnSp>
          <p:nvCxnSpPr>
            <p:cNvPr id="12" name="Прямая со стрелкой 11">
              <a:extLst>
                <a:ext uri="{FF2B5EF4-FFF2-40B4-BE49-F238E27FC236}">
                  <a16:creationId xmlns:a16="http://schemas.microsoft.com/office/drawing/2014/main" id="{74C73757-F7DE-4259-9603-B87FD7A38C5F}"/>
                </a:ext>
              </a:extLst>
            </p:cNvPr>
            <p:cNvCxnSpPr>
              <a:stCxn id="10" idx="3"/>
              <a:endCxn id="11" idx="0"/>
            </p:cNvCxnSpPr>
            <p:nvPr/>
          </p:nvCxnSpPr>
          <p:spPr>
            <a:xfrm flipH="1">
              <a:off x="4262024" y="1593254"/>
              <a:ext cx="275916" cy="331908"/>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4" name="Овал 23">
              <a:extLst>
                <a:ext uri="{FF2B5EF4-FFF2-40B4-BE49-F238E27FC236}">
                  <a16:creationId xmlns:a16="http://schemas.microsoft.com/office/drawing/2014/main" id="{4AB2BC87-79E3-4E58-AA78-BB317E62D0C2}"/>
                </a:ext>
              </a:extLst>
            </p:cNvPr>
            <p:cNvSpPr/>
            <p:nvPr/>
          </p:nvSpPr>
          <p:spPr>
            <a:xfrm>
              <a:off x="3350145" y="1040981"/>
              <a:ext cx="667316" cy="6673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Visiting</a:t>
              </a:r>
              <a:endParaRPr lang="ru-RU" sz="1100" dirty="0"/>
            </a:p>
          </p:txBody>
        </p:sp>
        <p:cxnSp>
          <p:nvCxnSpPr>
            <p:cNvPr id="26" name="Прямая со стрелкой 25">
              <a:extLst>
                <a:ext uri="{FF2B5EF4-FFF2-40B4-BE49-F238E27FC236}">
                  <a16:creationId xmlns:a16="http://schemas.microsoft.com/office/drawing/2014/main" id="{566BC6F7-92C5-41AD-8FD3-7D81B16B0A2F}"/>
                </a:ext>
              </a:extLst>
            </p:cNvPr>
            <p:cNvCxnSpPr>
              <a:cxnSpLocks/>
              <a:stCxn id="24" idx="5"/>
              <a:endCxn id="11" idx="0"/>
            </p:cNvCxnSpPr>
            <p:nvPr/>
          </p:nvCxnSpPr>
          <p:spPr>
            <a:xfrm>
              <a:off x="3919735" y="1610571"/>
              <a:ext cx="342289" cy="31459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pSp>
      <p:sp>
        <p:nvSpPr>
          <p:cNvPr id="27" name="Прямоугольник 26">
            <a:extLst>
              <a:ext uri="{FF2B5EF4-FFF2-40B4-BE49-F238E27FC236}">
                <a16:creationId xmlns:a16="http://schemas.microsoft.com/office/drawing/2014/main" id="{1258F367-2F0D-46AC-860A-C66BD12681C4}"/>
              </a:ext>
            </a:extLst>
          </p:cNvPr>
          <p:cNvSpPr/>
          <p:nvPr/>
        </p:nvSpPr>
        <p:spPr>
          <a:xfrm>
            <a:off x="11094" y="428372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pic>
        <p:nvPicPr>
          <p:cNvPr id="8" name="Рисунок 7">
            <a:extLst>
              <a:ext uri="{FF2B5EF4-FFF2-40B4-BE49-F238E27FC236}">
                <a16:creationId xmlns:a16="http://schemas.microsoft.com/office/drawing/2014/main" id="{464B834B-0C0D-4DEA-BA70-5058E81A93BF}"/>
              </a:ext>
            </a:extLst>
          </p:cNvPr>
          <p:cNvPicPr>
            <a:picLocks noChangeAspect="1"/>
          </p:cNvPicPr>
          <p:nvPr/>
        </p:nvPicPr>
        <p:blipFill>
          <a:blip r:embed="rId4"/>
          <a:stretch>
            <a:fillRect/>
          </a:stretch>
        </p:blipFill>
        <p:spPr>
          <a:xfrm>
            <a:off x="3348710" y="3160059"/>
            <a:ext cx="2682045" cy="462765"/>
          </a:xfrm>
          <a:prstGeom prst="rect">
            <a:avLst/>
          </a:prstGeom>
        </p:spPr>
      </p:pic>
      <p:pic>
        <p:nvPicPr>
          <p:cNvPr id="29" name="Рисунок 28">
            <a:extLst>
              <a:ext uri="{FF2B5EF4-FFF2-40B4-BE49-F238E27FC236}">
                <a16:creationId xmlns:a16="http://schemas.microsoft.com/office/drawing/2014/main" id="{1140E04D-83B4-48BA-A500-E5E1BEB10E7B}"/>
              </a:ext>
            </a:extLst>
          </p:cNvPr>
          <p:cNvPicPr>
            <a:picLocks noChangeAspect="1"/>
          </p:cNvPicPr>
          <p:nvPr/>
        </p:nvPicPr>
        <p:blipFill>
          <a:blip r:embed="rId5"/>
          <a:stretch>
            <a:fillRect/>
          </a:stretch>
        </p:blipFill>
        <p:spPr>
          <a:xfrm>
            <a:off x="3204526" y="3895610"/>
            <a:ext cx="3248789" cy="914124"/>
          </a:xfrm>
          <a:prstGeom prst="rect">
            <a:avLst/>
          </a:prstGeom>
        </p:spPr>
      </p:pic>
      <p:sp>
        <p:nvSpPr>
          <p:cNvPr id="35" name="TextBox 34">
            <a:extLst>
              <a:ext uri="{FF2B5EF4-FFF2-40B4-BE49-F238E27FC236}">
                <a16:creationId xmlns:a16="http://schemas.microsoft.com/office/drawing/2014/main" id="{F1FBE344-88DD-49D9-A60B-A128245F4A73}"/>
              </a:ext>
            </a:extLst>
          </p:cNvPr>
          <p:cNvSpPr txBox="1"/>
          <p:nvPr/>
        </p:nvSpPr>
        <p:spPr>
          <a:xfrm>
            <a:off x="292185" y="596612"/>
            <a:ext cx="2166400" cy="646331"/>
          </a:xfrm>
          <a:prstGeom prst="rect">
            <a:avLst/>
          </a:prstGeom>
          <a:noFill/>
        </p:spPr>
        <p:txBody>
          <a:bodyPr wrap="square">
            <a:spAutoFit/>
          </a:bodyPr>
          <a:lstStyle/>
          <a:p>
            <a:r>
              <a:rPr lang="en-US" b="1" dirty="0">
                <a:solidFill>
                  <a:srgbClr val="0230AC"/>
                </a:solidFill>
                <a:latin typeface="Calibri"/>
              </a:rPr>
              <a:t>Continuous variable, Continuous parents</a:t>
            </a:r>
            <a:endParaRPr lang="ru-RU" dirty="0"/>
          </a:p>
        </p:txBody>
      </p:sp>
      <p:sp>
        <p:nvSpPr>
          <p:cNvPr id="36" name="TextBox 35">
            <a:extLst>
              <a:ext uri="{FF2B5EF4-FFF2-40B4-BE49-F238E27FC236}">
                <a16:creationId xmlns:a16="http://schemas.microsoft.com/office/drawing/2014/main" id="{65E7F7D5-270C-4C92-9AF3-8059DDCA3773}"/>
              </a:ext>
            </a:extLst>
          </p:cNvPr>
          <p:cNvSpPr txBox="1"/>
          <p:nvPr/>
        </p:nvSpPr>
        <p:spPr>
          <a:xfrm>
            <a:off x="3317959" y="596612"/>
            <a:ext cx="2166400" cy="646331"/>
          </a:xfrm>
          <a:prstGeom prst="rect">
            <a:avLst/>
          </a:prstGeom>
          <a:noFill/>
        </p:spPr>
        <p:txBody>
          <a:bodyPr wrap="square">
            <a:spAutoFit/>
          </a:bodyPr>
          <a:lstStyle/>
          <a:p>
            <a:r>
              <a:rPr lang="en-US" b="1" dirty="0">
                <a:solidFill>
                  <a:srgbClr val="0230AC"/>
                </a:solidFill>
                <a:latin typeface="Calibri"/>
              </a:rPr>
              <a:t>Continuous variable, Discrete parents</a:t>
            </a:r>
            <a:endParaRPr lang="ru-RU" dirty="0"/>
          </a:p>
        </p:txBody>
      </p:sp>
    </p:spTree>
    <p:extLst>
      <p:ext uri="{BB962C8B-B14F-4D97-AF65-F5344CB8AC3E}">
        <p14:creationId xmlns:p14="http://schemas.microsoft.com/office/powerpoint/2010/main" val="3907474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CD47F-6B14-4217-8557-F5A01573ADC8}"/>
              </a:ext>
            </a:extLst>
          </p:cNvPr>
          <p:cNvSpPr txBox="1"/>
          <p:nvPr/>
        </p:nvSpPr>
        <p:spPr>
          <a:xfrm>
            <a:off x="0" y="54019"/>
            <a:ext cx="4572000" cy="461665"/>
          </a:xfrm>
          <a:prstGeom prst="rect">
            <a:avLst/>
          </a:prstGeom>
          <a:noFill/>
        </p:spPr>
        <p:txBody>
          <a:bodyPr wrap="square">
            <a:spAutoFit/>
          </a:bodyPr>
          <a:lstStyle/>
          <a:p>
            <a:pPr>
              <a:spcBef>
                <a:spcPct val="0"/>
              </a:spcBef>
              <a:buClrTx/>
              <a:buNone/>
            </a:pPr>
            <a:r>
              <a:rPr lang="en-US" altLang="ru-RU" sz="2400" b="1" dirty="0">
                <a:solidFill>
                  <a:srgbClr val="0230AC"/>
                </a:solidFill>
                <a:latin typeface="Calibri"/>
                <a:cs typeface="Calibri"/>
              </a:rPr>
              <a:t>Parameters learning</a:t>
            </a:r>
            <a:endParaRPr lang="ru-RU" altLang="ru-RU" sz="2400" b="1" dirty="0">
              <a:solidFill>
                <a:srgbClr val="0230AC"/>
              </a:solidFill>
              <a:latin typeface="Calibri"/>
              <a:cs typeface="Calibri"/>
            </a:endParaRPr>
          </a:p>
        </p:txBody>
      </p:sp>
      <p:sp>
        <p:nvSpPr>
          <p:cNvPr id="27" name="Прямоугольник 26">
            <a:extLst>
              <a:ext uri="{FF2B5EF4-FFF2-40B4-BE49-F238E27FC236}">
                <a16:creationId xmlns:a16="http://schemas.microsoft.com/office/drawing/2014/main" id="{1258F367-2F0D-46AC-860A-C66BD12681C4}"/>
              </a:ext>
            </a:extLst>
          </p:cNvPr>
          <p:cNvSpPr/>
          <p:nvPr/>
        </p:nvSpPr>
        <p:spPr>
          <a:xfrm>
            <a:off x="11094" y="428372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pic>
        <p:nvPicPr>
          <p:cNvPr id="4" name="Рисунок 3">
            <a:extLst>
              <a:ext uri="{FF2B5EF4-FFF2-40B4-BE49-F238E27FC236}">
                <a16:creationId xmlns:a16="http://schemas.microsoft.com/office/drawing/2014/main" id="{65BF4C9F-FFDB-480D-AC49-FB512810E063}"/>
              </a:ext>
            </a:extLst>
          </p:cNvPr>
          <p:cNvPicPr>
            <a:picLocks noChangeAspect="1"/>
          </p:cNvPicPr>
          <p:nvPr/>
        </p:nvPicPr>
        <p:blipFill>
          <a:blip r:embed="rId2"/>
          <a:stretch>
            <a:fillRect/>
          </a:stretch>
        </p:blipFill>
        <p:spPr>
          <a:xfrm>
            <a:off x="0" y="829430"/>
            <a:ext cx="9144000" cy="3484640"/>
          </a:xfrm>
          <a:prstGeom prst="rect">
            <a:avLst/>
          </a:prstGeom>
        </p:spPr>
      </p:pic>
    </p:spTree>
    <p:extLst>
      <p:ext uri="{BB962C8B-B14F-4D97-AF65-F5344CB8AC3E}">
        <p14:creationId xmlns:p14="http://schemas.microsoft.com/office/powerpoint/2010/main" val="2374021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73E29DC7-F443-4700-B15F-F26290DF3E3F}"/>
              </a:ext>
            </a:extLst>
          </p:cNvPr>
          <p:cNvSpPr/>
          <p:nvPr/>
        </p:nvSpPr>
        <p:spPr>
          <a:xfrm>
            <a:off x="11094" y="4283726"/>
            <a:ext cx="2015067" cy="74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p>
        </p:txBody>
      </p:sp>
      <p:sp>
        <p:nvSpPr>
          <p:cNvPr id="2" name="TextBox 1">
            <a:extLst>
              <a:ext uri="{FF2B5EF4-FFF2-40B4-BE49-F238E27FC236}">
                <a16:creationId xmlns:a16="http://schemas.microsoft.com/office/drawing/2014/main" id="{475D4EDA-E40F-4D10-B0DD-80012B3C241B}"/>
              </a:ext>
            </a:extLst>
          </p:cNvPr>
          <p:cNvSpPr txBox="1"/>
          <p:nvPr/>
        </p:nvSpPr>
        <p:spPr>
          <a:xfrm>
            <a:off x="0" y="621208"/>
            <a:ext cx="8806963" cy="584775"/>
          </a:xfrm>
          <a:prstGeom prst="rect">
            <a:avLst/>
          </a:prstGeom>
          <a:noFill/>
        </p:spPr>
        <p:txBody>
          <a:bodyPr wrap="square" rtlCol="0" anchor="t">
            <a:spAutoFit/>
          </a:bodyPr>
          <a:lstStyle/>
          <a:p>
            <a:r>
              <a:rPr lang="en-US" sz="1600" b="1" i="1" dirty="0">
                <a:solidFill>
                  <a:schemeClr val="accent1"/>
                </a:solidFill>
              </a:rPr>
              <a:t>Ancestral sampling</a:t>
            </a:r>
            <a:r>
              <a:rPr lang="en-US" sz="1600" b="1" dirty="0"/>
              <a:t> – </a:t>
            </a:r>
            <a:r>
              <a:rPr lang="en-US" sz="1600" dirty="0"/>
              <a:t>sampling from an oriented model based on topological sorting of graph nodes, ensuring that sampling from ancestor nodes will be done earlier than from child nodes.</a:t>
            </a:r>
            <a:endParaRPr lang="ru-RU" sz="1600" dirty="0">
              <a:cs typeface="Calibri"/>
            </a:endParaRPr>
          </a:p>
        </p:txBody>
      </p:sp>
      <p:sp>
        <p:nvSpPr>
          <p:cNvPr id="3" name="TextBox 16">
            <a:extLst>
              <a:ext uri="{FF2B5EF4-FFF2-40B4-BE49-F238E27FC236}">
                <a16:creationId xmlns:a16="http://schemas.microsoft.com/office/drawing/2014/main" id="{A95F6C6F-923F-441E-888B-6A686AC4D3D3}"/>
              </a:ext>
            </a:extLst>
          </p:cNvPr>
          <p:cNvSpPr txBox="1">
            <a:spLocks noChangeArrowheads="1"/>
          </p:cNvSpPr>
          <p:nvPr/>
        </p:nvSpPr>
        <p:spPr bwMode="auto">
          <a:xfrm>
            <a:off x="0" y="112695"/>
            <a:ext cx="39797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rgbClr val="144C66"/>
              </a:buClr>
              <a:buFont typeface="Wingdings" panose="05000000000000000000" pitchFamily="2" charset="2"/>
              <a:buChar char="ü"/>
              <a:defRPr sz="2400">
                <a:solidFill>
                  <a:srgbClr val="103040"/>
                </a:solidFill>
                <a:latin typeface="Arial" panose="020B0604020202020204" pitchFamily="34" charset="0"/>
                <a:cs typeface="Arial" panose="020B0604020202020204" pitchFamily="34" charset="0"/>
              </a:defRPr>
            </a:lvl1pPr>
            <a:lvl2pPr marL="742950" indent="-285750">
              <a:spcBef>
                <a:spcPct val="20000"/>
              </a:spcBef>
              <a:buSzPct val="90000"/>
              <a:buBlip>
                <a:blip r:embed="rId2"/>
              </a:buBlip>
              <a:defRPr sz="2000">
                <a:solidFill>
                  <a:srgbClr val="103040"/>
                </a:solidFill>
                <a:latin typeface="Arial" panose="020B0604020202020204" pitchFamily="34" charset="0"/>
                <a:cs typeface="Arial" panose="020B0604020202020204" pitchFamily="34" charset="0"/>
              </a:defRPr>
            </a:lvl2pPr>
            <a:lvl3pPr marL="1143000" indent="-228600">
              <a:spcBef>
                <a:spcPct val="20000"/>
              </a:spcBef>
              <a:buChar char="•"/>
              <a:defRPr>
                <a:solidFill>
                  <a:srgbClr val="103040"/>
                </a:solidFill>
                <a:latin typeface="Arial" panose="020B0604020202020204" pitchFamily="34" charset="0"/>
                <a:cs typeface="Arial" panose="020B0604020202020204" pitchFamily="34" charset="0"/>
              </a:defRPr>
            </a:lvl3pPr>
            <a:lvl4pPr marL="1600200" indent="-228600">
              <a:spcBef>
                <a:spcPct val="20000"/>
              </a:spcBef>
              <a:buChar char="–"/>
              <a:defRPr sz="1600">
                <a:solidFill>
                  <a:srgbClr val="103040"/>
                </a:solidFill>
                <a:latin typeface="Arial" panose="020B0604020202020204" pitchFamily="34" charset="0"/>
                <a:cs typeface="Arial" panose="020B0604020202020204" pitchFamily="34" charset="0"/>
              </a:defRPr>
            </a:lvl4pPr>
            <a:lvl5pPr marL="2057400" indent="-228600">
              <a:spcBef>
                <a:spcPct val="20000"/>
              </a:spcBef>
              <a:buChar char="»"/>
              <a:defRPr sz="1600">
                <a:solidFill>
                  <a:srgbClr val="103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rgbClr val="103040"/>
                </a:solidFill>
                <a:latin typeface="Arial" panose="020B0604020202020204" pitchFamily="34" charset="0"/>
                <a:cs typeface="Arial" panose="020B0604020202020204" pitchFamily="34" charset="0"/>
              </a:defRPr>
            </a:lvl9pPr>
          </a:lstStyle>
          <a:p>
            <a:pPr eaLnBrk="1" hangingPunct="1">
              <a:spcBef>
                <a:spcPct val="0"/>
              </a:spcBef>
              <a:buClrTx/>
              <a:buFontTx/>
              <a:buNone/>
            </a:pPr>
            <a:r>
              <a:rPr lang="en-US" altLang="ru-RU" b="1">
                <a:solidFill>
                  <a:srgbClr val="0230AC"/>
                </a:solidFill>
                <a:latin typeface="Calibri"/>
                <a:cs typeface="Calibri"/>
              </a:rPr>
              <a:t>Sample from oriented models</a:t>
            </a:r>
            <a:endParaRPr lang="ru-RU" altLang="ru-RU" b="1">
              <a:solidFill>
                <a:srgbClr val="0230AC"/>
              </a:solidFill>
              <a:latin typeface="Calibri"/>
              <a:cs typeface="Calibri"/>
            </a:endParaRPr>
          </a:p>
        </p:txBody>
      </p:sp>
      <p:sp>
        <p:nvSpPr>
          <p:cNvPr id="4" name="Прямоугольник 3">
            <a:extLst>
              <a:ext uri="{FF2B5EF4-FFF2-40B4-BE49-F238E27FC236}">
                <a16:creationId xmlns:a16="http://schemas.microsoft.com/office/drawing/2014/main" id="{C1AC1505-D58B-4CB8-9D42-A491A7A7F938}"/>
              </a:ext>
            </a:extLst>
          </p:cNvPr>
          <p:cNvSpPr/>
          <p:nvPr/>
        </p:nvSpPr>
        <p:spPr>
          <a:xfrm>
            <a:off x="1311155" y="2353613"/>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a1</a:t>
            </a:r>
            <a:endParaRPr lang="ru-RU" sz="1400">
              <a:solidFill>
                <a:schemeClr val="tx1">
                  <a:lumMod val="75000"/>
                </a:schemeClr>
              </a:solidFill>
            </a:endParaRPr>
          </a:p>
        </p:txBody>
      </p:sp>
      <p:sp>
        <p:nvSpPr>
          <p:cNvPr id="5" name="Прямоугольник 4">
            <a:extLst>
              <a:ext uri="{FF2B5EF4-FFF2-40B4-BE49-F238E27FC236}">
                <a16:creationId xmlns:a16="http://schemas.microsoft.com/office/drawing/2014/main" id="{E2066588-01CB-425D-9BB1-7F8E56A1001C}"/>
              </a:ext>
            </a:extLst>
          </p:cNvPr>
          <p:cNvSpPr/>
          <p:nvPr/>
        </p:nvSpPr>
        <p:spPr>
          <a:xfrm>
            <a:off x="2689116" y="2353613"/>
            <a:ext cx="405857"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a2</a:t>
            </a:r>
            <a:endParaRPr lang="ru-RU" sz="1400">
              <a:solidFill>
                <a:schemeClr val="tx1">
                  <a:lumMod val="75000"/>
                </a:schemeClr>
              </a:solidFill>
            </a:endParaRPr>
          </a:p>
        </p:txBody>
      </p:sp>
      <p:sp>
        <p:nvSpPr>
          <p:cNvPr id="6" name="Прямоугольник 5">
            <a:extLst>
              <a:ext uri="{FF2B5EF4-FFF2-40B4-BE49-F238E27FC236}">
                <a16:creationId xmlns:a16="http://schemas.microsoft.com/office/drawing/2014/main" id="{D78931D9-4BDD-42EC-85E9-3695004A32D3}"/>
              </a:ext>
            </a:extLst>
          </p:cNvPr>
          <p:cNvSpPr/>
          <p:nvPr/>
        </p:nvSpPr>
        <p:spPr>
          <a:xfrm>
            <a:off x="4072207" y="2353613"/>
            <a:ext cx="409481" cy="303170"/>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lumMod val="75000"/>
                  </a:schemeClr>
                </a:solidFill>
              </a:rPr>
              <a:t>a3</a:t>
            </a:r>
            <a:endParaRPr lang="ru-RU" sz="1400">
              <a:solidFill>
                <a:schemeClr val="tx1">
                  <a:lumMod val="75000"/>
                </a:schemeClr>
              </a:solidFill>
            </a:endParaRPr>
          </a:p>
        </p:txBody>
      </p:sp>
      <p:cxnSp>
        <p:nvCxnSpPr>
          <p:cNvPr id="7" name="Прямая со стрелкой 6">
            <a:extLst>
              <a:ext uri="{FF2B5EF4-FFF2-40B4-BE49-F238E27FC236}">
                <a16:creationId xmlns:a16="http://schemas.microsoft.com/office/drawing/2014/main" id="{8402F5F9-B4D8-4B50-AC22-193500CE2C9C}"/>
              </a:ext>
            </a:extLst>
          </p:cNvPr>
          <p:cNvCxnSpPr>
            <a:stCxn id="4" idx="3"/>
            <a:endCxn id="5" idx="1"/>
          </p:cNvCxnSpPr>
          <p:nvPr/>
        </p:nvCxnSpPr>
        <p:spPr>
          <a:xfrm>
            <a:off x="1717012" y="2505198"/>
            <a:ext cx="9721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Прямая со стрелкой 7">
            <a:extLst>
              <a:ext uri="{FF2B5EF4-FFF2-40B4-BE49-F238E27FC236}">
                <a16:creationId xmlns:a16="http://schemas.microsoft.com/office/drawing/2014/main" id="{30157A1B-45C1-4BF1-ACA2-06FCC4792275}"/>
              </a:ext>
            </a:extLst>
          </p:cNvPr>
          <p:cNvCxnSpPr>
            <a:cxnSpLocks/>
            <a:stCxn id="5" idx="3"/>
            <a:endCxn id="6" idx="1"/>
          </p:cNvCxnSpPr>
          <p:nvPr/>
        </p:nvCxnSpPr>
        <p:spPr>
          <a:xfrm>
            <a:off x="3094973" y="2505198"/>
            <a:ext cx="9772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776F741-6E97-4C6D-949C-138A8DF326DB}"/>
              </a:ext>
            </a:extLst>
          </p:cNvPr>
          <p:cNvSpPr txBox="1"/>
          <p:nvPr/>
        </p:nvSpPr>
        <p:spPr>
          <a:xfrm>
            <a:off x="125038" y="2388066"/>
            <a:ext cx="767705" cy="307777"/>
          </a:xfrm>
          <a:prstGeom prst="rect">
            <a:avLst/>
          </a:prstGeom>
          <a:noFill/>
        </p:spPr>
        <p:txBody>
          <a:bodyPr wrap="square" rtlCol="0">
            <a:spAutoFit/>
          </a:bodyPr>
          <a:lstStyle/>
          <a:p>
            <a:r>
              <a:rPr lang="en-US" sz="1400" b="1">
                <a:solidFill>
                  <a:schemeClr val="accent1"/>
                </a:solidFill>
              </a:rPr>
              <a:t>Team 1</a:t>
            </a:r>
            <a:endParaRPr lang="ru-RU" sz="1400" b="1">
              <a:solidFill>
                <a:schemeClr val="accent1"/>
              </a:solidFill>
            </a:endParaRPr>
          </a:p>
        </p:txBody>
      </p:sp>
      <p:sp>
        <p:nvSpPr>
          <p:cNvPr id="15" name="TextBox 14">
            <a:extLst>
              <a:ext uri="{FF2B5EF4-FFF2-40B4-BE49-F238E27FC236}">
                <a16:creationId xmlns:a16="http://schemas.microsoft.com/office/drawing/2014/main" id="{87F0AB1D-E02A-4B3B-8D85-CBE5169E5EA0}"/>
              </a:ext>
            </a:extLst>
          </p:cNvPr>
          <p:cNvSpPr txBox="1"/>
          <p:nvPr/>
        </p:nvSpPr>
        <p:spPr>
          <a:xfrm>
            <a:off x="-4383" y="1200804"/>
            <a:ext cx="8806964" cy="584775"/>
          </a:xfrm>
          <a:prstGeom prst="rect">
            <a:avLst/>
          </a:prstGeom>
          <a:noFill/>
        </p:spPr>
        <p:txBody>
          <a:bodyPr wrap="square" rtlCol="0" anchor="t">
            <a:spAutoFit/>
          </a:bodyPr>
          <a:lstStyle/>
          <a:p>
            <a:r>
              <a:rPr lang="en-US" sz="1600"/>
              <a:t>Let's consider the principle of work of ancestral sample on the example of the Bayesian graph of one of the teams of students ​</a:t>
            </a:r>
            <a:endParaRPr lang="ru-RU" sz="1600">
              <a:cs typeface="Calibri"/>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177E27B-B700-4C48-BEFE-3D5981B9B984}"/>
                  </a:ext>
                </a:extLst>
              </p:cNvPr>
              <p:cNvSpPr txBox="1"/>
              <p:nvPr/>
            </p:nvSpPr>
            <p:spPr>
              <a:xfrm>
                <a:off x="5210655" y="2115729"/>
                <a:ext cx="3006432"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1" i="1" smtClean="0">
                              <a:solidFill>
                                <a:srgbClr val="000000"/>
                              </a:solidFill>
                              <a:latin typeface="Cambria Math" panose="02040503050406030204" pitchFamily="18" charset="0"/>
                            </a:rPr>
                            <m:t>𝒂</m:t>
                          </m:r>
                        </m:e>
                      </m:d>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1</m:t>
                          </m:r>
                        </m:e>
                      </m:d>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2</m:t>
                          </m:r>
                        </m:e>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1</m:t>
                          </m:r>
                        </m:e>
                      </m:d>
                      <m:r>
                        <a:rPr lang="en-US" sz="1600" b="0" i="1" smtClean="0">
                          <a:solidFill>
                            <a:srgbClr val="000000"/>
                          </a:solidFill>
                          <a:latin typeface="Cambria Math" panose="02040503050406030204" pitchFamily="18" charset="0"/>
                        </a:rPr>
                        <m:t>𝑝</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3</m:t>
                          </m:r>
                        </m:e>
                        <m:e>
                          <m:r>
                            <a:rPr lang="en-US" sz="1600" b="0" i="1" smtClean="0">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2</m:t>
                          </m:r>
                        </m:e>
                      </m:d>
                    </m:oMath>
                  </m:oMathPara>
                </a14:m>
                <a:endParaRPr lang="ru-RU" sz="1600">
                  <a:solidFill>
                    <a:srgbClr val="000000"/>
                  </a:solidFill>
                </a:endParaRPr>
              </a:p>
            </p:txBody>
          </p:sp>
        </mc:Choice>
        <mc:Fallback xmlns="">
          <p:sp>
            <p:nvSpPr>
              <p:cNvPr id="16" name="TextBox 15">
                <a:extLst>
                  <a:ext uri="{FF2B5EF4-FFF2-40B4-BE49-F238E27FC236}">
                    <a16:creationId xmlns:a16="http://schemas.microsoft.com/office/drawing/2014/main" id="{4177E27B-B700-4C48-BEFE-3D5981B9B984}"/>
                  </a:ext>
                </a:extLst>
              </p:cNvPr>
              <p:cNvSpPr txBox="1">
                <a:spLocks noRot="1" noChangeAspect="1" noMove="1" noResize="1" noEditPoints="1" noAdjustHandles="1" noChangeArrowheads="1" noChangeShapeType="1" noTextEdit="1"/>
              </p:cNvSpPr>
              <p:nvPr/>
            </p:nvSpPr>
            <p:spPr>
              <a:xfrm>
                <a:off x="5210655" y="2115729"/>
                <a:ext cx="3006432" cy="246221"/>
              </a:xfrm>
              <a:prstGeom prst="rect">
                <a:avLst/>
              </a:prstGeom>
              <a:blipFill>
                <a:blip r:embed="rId3"/>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54C15E-B423-46FA-94CB-2D46870781E1}"/>
                  </a:ext>
                </a:extLst>
              </p:cNvPr>
              <p:cNvSpPr txBox="1"/>
              <p:nvPr/>
            </p:nvSpPr>
            <p:spPr>
              <a:xfrm>
                <a:off x="1900665" y="3187215"/>
                <a:ext cx="1341008" cy="488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ru-RU" sz="1200" i="1" smtClean="0">
                              <a:latin typeface="Cambria Math" panose="02040503050406030204" pitchFamily="18" charset="0"/>
                            </a:rPr>
                          </m:ctrlPr>
                        </m:dPr>
                        <m:e>
                          <m:m>
                            <m:mPr>
                              <m:mcs>
                                <m:mc>
                                  <m:mcPr>
                                    <m:count m:val="3"/>
                                    <m:mcJc m:val="center"/>
                                  </m:mcPr>
                                </m:mc>
                              </m:mcs>
                              <m:ctrlPr>
                                <a:rPr lang="ru-RU" sz="1200" i="1" smtClean="0">
                                  <a:latin typeface="Cambria Math" panose="02040503050406030204" pitchFamily="18" charset="0"/>
                                </a:rPr>
                              </m:ctrlPr>
                            </m:mPr>
                            <m:mr>
                              <m:e>
                                <m:r>
                                  <m:rPr>
                                    <m:brk m:alnAt="7"/>
                                  </m:rPr>
                                  <a:rPr lang="en-US" sz="1200" b="0" i="1" smtClean="0">
                                    <a:latin typeface="Cambria Math" panose="02040503050406030204" pitchFamily="18" charset="0"/>
                                  </a:rPr>
                                  <m:t>.</m:t>
                                </m:r>
                                <m:r>
                                  <a:rPr lang="en-US" sz="1200" b="0" i="1" smtClean="0">
                                    <a:latin typeface="Cambria Math" panose="02040503050406030204" pitchFamily="18" charset="0"/>
                                  </a:rPr>
                                  <m:t>06</m:t>
                                </m:r>
                              </m:e>
                              <m:e>
                                <m:r>
                                  <a:rPr lang="ru-RU" sz="1200" i="1" smtClean="0">
                                    <a:latin typeface="Cambria Math" panose="02040503050406030204" pitchFamily="18" charset="0"/>
                                  </a:rPr>
                                  <m:t>⋯</m:t>
                                </m:r>
                              </m:e>
                              <m:e>
                                <m:r>
                                  <a:rPr lang="en-US" sz="1200" b="0" i="1" smtClean="0">
                                    <a:latin typeface="Cambria Math" panose="02040503050406030204" pitchFamily="18" charset="0"/>
                                  </a:rPr>
                                  <m:t>.0001</m:t>
                                </m:r>
                              </m:e>
                            </m:mr>
                            <m:mr>
                              <m:e>
                                <m:r>
                                  <a:rPr lang="ru-RU" sz="1200" i="1" smtClean="0">
                                    <a:latin typeface="Cambria Math" panose="02040503050406030204" pitchFamily="18" charset="0"/>
                                  </a:rPr>
                                  <m:t>⋮</m:t>
                                </m:r>
                              </m:e>
                              <m:e>
                                <m:r>
                                  <a:rPr lang="ru-RU" sz="1200" i="1" smtClean="0">
                                    <a:latin typeface="Cambria Math" panose="02040503050406030204" pitchFamily="18" charset="0"/>
                                  </a:rPr>
                                  <m:t>⋱</m:t>
                                </m:r>
                              </m:e>
                              <m:e>
                                <m:r>
                                  <a:rPr lang="ru-RU" sz="1200" i="1" smtClean="0">
                                    <a:latin typeface="Cambria Math" panose="02040503050406030204" pitchFamily="18" charset="0"/>
                                  </a:rPr>
                                  <m:t>⋮</m:t>
                                </m:r>
                              </m:e>
                            </m:mr>
                            <m:mr>
                              <m:e>
                                <m:r>
                                  <a:rPr lang="en-US" sz="1200" b="0" i="1" smtClean="0">
                                    <a:latin typeface="Cambria Math" panose="02040503050406030204" pitchFamily="18" charset="0"/>
                                  </a:rPr>
                                  <m:t>0.005</m:t>
                                </m:r>
                              </m:e>
                              <m:e>
                                <m:r>
                                  <a:rPr lang="ru-RU" sz="1200" i="1" smtClean="0">
                                    <a:latin typeface="Cambria Math" panose="02040503050406030204" pitchFamily="18" charset="0"/>
                                  </a:rPr>
                                  <m:t>⋯</m:t>
                                </m:r>
                              </m:e>
                              <m:e>
                                <m:r>
                                  <a:rPr lang="en-US" sz="1200" b="0" i="1" smtClean="0">
                                    <a:latin typeface="Cambria Math" panose="02040503050406030204" pitchFamily="18" charset="0"/>
                                  </a:rPr>
                                  <m:t>.1</m:t>
                                </m:r>
                              </m:e>
                            </m:mr>
                          </m:m>
                        </m:e>
                      </m:d>
                    </m:oMath>
                  </m:oMathPara>
                </a14:m>
                <a:endParaRPr lang="ru-RU" sz="1200"/>
              </a:p>
            </p:txBody>
          </p:sp>
        </mc:Choice>
        <mc:Fallback xmlns="">
          <p:sp>
            <p:nvSpPr>
              <p:cNvPr id="19" name="TextBox 18">
                <a:extLst>
                  <a:ext uri="{FF2B5EF4-FFF2-40B4-BE49-F238E27FC236}">
                    <a16:creationId xmlns:a16="http://schemas.microsoft.com/office/drawing/2014/main" id="{B754C15E-B423-46FA-94CB-2D46870781E1}"/>
                  </a:ext>
                </a:extLst>
              </p:cNvPr>
              <p:cNvSpPr txBox="1">
                <a:spLocks noRot="1" noChangeAspect="1" noMove="1" noResize="1" noEditPoints="1" noAdjustHandles="1" noChangeArrowheads="1" noChangeShapeType="1" noTextEdit="1"/>
              </p:cNvSpPr>
              <p:nvPr/>
            </p:nvSpPr>
            <p:spPr>
              <a:xfrm>
                <a:off x="1900665" y="3187215"/>
                <a:ext cx="1341008" cy="488403"/>
              </a:xfrm>
              <a:prstGeom prst="rect">
                <a:avLst/>
              </a:prstGeom>
              <a:blipFill>
                <a:blip r:embed="rId4"/>
                <a:stretch>
                  <a:fillRect t="-1250" b="-1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8B39CF-63FF-4F6C-80E8-DE95495BE699}"/>
                  </a:ext>
                </a:extLst>
              </p:cNvPr>
              <p:cNvSpPr txBox="1"/>
              <p:nvPr/>
            </p:nvSpPr>
            <p:spPr>
              <a:xfrm>
                <a:off x="1254492" y="3017747"/>
                <a:ext cx="423706" cy="889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ru-RU" sz="1200" i="1" smtClean="0">
                              <a:latin typeface="Cambria Math" panose="02040503050406030204" pitchFamily="18" charset="0"/>
                            </a:rPr>
                          </m:ctrlPr>
                        </m:sSupPr>
                        <m:e>
                          <m:d>
                            <m:dPr>
                              <m:begChr m:val="["/>
                              <m:endChr m:val="]"/>
                              <m:ctrlPr>
                                <a:rPr lang="ru-RU" sz="1200" i="1">
                                  <a:latin typeface="Cambria Math" panose="02040503050406030204" pitchFamily="18" charset="0"/>
                                </a:rPr>
                              </m:ctrlPr>
                            </m:dPr>
                            <m:e>
                              <m:m>
                                <m:mPr>
                                  <m:mcs>
                                    <m:mc>
                                      <m:mcPr>
                                        <m:count m:val="1"/>
                                        <m:mcJc m:val="center"/>
                                      </m:mcPr>
                                    </m:mc>
                                  </m:mcs>
                                  <m:ctrlPr>
                                    <a:rPr lang="ru-RU" sz="1200" i="1">
                                      <a:latin typeface="Cambria Math" panose="02040503050406030204" pitchFamily="18" charset="0"/>
                                    </a:rPr>
                                  </m:ctrlPr>
                                </m:mPr>
                                <m:mr>
                                  <m:e>
                                    <m:r>
                                      <m:rPr>
                                        <m:brk m:alnAt="7"/>
                                      </m:rPr>
                                      <a:rPr lang="en-US" sz="1200" i="1">
                                        <a:latin typeface="Cambria Math" panose="02040503050406030204" pitchFamily="18" charset="0"/>
                                      </a:rPr>
                                      <m:t>.</m:t>
                                    </m:r>
                                    <m:r>
                                      <a:rPr lang="en-US" sz="1200" i="1">
                                        <a:latin typeface="Cambria Math" panose="02040503050406030204" pitchFamily="18" charset="0"/>
                                      </a:rPr>
                                      <m:t>05</m:t>
                                    </m:r>
                                  </m:e>
                                </m:mr>
                                <m:mr>
                                  <m:e>
                                    <m:r>
                                      <a:rPr lang="en-US" sz="1200" i="1">
                                        <a:latin typeface="Cambria Math" panose="02040503050406030204" pitchFamily="18" charset="0"/>
                                      </a:rPr>
                                      <m:t>.15</m:t>
                                    </m:r>
                                  </m:e>
                                </m:mr>
                                <m:mr>
                                  <m:e>
                                    <m:r>
                                      <a:rPr lang="en-US" sz="1200" i="1">
                                        <a:latin typeface="Cambria Math" panose="02040503050406030204" pitchFamily="18" charset="0"/>
                                      </a:rPr>
                                      <m:t>.2</m:t>
                                    </m:r>
                                  </m:e>
                                </m:mr>
                                <m:mr>
                                  <m:e>
                                    <m:r>
                                      <a:rPr lang="en-US" sz="1200" i="1">
                                        <a:latin typeface="Cambria Math" panose="02040503050406030204" pitchFamily="18" charset="0"/>
                                      </a:rPr>
                                      <m:t>.35</m:t>
                                    </m:r>
                                  </m:e>
                                </m:mr>
                                <m:mr>
                                  <m:e>
                                    <m:r>
                                      <a:rPr lang="en-US" sz="1200" i="1">
                                        <a:latin typeface="Cambria Math" panose="02040503050406030204" pitchFamily="18" charset="0"/>
                                      </a:rPr>
                                      <m:t>.25</m:t>
                                    </m:r>
                                  </m:e>
                                </m:mr>
                              </m:m>
                            </m:e>
                          </m:d>
                        </m:e>
                        <m:sup>
                          <m:r>
                            <a:rPr lang="en-US" sz="1200" b="0" i="1" smtClean="0">
                              <a:latin typeface="Cambria Math" panose="02040503050406030204" pitchFamily="18" charset="0"/>
                            </a:rPr>
                            <m:t>𝑇</m:t>
                          </m:r>
                        </m:sup>
                      </m:sSup>
                    </m:oMath>
                  </m:oMathPara>
                </a14:m>
                <a:endParaRPr lang="ru-RU" sz="1200"/>
              </a:p>
            </p:txBody>
          </p:sp>
        </mc:Choice>
        <mc:Fallback xmlns="">
          <p:sp>
            <p:nvSpPr>
              <p:cNvPr id="21" name="TextBox 20">
                <a:extLst>
                  <a:ext uri="{FF2B5EF4-FFF2-40B4-BE49-F238E27FC236}">
                    <a16:creationId xmlns:a16="http://schemas.microsoft.com/office/drawing/2014/main" id="{458B39CF-63FF-4F6C-80E8-DE95495BE699}"/>
                  </a:ext>
                </a:extLst>
              </p:cNvPr>
              <p:cNvSpPr txBox="1">
                <a:spLocks noRot="1" noChangeAspect="1" noMove="1" noResize="1" noEditPoints="1" noAdjustHandles="1" noChangeArrowheads="1" noChangeShapeType="1" noTextEdit="1"/>
              </p:cNvSpPr>
              <p:nvPr/>
            </p:nvSpPr>
            <p:spPr>
              <a:xfrm>
                <a:off x="1254492" y="3017747"/>
                <a:ext cx="423706" cy="8896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6C3B781-69D9-4A6D-907B-D610C20AAC87}"/>
                  </a:ext>
                </a:extLst>
              </p:cNvPr>
              <p:cNvSpPr txBox="1"/>
              <p:nvPr/>
            </p:nvSpPr>
            <p:spPr>
              <a:xfrm>
                <a:off x="3538359" y="3200072"/>
                <a:ext cx="1243911" cy="4884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ru-RU" sz="1200" i="1" smtClean="0">
                              <a:latin typeface="Cambria Math" panose="02040503050406030204" pitchFamily="18" charset="0"/>
                            </a:rPr>
                          </m:ctrlPr>
                        </m:dPr>
                        <m:e>
                          <m:m>
                            <m:mPr>
                              <m:mcs>
                                <m:mc>
                                  <m:mcPr>
                                    <m:count m:val="3"/>
                                    <m:mcJc m:val="center"/>
                                  </m:mcPr>
                                </m:mc>
                              </m:mcs>
                              <m:ctrlPr>
                                <a:rPr lang="ru-RU" sz="1200" i="1" smtClean="0">
                                  <a:latin typeface="Cambria Math" panose="02040503050406030204" pitchFamily="18" charset="0"/>
                                </a:rPr>
                              </m:ctrlPr>
                            </m:mPr>
                            <m:mr>
                              <m:e>
                                <m:r>
                                  <m:rPr>
                                    <m:brk m:alnAt="7"/>
                                  </m:rPr>
                                  <a:rPr lang="en-US" sz="1200" b="0" i="1" smtClean="0">
                                    <a:latin typeface="Cambria Math" panose="02040503050406030204" pitchFamily="18" charset="0"/>
                                  </a:rPr>
                                  <m:t>.</m:t>
                                </m:r>
                                <m:r>
                                  <a:rPr lang="en-US" sz="1200" b="0" i="1" smtClean="0">
                                    <a:latin typeface="Cambria Math" panose="02040503050406030204" pitchFamily="18" charset="0"/>
                                  </a:rPr>
                                  <m:t>05</m:t>
                                </m:r>
                              </m:e>
                              <m:e>
                                <m:r>
                                  <a:rPr lang="ru-RU" sz="1200" i="1" smtClean="0">
                                    <a:latin typeface="Cambria Math" panose="02040503050406030204" pitchFamily="18" charset="0"/>
                                  </a:rPr>
                                  <m:t>⋯</m:t>
                                </m:r>
                              </m:e>
                              <m:e>
                                <m:r>
                                  <a:rPr lang="en-US" sz="1200" b="0" i="1" smtClean="0">
                                    <a:latin typeface="Cambria Math" panose="02040503050406030204" pitchFamily="18" charset="0"/>
                                  </a:rPr>
                                  <m:t>.0002</m:t>
                                </m:r>
                              </m:e>
                            </m:mr>
                            <m:mr>
                              <m:e>
                                <m:r>
                                  <a:rPr lang="ru-RU" sz="1200" i="1" smtClean="0">
                                    <a:latin typeface="Cambria Math" panose="02040503050406030204" pitchFamily="18" charset="0"/>
                                  </a:rPr>
                                  <m:t>⋮</m:t>
                                </m:r>
                              </m:e>
                              <m:e>
                                <m:r>
                                  <a:rPr lang="ru-RU" sz="1200" i="1" smtClean="0">
                                    <a:latin typeface="Cambria Math" panose="02040503050406030204" pitchFamily="18" charset="0"/>
                                  </a:rPr>
                                  <m:t>⋱</m:t>
                                </m:r>
                              </m:e>
                              <m:e>
                                <m:r>
                                  <a:rPr lang="ru-RU" sz="1200" i="1" smtClean="0">
                                    <a:latin typeface="Cambria Math" panose="02040503050406030204" pitchFamily="18" charset="0"/>
                                  </a:rPr>
                                  <m:t>⋮</m:t>
                                </m:r>
                              </m:e>
                            </m:mr>
                            <m:mr>
                              <m:e>
                                <m:r>
                                  <a:rPr lang="en-US" sz="1200" b="0" i="1" smtClean="0">
                                    <a:latin typeface="Cambria Math" panose="02040503050406030204" pitchFamily="18" charset="0"/>
                                  </a:rPr>
                                  <m:t>0.006</m:t>
                                </m:r>
                              </m:e>
                              <m:e>
                                <m:r>
                                  <a:rPr lang="ru-RU" sz="1200" i="1" smtClean="0">
                                    <a:latin typeface="Cambria Math" panose="02040503050406030204" pitchFamily="18" charset="0"/>
                                  </a:rPr>
                                  <m:t>⋯</m:t>
                                </m:r>
                              </m:e>
                              <m:e>
                                <m:r>
                                  <a:rPr lang="en-US" sz="1200" b="0" i="1" smtClean="0">
                                    <a:latin typeface="Cambria Math" panose="02040503050406030204" pitchFamily="18" charset="0"/>
                                  </a:rPr>
                                  <m:t>.08</m:t>
                                </m:r>
                              </m:e>
                            </m:mr>
                          </m:m>
                        </m:e>
                      </m:d>
                    </m:oMath>
                  </m:oMathPara>
                </a14:m>
                <a:endParaRPr lang="ru-RU" sz="1200"/>
              </a:p>
            </p:txBody>
          </p:sp>
        </mc:Choice>
        <mc:Fallback xmlns="">
          <p:sp>
            <p:nvSpPr>
              <p:cNvPr id="25" name="TextBox 24">
                <a:extLst>
                  <a:ext uri="{FF2B5EF4-FFF2-40B4-BE49-F238E27FC236}">
                    <a16:creationId xmlns:a16="http://schemas.microsoft.com/office/drawing/2014/main" id="{E6C3B781-69D9-4A6D-907B-D610C20AAC87}"/>
                  </a:ext>
                </a:extLst>
              </p:cNvPr>
              <p:cNvSpPr txBox="1">
                <a:spLocks noRot="1" noChangeAspect="1" noMove="1" noResize="1" noEditPoints="1" noAdjustHandles="1" noChangeArrowheads="1" noChangeShapeType="1" noTextEdit="1"/>
              </p:cNvSpPr>
              <p:nvPr/>
            </p:nvSpPr>
            <p:spPr>
              <a:xfrm>
                <a:off x="3538359" y="3200072"/>
                <a:ext cx="1243911" cy="488403"/>
              </a:xfrm>
              <a:prstGeom prst="rect">
                <a:avLst/>
              </a:prstGeom>
              <a:blipFill>
                <a:blip r:embed="rId6"/>
                <a:stretch>
                  <a:fillRect t="-2500" r="-3922" b="-1125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27BD3609-D703-400A-90FA-72AC5BCEEF90}"/>
              </a:ext>
            </a:extLst>
          </p:cNvPr>
          <p:cNvSpPr txBox="1"/>
          <p:nvPr/>
        </p:nvSpPr>
        <p:spPr>
          <a:xfrm>
            <a:off x="1254492" y="2746490"/>
            <a:ext cx="370294" cy="215444"/>
          </a:xfrm>
          <a:prstGeom prst="rect">
            <a:avLst/>
          </a:prstGeom>
          <a:noFill/>
        </p:spPr>
        <p:txBody>
          <a:bodyPr wrap="none" lIns="0" tIns="0" rIns="0" bIns="0" rtlCol="0">
            <a:spAutoFit/>
          </a:bodyPr>
          <a:lstStyle/>
          <a:p>
            <a:r>
              <a:rPr lang="en-US" sz="1400">
                <a:solidFill>
                  <a:srgbClr val="000000"/>
                </a:solidFill>
              </a:rPr>
              <a:t>[1x5]</a:t>
            </a:r>
            <a:endParaRPr lang="ru-RU" sz="1400">
              <a:solidFill>
                <a:srgbClr val="000000"/>
              </a:solidFill>
            </a:endParaRPr>
          </a:p>
        </p:txBody>
      </p:sp>
      <p:sp>
        <p:nvSpPr>
          <p:cNvPr id="33" name="TextBox 32">
            <a:extLst>
              <a:ext uri="{FF2B5EF4-FFF2-40B4-BE49-F238E27FC236}">
                <a16:creationId xmlns:a16="http://schemas.microsoft.com/office/drawing/2014/main" id="{7343356E-9D85-4981-B0D5-F781C084907A}"/>
              </a:ext>
            </a:extLst>
          </p:cNvPr>
          <p:cNvSpPr txBox="1"/>
          <p:nvPr/>
        </p:nvSpPr>
        <p:spPr>
          <a:xfrm>
            <a:off x="2724679" y="2782347"/>
            <a:ext cx="370294" cy="215444"/>
          </a:xfrm>
          <a:prstGeom prst="rect">
            <a:avLst/>
          </a:prstGeom>
          <a:noFill/>
        </p:spPr>
        <p:txBody>
          <a:bodyPr wrap="none" lIns="0" tIns="0" rIns="0" bIns="0" rtlCol="0">
            <a:spAutoFit/>
          </a:bodyPr>
          <a:lstStyle/>
          <a:p>
            <a:r>
              <a:rPr lang="en-US" sz="1400">
                <a:solidFill>
                  <a:srgbClr val="000000"/>
                </a:solidFill>
              </a:rPr>
              <a:t>[5x5]</a:t>
            </a:r>
            <a:endParaRPr lang="ru-RU" sz="1400">
              <a:solidFill>
                <a:srgbClr val="000000"/>
              </a:solidFill>
            </a:endParaRPr>
          </a:p>
        </p:txBody>
      </p:sp>
      <p:sp>
        <p:nvSpPr>
          <p:cNvPr id="34" name="TextBox 33">
            <a:extLst>
              <a:ext uri="{FF2B5EF4-FFF2-40B4-BE49-F238E27FC236}">
                <a16:creationId xmlns:a16="http://schemas.microsoft.com/office/drawing/2014/main" id="{DE3B396A-F64C-402C-A622-3EC3093B3097}"/>
              </a:ext>
            </a:extLst>
          </p:cNvPr>
          <p:cNvSpPr txBox="1"/>
          <p:nvPr/>
        </p:nvSpPr>
        <p:spPr>
          <a:xfrm>
            <a:off x="4091800" y="2748557"/>
            <a:ext cx="370294" cy="215444"/>
          </a:xfrm>
          <a:prstGeom prst="rect">
            <a:avLst/>
          </a:prstGeom>
          <a:noFill/>
        </p:spPr>
        <p:txBody>
          <a:bodyPr wrap="none" lIns="0" tIns="0" rIns="0" bIns="0" rtlCol="0">
            <a:spAutoFit/>
          </a:bodyPr>
          <a:lstStyle/>
          <a:p>
            <a:r>
              <a:rPr lang="en-US" sz="1400">
                <a:solidFill>
                  <a:srgbClr val="000000"/>
                </a:solidFill>
              </a:rPr>
              <a:t>[5x5]</a:t>
            </a:r>
            <a:endParaRPr lang="ru-RU" sz="1400">
              <a:solidFill>
                <a:srgbClr val="000000"/>
              </a:solidFill>
            </a:endParaRPr>
          </a:p>
        </p:txBody>
      </p:sp>
      <mc:AlternateContent xmlns:mc="http://schemas.openxmlformats.org/markup-compatibility/2006" xmlns:a14="http://schemas.microsoft.com/office/drawing/2010/main">
        <mc:Choice Requires="a14">
          <p:sp>
            <p:nvSpPr>
              <p:cNvPr id="35" name="Прямоугольник 34">
                <a:extLst>
                  <a:ext uri="{FF2B5EF4-FFF2-40B4-BE49-F238E27FC236}">
                    <a16:creationId xmlns:a16="http://schemas.microsoft.com/office/drawing/2014/main" id="{336FC6CC-BCC7-47F3-93AA-9F2D87CD2C09}"/>
                  </a:ext>
                </a:extLst>
              </p:cNvPr>
              <p:cNvSpPr/>
              <p:nvPr/>
            </p:nvSpPr>
            <p:spPr>
              <a:xfrm>
                <a:off x="584220" y="2066164"/>
                <a:ext cx="67409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000000"/>
                          </a:solidFill>
                          <a:latin typeface="Cambria Math" panose="02040503050406030204" pitchFamily="18" charset="0"/>
                        </a:rPr>
                        <m:t>𝑝</m:t>
                      </m:r>
                      <m:d>
                        <m:dPr>
                          <m:ctrlPr>
                            <a:rPr lang="en-US" sz="1400" i="1">
                              <a:solidFill>
                                <a:srgbClr val="000000"/>
                              </a:solidFill>
                              <a:latin typeface="Cambria Math" panose="02040503050406030204" pitchFamily="18" charset="0"/>
                            </a:rPr>
                          </m:ctrlPr>
                        </m:dPr>
                        <m:e>
                          <m:r>
                            <a:rPr lang="en-US" sz="1400" i="1">
                              <a:solidFill>
                                <a:srgbClr val="000000"/>
                              </a:solidFill>
                              <a:latin typeface="Cambria Math" panose="02040503050406030204" pitchFamily="18" charset="0"/>
                            </a:rPr>
                            <m:t>𝑎</m:t>
                          </m:r>
                          <m:r>
                            <a:rPr lang="en-US" sz="1400" i="1">
                              <a:solidFill>
                                <a:srgbClr val="000000"/>
                              </a:solidFill>
                              <a:latin typeface="Cambria Math" panose="02040503050406030204" pitchFamily="18" charset="0"/>
                            </a:rPr>
                            <m:t>1</m:t>
                          </m:r>
                        </m:e>
                      </m:d>
                    </m:oMath>
                  </m:oMathPara>
                </a14:m>
                <a:endParaRPr lang="ru-RU" sz="1400"/>
              </a:p>
            </p:txBody>
          </p:sp>
        </mc:Choice>
        <mc:Fallback xmlns="">
          <p:sp>
            <p:nvSpPr>
              <p:cNvPr id="35" name="Прямоугольник 34">
                <a:extLst>
                  <a:ext uri="{FF2B5EF4-FFF2-40B4-BE49-F238E27FC236}">
                    <a16:creationId xmlns:a16="http://schemas.microsoft.com/office/drawing/2014/main" id="{336FC6CC-BCC7-47F3-93AA-9F2D87CD2C09}"/>
                  </a:ext>
                </a:extLst>
              </p:cNvPr>
              <p:cNvSpPr>
                <a:spLocks noRot="1" noChangeAspect="1" noMove="1" noResize="1" noEditPoints="1" noAdjustHandles="1" noChangeArrowheads="1" noChangeShapeType="1" noTextEdit="1"/>
              </p:cNvSpPr>
              <p:nvPr/>
            </p:nvSpPr>
            <p:spPr>
              <a:xfrm>
                <a:off x="584220" y="2066164"/>
                <a:ext cx="674094" cy="307777"/>
              </a:xfrm>
              <a:prstGeom prst="rect">
                <a:avLst/>
              </a:prstGeom>
              <a:blipFill>
                <a:blip r:embed="rId7"/>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Прямоугольник 35">
                <a:extLst>
                  <a:ext uri="{FF2B5EF4-FFF2-40B4-BE49-F238E27FC236}">
                    <a16:creationId xmlns:a16="http://schemas.microsoft.com/office/drawing/2014/main" id="{D5179DDE-D867-42A7-9127-D3639B28694E}"/>
                  </a:ext>
                </a:extLst>
              </p:cNvPr>
              <p:cNvSpPr/>
              <p:nvPr/>
            </p:nvSpPr>
            <p:spPr>
              <a:xfrm>
                <a:off x="1747655" y="2063121"/>
                <a:ext cx="92967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000000"/>
                          </a:solidFill>
                          <a:latin typeface="Cambria Math" panose="02040503050406030204" pitchFamily="18" charset="0"/>
                        </a:rPr>
                        <m:t>𝑝</m:t>
                      </m:r>
                      <m:d>
                        <m:dPr>
                          <m:ctrlPr>
                            <a:rPr lang="en-US" sz="1400" i="1">
                              <a:solidFill>
                                <a:srgbClr val="000000"/>
                              </a:solidFill>
                              <a:latin typeface="Cambria Math" panose="02040503050406030204" pitchFamily="18" charset="0"/>
                            </a:rPr>
                          </m:ctrlPr>
                        </m:dPr>
                        <m:e>
                          <m:r>
                            <a:rPr lang="en-US" sz="1400" i="1">
                              <a:solidFill>
                                <a:srgbClr val="000000"/>
                              </a:solidFill>
                              <a:latin typeface="Cambria Math" panose="02040503050406030204" pitchFamily="18" charset="0"/>
                            </a:rPr>
                            <m:t>𝑎</m:t>
                          </m:r>
                          <m:r>
                            <a:rPr lang="en-US" sz="1400" i="1">
                              <a:solidFill>
                                <a:srgbClr val="000000"/>
                              </a:solidFill>
                              <a:latin typeface="Cambria Math" panose="02040503050406030204" pitchFamily="18" charset="0"/>
                            </a:rPr>
                            <m:t>2</m:t>
                          </m:r>
                        </m:e>
                        <m:e>
                          <m:r>
                            <a:rPr lang="en-US" sz="1400" i="1">
                              <a:solidFill>
                                <a:srgbClr val="000000"/>
                              </a:solidFill>
                              <a:latin typeface="Cambria Math" panose="02040503050406030204" pitchFamily="18" charset="0"/>
                            </a:rPr>
                            <m:t>𝑎</m:t>
                          </m:r>
                          <m:r>
                            <a:rPr lang="en-US" sz="1400" i="1">
                              <a:solidFill>
                                <a:srgbClr val="000000"/>
                              </a:solidFill>
                              <a:latin typeface="Cambria Math" panose="02040503050406030204" pitchFamily="18" charset="0"/>
                            </a:rPr>
                            <m:t>1</m:t>
                          </m:r>
                        </m:e>
                      </m:d>
                    </m:oMath>
                  </m:oMathPara>
                </a14:m>
                <a:endParaRPr lang="ru-RU" sz="1400"/>
              </a:p>
            </p:txBody>
          </p:sp>
        </mc:Choice>
        <mc:Fallback xmlns="">
          <p:sp>
            <p:nvSpPr>
              <p:cNvPr id="36" name="Прямоугольник 35">
                <a:extLst>
                  <a:ext uri="{FF2B5EF4-FFF2-40B4-BE49-F238E27FC236}">
                    <a16:creationId xmlns:a16="http://schemas.microsoft.com/office/drawing/2014/main" id="{D5179DDE-D867-42A7-9127-D3639B28694E}"/>
                  </a:ext>
                </a:extLst>
              </p:cNvPr>
              <p:cNvSpPr>
                <a:spLocks noRot="1" noChangeAspect="1" noMove="1" noResize="1" noEditPoints="1" noAdjustHandles="1" noChangeArrowheads="1" noChangeShapeType="1" noTextEdit="1"/>
              </p:cNvSpPr>
              <p:nvPr/>
            </p:nvSpPr>
            <p:spPr>
              <a:xfrm>
                <a:off x="1747655" y="2063121"/>
                <a:ext cx="929678"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Прямоугольник 36">
                <a:extLst>
                  <a:ext uri="{FF2B5EF4-FFF2-40B4-BE49-F238E27FC236}">
                    <a16:creationId xmlns:a16="http://schemas.microsoft.com/office/drawing/2014/main" id="{3D571E69-5020-418B-AAD5-84D2A63F0AE9}"/>
                  </a:ext>
                </a:extLst>
              </p:cNvPr>
              <p:cNvSpPr/>
              <p:nvPr/>
            </p:nvSpPr>
            <p:spPr>
              <a:xfrm>
                <a:off x="3162122" y="2059286"/>
                <a:ext cx="92967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solidFill>
                            <a:srgbClr val="000000"/>
                          </a:solidFill>
                          <a:latin typeface="Cambria Math" panose="02040503050406030204" pitchFamily="18" charset="0"/>
                        </a:rPr>
                        <m:t>𝑝</m:t>
                      </m:r>
                      <m:d>
                        <m:dPr>
                          <m:ctrlPr>
                            <a:rPr lang="en-US" sz="1400" i="1">
                              <a:solidFill>
                                <a:srgbClr val="000000"/>
                              </a:solidFill>
                              <a:latin typeface="Cambria Math" panose="02040503050406030204" pitchFamily="18" charset="0"/>
                            </a:rPr>
                          </m:ctrlPr>
                        </m:dPr>
                        <m:e>
                          <m:r>
                            <a:rPr lang="en-US" sz="1400" i="1">
                              <a:solidFill>
                                <a:srgbClr val="000000"/>
                              </a:solidFill>
                              <a:latin typeface="Cambria Math" panose="02040503050406030204" pitchFamily="18" charset="0"/>
                            </a:rPr>
                            <m:t>𝑎</m:t>
                          </m:r>
                          <m:r>
                            <a:rPr lang="en-US" sz="1400" i="1">
                              <a:solidFill>
                                <a:srgbClr val="000000"/>
                              </a:solidFill>
                              <a:latin typeface="Cambria Math" panose="02040503050406030204" pitchFamily="18" charset="0"/>
                            </a:rPr>
                            <m:t>3</m:t>
                          </m:r>
                        </m:e>
                        <m:e>
                          <m:r>
                            <a:rPr lang="en-US" sz="1400" i="1">
                              <a:solidFill>
                                <a:srgbClr val="000000"/>
                              </a:solidFill>
                              <a:latin typeface="Cambria Math" panose="02040503050406030204" pitchFamily="18" charset="0"/>
                            </a:rPr>
                            <m:t>𝑎</m:t>
                          </m:r>
                          <m:r>
                            <a:rPr lang="en-US" sz="1400" i="1">
                              <a:solidFill>
                                <a:srgbClr val="000000"/>
                              </a:solidFill>
                              <a:latin typeface="Cambria Math" panose="02040503050406030204" pitchFamily="18" charset="0"/>
                            </a:rPr>
                            <m:t>2</m:t>
                          </m:r>
                        </m:e>
                      </m:d>
                    </m:oMath>
                  </m:oMathPara>
                </a14:m>
                <a:endParaRPr lang="ru-RU" sz="1400"/>
              </a:p>
            </p:txBody>
          </p:sp>
        </mc:Choice>
        <mc:Fallback xmlns="">
          <p:sp>
            <p:nvSpPr>
              <p:cNvPr id="37" name="Прямоугольник 36">
                <a:extLst>
                  <a:ext uri="{FF2B5EF4-FFF2-40B4-BE49-F238E27FC236}">
                    <a16:creationId xmlns:a16="http://schemas.microsoft.com/office/drawing/2014/main" id="{3D571E69-5020-418B-AAD5-84D2A63F0AE9}"/>
                  </a:ext>
                </a:extLst>
              </p:cNvPr>
              <p:cNvSpPr>
                <a:spLocks noRot="1" noChangeAspect="1" noMove="1" noResize="1" noEditPoints="1" noAdjustHandles="1" noChangeArrowheads="1" noChangeShapeType="1" noTextEdit="1"/>
              </p:cNvSpPr>
              <p:nvPr/>
            </p:nvSpPr>
            <p:spPr>
              <a:xfrm>
                <a:off x="3162122" y="2059286"/>
                <a:ext cx="929678" cy="307777"/>
              </a:xfrm>
              <a:prstGeom prst="rect">
                <a:avLst/>
              </a:prstGeom>
              <a:blipFill>
                <a:blip r:embed="rId9"/>
                <a:stretch>
                  <a:fillRect b="-2000"/>
                </a:stretch>
              </a:blipFill>
            </p:spPr>
            <p:txBody>
              <a:bodyPr/>
              <a:lstStyle/>
              <a:p>
                <a:r>
                  <a:rPr lang="en-US">
                    <a:noFill/>
                  </a:rPr>
                  <a:t> </a:t>
                </a:r>
              </a:p>
            </p:txBody>
          </p:sp>
        </mc:Fallback>
      </mc:AlternateContent>
      <p:cxnSp>
        <p:nvCxnSpPr>
          <p:cNvPr id="39" name="Прямая со стрелкой 38">
            <a:extLst>
              <a:ext uri="{FF2B5EF4-FFF2-40B4-BE49-F238E27FC236}">
                <a16:creationId xmlns:a16="http://schemas.microsoft.com/office/drawing/2014/main" id="{29E06773-C5FC-4970-99F5-B9839522B0CA}"/>
              </a:ext>
            </a:extLst>
          </p:cNvPr>
          <p:cNvCxnSpPr>
            <a:cxnSpLocks/>
          </p:cNvCxnSpPr>
          <p:nvPr/>
        </p:nvCxnSpPr>
        <p:spPr>
          <a:xfrm>
            <a:off x="717431" y="3802294"/>
            <a:ext cx="40825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1" name="Прямоугольник 40">
            <a:extLst>
              <a:ext uri="{FF2B5EF4-FFF2-40B4-BE49-F238E27FC236}">
                <a16:creationId xmlns:a16="http://schemas.microsoft.com/office/drawing/2014/main" id="{B87FAD92-0C03-4258-974F-5B0E28F8B770}"/>
              </a:ext>
            </a:extLst>
          </p:cNvPr>
          <p:cNvSpPr/>
          <p:nvPr/>
        </p:nvSpPr>
        <p:spPr>
          <a:xfrm>
            <a:off x="1322128" y="3740834"/>
            <a:ext cx="209694" cy="17748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2" name="Прямоугольник 41">
            <a:extLst>
              <a:ext uri="{FF2B5EF4-FFF2-40B4-BE49-F238E27FC236}">
                <a16:creationId xmlns:a16="http://schemas.microsoft.com/office/drawing/2014/main" id="{7923718D-DB4E-44E7-8E03-5A9CDEEE9700}"/>
              </a:ext>
            </a:extLst>
          </p:cNvPr>
          <p:cNvSpPr/>
          <p:nvPr/>
        </p:nvSpPr>
        <p:spPr>
          <a:xfrm>
            <a:off x="1900666" y="3528223"/>
            <a:ext cx="1322520" cy="177482"/>
          </a:xfrm>
          <a:prstGeom prst="rect">
            <a:avLst/>
          </a:prstGeom>
          <a:solidFill>
            <a:srgbClr val="D9D9D9">
              <a:alpha val="40000"/>
            </a:srgb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3" name="Прямоугольник 42">
            <a:extLst>
              <a:ext uri="{FF2B5EF4-FFF2-40B4-BE49-F238E27FC236}">
                <a16:creationId xmlns:a16="http://schemas.microsoft.com/office/drawing/2014/main" id="{88476E41-8C49-42C8-A118-C891A1FDEF49}"/>
              </a:ext>
            </a:extLst>
          </p:cNvPr>
          <p:cNvSpPr/>
          <p:nvPr/>
        </p:nvSpPr>
        <p:spPr>
          <a:xfrm>
            <a:off x="2872738" y="3523560"/>
            <a:ext cx="209694" cy="17748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4" name="Прямоугольник 43">
                <a:extLst>
                  <a:ext uri="{FF2B5EF4-FFF2-40B4-BE49-F238E27FC236}">
                    <a16:creationId xmlns:a16="http://schemas.microsoft.com/office/drawing/2014/main" id="{63044B01-874A-4836-A752-7A6F60A2CFE3}"/>
                  </a:ext>
                </a:extLst>
              </p:cNvPr>
              <p:cNvSpPr/>
              <p:nvPr/>
            </p:nvSpPr>
            <p:spPr>
              <a:xfrm>
                <a:off x="981455" y="3286842"/>
                <a:ext cx="33367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solidFill>
                            <a:srgbClr val="000000"/>
                          </a:solidFill>
                          <a:latin typeface="Cambria Math" panose="02040503050406030204" pitchFamily="18" charset="0"/>
                        </a:rPr>
                        <m:t>𝑎</m:t>
                      </m:r>
                      <m:r>
                        <a:rPr lang="en-US" sz="1100" i="1">
                          <a:solidFill>
                            <a:srgbClr val="000000"/>
                          </a:solidFill>
                          <a:latin typeface="Cambria Math" panose="02040503050406030204" pitchFamily="18" charset="0"/>
                        </a:rPr>
                        <m:t>1</m:t>
                      </m:r>
                    </m:oMath>
                  </m:oMathPara>
                </a14:m>
                <a:endParaRPr lang="ru-RU" sz="1100"/>
              </a:p>
            </p:txBody>
          </p:sp>
        </mc:Choice>
        <mc:Fallback xmlns="">
          <p:sp>
            <p:nvSpPr>
              <p:cNvPr id="44" name="Прямоугольник 43">
                <a:extLst>
                  <a:ext uri="{FF2B5EF4-FFF2-40B4-BE49-F238E27FC236}">
                    <a16:creationId xmlns:a16="http://schemas.microsoft.com/office/drawing/2014/main" id="{63044B01-874A-4836-A752-7A6F60A2CFE3}"/>
                  </a:ext>
                </a:extLst>
              </p:cNvPr>
              <p:cNvSpPr>
                <a:spLocks noRot="1" noChangeAspect="1" noMove="1" noResize="1" noEditPoints="1" noAdjustHandles="1" noChangeArrowheads="1" noChangeShapeType="1" noTextEdit="1"/>
              </p:cNvSpPr>
              <p:nvPr/>
            </p:nvSpPr>
            <p:spPr>
              <a:xfrm>
                <a:off x="981455" y="3286842"/>
                <a:ext cx="333670" cy="2616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Прямоугольник 44">
                <a:extLst>
                  <a:ext uri="{FF2B5EF4-FFF2-40B4-BE49-F238E27FC236}">
                    <a16:creationId xmlns:a16="http://schemas.microsoft.com/office/drawing/2014/main" id="{E09E3E94-4820-4C32-811D-FE767945C860}"/>
                  </a:ext>
                </a:extLst>
              </p:cNvPr>
              <p:cNvSpPr/>
              <p:nvPr/>
            </p:nvSpPr>
            <p:spPr>
              <a:xfrm>
                <a:off x="1640836" y="3300611"/>
                <a:ext cx="33367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solidFill>
                            <a:srgbClr val="000000"/>
                          </a:solidFill>
                          <a:latin typeface="Cambria Math" panose="02040503050406030204" pitchFamily="18" charset="0"/>
                        </a:rPr>
                        <m:t>𝑎</m:t>
                      </m:r>
                      <m:r>
                        <a:rPr lang="en-US" sz="1100" i="1">
                          <a:solidFill>
                            <a:srgbClr val="000000"/>
                          </a:solidFill>
                          <a:latin typeface="Cambria Math" panose="02040503050406030204" pitchFamily="18" charset="0"/>
                        </a:rPr>
                        <m:t>1</m:t>
                      </m:r>
                    </m:oMath>
                  </m:oMathPara>
                </a14:m>
                <a:endParaRPr lang="ru-RU" sz="1100"/>
              </a:p>
            </p:txBody>
          </p:sp>
        </mc:Choice>
        <mc:Fallback xmlns="">
          <p:sp>
            <p:nvSpPr>
              <p:cNvPr id="45" name="Прямоугольник 44">
                <a:extLst>
                  <a:ext uri="{FF2B5EF4-FFF2-40B4-BE49-F238E27FC236}">
                    <a16:creationId xmlns:a16="http://schemas.microsoft.com/office/drawing/2014/main" id="{E09E3E94-4820-4C32-811D-FE767945C860}"/>
                  </a:ext>
                </a:extLst>
              </p:cNvPr>
              <p:cNvSpPr>
                <a:spLocks noRot="1" noChangeAspect="1" noMove="1" noResize="1" noEditPoints="1" noAdjustHandles="1" noChangeArrowheads="1" noChangeShapeType="1" noTextEdit="1"/>
              </p:cNvSpPr>
              <p:nvPr/>
            </p:nvSpPr>
            <p:spPr>
              <a:xfrm>
                <a:off x="1640836" y="3300611"/>
                <a:ext cx="333670" cy="2616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Прямоугольник 45">
                <a:extLst>
                  <a:ext uri="{FF2B5EF4-FFF2-40B4-BE49-F238E27FC236}">
                    <a16:creationId xmlns:a16="http://schemas.microsoft.com/office/drawing/2014/main" id="{9F301848-579B-4A60-AF64-3680FB33395C}"/>
                  </a:ext>
                </a:extLst>
              </p:cNvPr>
              <p:cNvSpPr/>
              <p:nvPr/>
            </p:nvSpPr>
            <p:spPr>
              <a:xfrm>
                <a:off x="2413279" y="2937982"/>
                <a:ext cx="33367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srgbClr val="000000"/>
                          </a:solidFill>
                          <a:latin typeface="Cambria Math" panose="02040503050406030204" pitchFamily="18" charset="0"/>
                        </a:rPr>
                        <m:t>𝑎</m:t>
                      </m:r>
                      <m:r>
                        <a:rPr lang="en-US" sz="1100" b="0" i="1" smtClean="0">
                          <a:solidFill>
                            <a:srgbClr val="000000"/>
                          </a:solidFill>
                          <a:latin typeface="Cambria Math" panose="02040503050406030204" pitchFamily="18" charset="0"/>
                        </a:rPr>
                        <m:t>2</m:t>
                      </m:r>
                    </m:oMath>
                  </m:oMathPara>
                </a14:m>
                <a:endParaRPr lang="ru-RU" sz="1100"/>
              </a:p>
            </p:txBody>
          </p:sp>
        </mc:Choice>
        <mc:Fallback xmlns="">
          <p:sp>
            <p:nvSpPr>
              <p:cNvPr id="46" name="Прямоугольник 45">
                <a:extLst>
                  <a:ext uri="{FF2B5EF4-FFF2-40B4-BE49-F238E27FC236}">
                    <a16:creationId xmlns:a16="http://schemas.microsoft.com/office/drawing/2014/main" id="{9F301848-579B-4A60-AF64-3680FB33395C}"/>
                  </a:ext>
                </a:extLst>
              </p:cNvPr>
              <p:cNvSpPr>
                <a:spLocks noRot="1" noChangeAspect="1" noMove="1" noResize="1" noEditPoints="1" noAdjustHandles="1" noChangeArrowheads="1" noChangeShapeType="1" noTextEdit="1"/>
              </p:cNvSpPr>
              <p:nvPr/>
            </p:nvSpPr>
            <p:spPr>
              <a:xfrm>
                <a:off x="2413279" y="2937982"/>
                <a:ext cx="333670" cy="261610"/>
              </a:xfrm>
              <a:prstGeom prst="rect">
                <a:avLst/>
              </a:prstGeom>
              <a:blipFill>
                <a:blip r:embed="rId11"/>
                <a:stretch>
                  <a:fillRect/>
                </a:stretch>
              </a:blipFill>
            </p:spPr>
            <p:txBody>
              <a:bodyPr/>
              <a:lstStyle/>
              <a:p>
                <a:r>
                  <a:rPr lang="en-US">
                    <a:noFill/>
                  </a:rPr>
                  <a:t> </a:t>
                </a:r>
              </a:p>
            </p:txBody>
          </p:sp>
        </mc:Fallback>
      </mc:AlternateContent>
      <p:sp>
        <p:nvSpPr>
          <p:cNvPr id="47" name="Прямоугольник 46">
            <a:extLst>
              <a:ext uri="{FF2B5EF4-FFF2-40B4-BE49-F238E27FC236}">
                <a16:creationId xmlns:a16="http://schemas.microsoft.com/office/drawing/2014/main" id="{2A8AFF1E-F11B-48A4-A33F-D8CCEEA35318}"/>
              </a:ext>
            </a:extLst>
          </p:cNvPr>
          <p:cNvSpPr/>
          <p:nvPr/>
        </p:nvSpPr>
        <p:spPr>
          <a:xfrm rot="16200000">
            <a:off x="4309135" y="3274796"/>
            <a:ext cx="545455" cy="370292"/>
          </a:xfrm>
          <a:prstGeom prst="rect">
            <a:avLst/>
          </a:prstGeom>
          <a:solidFill>
            <a:srgbClr val="D9D9D9">
              <a:alpha val="40000"/>
            </a:srgb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8" name="Прямоугольник 47">
                <a:extLst>
                  <a:ext uri="{FF2B5EF4-FFF2-40B4-BE49-F238E27FC236}">
                    <a16:creationId xmlns:a16="http://schemas.microsoft.com/office/drawing/2014/main" id="{ED536FEB-B639-448B-8409-9626F08B0CB5}"/>
                  </a:ext>
                </a:extLst>
              </p:cNvPr>
              <p:cNvSpPr/>
              <p:nvPr/>
            </p:nvSpPr>
            <p:spPr>
              <a:xfrm>
                <a:off x="4110112" y="2943621"/>
                <a:ext cx="33367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srgbClr val="000000"/>
                          </a:solidFill>
                          <a:latin typeface="Cambria Math" panose="02040503050406030204" pitchFamily="18" charset="0"/>
                        </a:rPr>
                        <m:t>𝑎</m:t>
                      </m:r>
                      <m:r>
                        <a:rPr lang="en-US" sz="1100" b="0" i="1" smtClean="0">
                          <a:solidFill>
                            <a:srgbClr val="000000"/>
                          </a:solidFill>
                          <a:latin typeface="Cambria Math" panose="02040503050406030204" pitchFamily="18" charset="0"/>
                        </a:rPr>
                        <m:t>2</m:t>
                      </m:r>
                    </m:oMath>
                  </m:oMathPara>
                </a14:m>
                <a:endParaRPr lang="ru-RU" sz="1100"/>
              </a:p>
            </p:txBody>
          </p:sp>
        </mc:Choice>
        <mc:Fallback xmlns="">
          <p:sp>
            <p:nvSpPr>
              <p:cNvPr id="48" name="Прямоугольник 47">
                <a:extLst>
                  <a:ext uri="{FF2B5EF4-FFF2-40B4-BE49-F238E27FC236}">
                    <a16:creationId xmlns:a16="http://schemas.microsoft.com/office/drawing/2014/main" id="{ED536FEB-B639-448B-8409-9626F08B0CB5}"/>
                  </a:ext>
                </a:extLst>
              </p:cNvPr>
              <p:cNvSpPr>
                <a:spLocks noRot="1" noChangeAspect="1" noMove="1" noResize="1" noEditPoints="1" noAdjustHandles="1" noChangeArrowheads="1" noChangeShapeType="1" noTextEdit="1"/>
              </p:cNvSpPr>
              <p:nvPr/>
            </p:nvSpPr>
            <p:spPr>
              <a:xfrm>
                <a:off x="4110112" y="2943621"/>
                <a:ext cx="333670" cy="2616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Прямоугольник 48">
                <a:extLst>
                  <a:ext uri="{FF2B5EF4-FFF2-40B4-BE49-F238E27FC236}">
                    <a16:creationId xmlns:a16="http://schemas.microsoft.com/office/drawing/2014/main" id="{7E3B91C5-16D4-4FBB-8D2C-792E46F7F9BF}"/>
                  </a:ext>
                </a:extLst>
              </p:cNvPr>
              <p:cNvSpPr/>
              <p:nvPr/>
            </p:nvSpPr>
            <p:spPr>
              <a:xfrm>
                <a:off x="3278819" y="3313468"/>
                <a:ext cx="33367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srgbClr val="000000"/>
                          </a:solidFill>
                          <a:latin typeface="Cambria Math" panose="02040503050406030204" pitchFamily="18" charset="0"/>
                        </a:rPr>
                        <m:t>𝑎</m:t>
                      </m:r>
                      <m:r>
                        <a:rPr lang="en-US" sz="1100" b="0" i="1" smtClean="0">
                          <a:solidFill>
                            <a:srgbClr val="000000"/>
                          </a:solidFill>
                          <a:latin typeface="Cambria Math" panose="02040503050406030204" pitchFamily="18" charset="0"/>
                        </a:rPr>
                        <m:t>3</m:t>
                      </m:r>
                    </m:oMath>
                  </m:oMathPara>
                </a14:m>
                <a:endParaRPr lang="ru-RU" sz="1100"/>
              </a:p>
            </p:txBody>
          </p:sp>
        </mc:Choice>
        <mc:Fallback xmlns="">
          <p:sp>
            <p:nvSpPr>
              <p:cNvPr id="49" name="Прямоугольник 48">
                <a:extLst>
                  <a:ext uri="{FF2B5EF4-FFF2-40B4-BE49-F238E27FC236}">
                    <a16:creationId xmlns:a16="http://schemas.microsoft.com/office/drawing/2014/main" id="{7E3B91C5-16D4-4FBB-8D2C-792E46F7F9BF}"/>
                  </a:ext>
                </a:extLst>
              </p:cNvPr>
              <p:cNvSpPr>
                <a:spLocks noRot="1" noChangeAspect="1" noMove="1" noResize="1" noEditPoints="1" noAdjustHandles="1" noChangeArrowheads="1" noChangeShapeType="1" noTextEdit="1"/>
              </p:cNvSpPr>
              <p:nvPr/>
            </p:nvSpPr>
            <p:spPr>
              <a:xfrm>
                <a:off x="3278819" y="3313468"/>
                <a:ext cx="333670" cy="261610"/>
              </a:xfrm>
              <a:prstGeom prst="rect">
                <a:avLst/>
              </a:prstGeom>
              <a:blipFill>
                <a:blip r:embed="rId12"/>
                <a:stretch>
                  <a:fillRect/>
                </a:stretch>
              </a:blipFill>
            </p:spPr>
            <p:txBody>
              <a:bodyPr/>
              <a:lstStyle/>
              <a:p>
                <a:r>
                  <a:rPr lang="en-US">
                    <a:noFill/>
                  </a:rPr>
                  <a:t> </a:t>
                </a:r>
              </a:p>
            </p:txBody>
          </p:sp>
        </mc:Fallback>
      </mc:AlternateContent>
      <p:sp>
        <p:nvSpPr>
          <p:cNvPr id="50" name="Прямоугольник 49">
            <a:extLst>
              <a:ext uri="{FF2B5EF4-FFF2-40B4-BE49-F238E27FC236}">
                <a16:creationId xmlns:a16="http://schemas.microsoft.com/office/drawing/2014/main" id="{89796BD8-9839-49D0-BD42-C1DE0E36FB53}"/>
              </a:ext>
            </a:extLst>
          </p:cNvPr>
          <p:cNvSpPr/>
          <p:nvPr/>
        </p:nvSpPr>
        <p:spPr>
          <a:xfrm>
            <a:off x="4483330" y="3494934"/>
            <a:ext cx="209694" cy="535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51" name="TextBox 50">
            <a:extLst>
              <a:ext uri="{FF2B5EF4-FFF2-40B4-BE49-F238E27FC236}">
                <a16:creationId xmlns:a16="http://schemas.microsoft.com/office/drawing/2014/main" id="{8564A942-F6B2-468B-93BE-F383A312D978}"/>
              </a:ext>
            </a:extLst>
          </p:cNvPr>
          <p:cNvSpPr txBox="1"/>
          <p:nvPr/>
        </p:nvSpPr>
        <p:spPr>
          <a:xfrm>
            <a:off x="5176287" y="1783034"/>
            <a:ext cx="3617177" cy="338554"/>
          </a:xfrm>
          <a:prstGeom prst="rect">
            <a:avLst/>
          </a:prstGeom>
          <a:noFill/>
        </p:spPr>
        <p:txBody>
          <a:bodyPr wrap="square" rtlCol="0" anchor="t">
            <a:spAutoFit/>
          </a:bodyPr>
          <a:lstStyle/>
          <a:p>
            <a:r>
              <a:rPr lang="en-US" sz="1600" b="1"/>
              <a:t>Using model of MRV</a:t>
            </a:r>
            <a:r>
              <a:rPr lang="ru-RU" sz="1600" b="1"/>
              <a:t>:</a:t>
            </a:r>
            <a:endParaRPr lang="ru-RU" sz="1600" b="1">
              <a:cs typeface="Calibri"/>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9167B0A-4878-4A7D-BA93-BFAB4AF247CA}"/>
                  </a:ext>
                </a:extLst>
              </p:cNvPr>
              <p:cNvSpPr txBox="1"/>
              <p:nvPr/>
            </p:nvSpPr>
            <p:spPr>
              <a:xfrm>
                <a:off x="5176287" y="2383448"/>
                <a:ext cx="4008649" cy="2215991"/>
              </a:xfrm>
              <a:prstGeom prst="rect">
                <a:avLst/>
              </a:prstGeom>
              <a:noFill/>
            </p:spPr>
            <p:txBody>
              <a:bodyPr wrap="square" rtlCol="0">
                <a:spAutoFit/>
              </a:bodyPr>
              <a:lstStyle/>
              <a:p>
                <a:r>
                  <a:rPr lang="en-US" sz="1600" b="1">
                    <a:solidFill>
                      <a:schemeClr val="accent1"/>
                    </a:solidFill>
                  </a:rPr>
                  <a:t>Repeat</a:t>
                </a:r>
                <a:r>
                  <a:rPr lang="ru-RU" sz="1600" b="1">
                    <a:solidFill>
                      <a:schemeClr val="accent1"/>
                    </a:solidFill>
                  </a:rPr>
                  <a:t> </a:t>
                </a:r>
                <a:r>
                  <a:rPr lang="en-US" sz="1600" b="1" i="1">
                    <a:solidFill>
                      <a:schemeClr val="accent1"/>
                    </a:solidFill>
                  </a:rPr>
                  <a:t>N</a:t>
                </a:r>
                <a:r>
                  <a:rPr lang="en-US" sz="1600" b="1">
                    <a:solidFill>
                      <a:schemeClr val="accent1"/>
                    </a:solidFill>
                  </a:rPr>
                  <a:t> times</a:t>
                </a:r>
                <a:r>
                  <a:rPr lang="ru-RU" sz="1600" b="1">
                    <a:solidFill>
                      <a:schemeClr val="accent1"/>
                    </a:solidFill>
                  </a:rPr>
                  <a:t> </a:t>
                </a:r>
                <a:r>
                  <a:rPr lang="en-US" sz="1600" b="1">
                    <a:solidFill>
                      <a:schemeClr val="accent1"/>
                    </a:solidFill>
                  </a:rPr>
                  <a:t>the following steps</a:t>
                </a:r>
                <a:r>
                  <a:rPr lang="ru-RU" sz="1600" b="1">
                    <a:solidFill>
                      <a:schemeClr val="accent1"/>
                    </a:solidFill>
                  </a:rPr>
                  <a:t>:</a:t>
                </a:r>
              </a:p>
              <a:p>
                <a:r>
                  <a:rPr lang="en-US" sz="1600"/>
                  <a:t>Step</a:t>
                </a:r>
                <a:r>
                  <a:rPr lang="ru-RU" sz="1600"/>
                  <a:t> 1. </a:t>
                </a:r>
                <a:r>
                  <a:rPr lang="en-US" sz="1600"/>
                  <a:t>Generate random value</a:t>
                </a:r>
                <a:r>
                  <a:rPr lang="en-US" sz="160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𝑎</m:t>
                        </m:r>
                        <m:r>
                          <a:rPr lang="en-US" sz="1600" i="1">
                            <a:solidFill>
                              <a:srgbClr val="000000"/>
                            </a:solidFill>
                            <a:latin typeface="Cambria Math" panose="02040503050406030204" pitchFamily="18" charset="0"/>
                          </a:rPr>
                          <m:t>1</m:t>
                        </m:r>
                      </m:e>
                      <m:sub>
                        <m:r>
                          <a:rPr lang="ru-RU"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𝑖</m:t>
                        </m:r>
                        <m:r>
                          <a:rPr lang="ru-RU" sz="1600" i="1">
                            <a:solidFill>
                              <a:srgbClr val="000000"/>
                            </a:solidFill>
                            <a:latin typeface="Cambria Math" panose="02040503050406030204" pitchFamily="18" charset="0"/>
                          </a:rPr>
                          <m:t>)</m:t>
                        </m:r>
                      </m:sub>
                    </m:sSub>
                  </m:oMath>
                </a14:m>
                <a:r>
                  <a:rPr lang="ru-RU" sz="1600"/>
                  <a:t> </a:t>
                </a:r>
                <a:r>
                  <a:rPr lang="en-US" sz="1600"/>
                  <a:t>using Monte Carlo method from distribution </a:t>
                </a:r>
                <a14:m>
                  <m:oMath xmlns:m="http://schemas.openxmlformats.org/officeDocument/2006/math">
                    <m:r>
                      <a:rPr lang="en-US" sz="1600" i="1">
                        <a:solidFill>
                          <a:srgbClr val="000000"/>
                        </a:solidFill>
                        <a:latin typeface="Cambria Math" panose="02040503050406030204" pitchFamily="18" charset="0"/>
                      </a:rPr>
                      <m:t>𝑝</m:t>
                    </m:r>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𝑎</m:t>
                        </m:r>
                        <m:r>
                          <a:rPr lang="en-US" sz="1600" i="1">
                            <a:solidFill>
                              <a:srgbClr val="000000"/>
                            </a:solidFill>
                            <a:latin typeface="Cambria Math" panose="02040503050406030204" pitchFamily="18" charset="0"/>
                          </a:rPr>
                          <m:t>1</m:t>
                        </m:r>
                      </m:e>
                    </m:d>
                  </m:oMath>
                </a14:m>
                <a:r>
                  <a:rPr lang="ru-RU" sz="1600"/>
                  <a:t>.</a:t>
                </a:r>
              </a:p>
              <a:p>
                <a:r>
                  <a:rPr lang="en-US" sz="1600"/>
                  <a:t>Step</a:t>
                </a:r>
                <a:r>
                  <a:rPr lang="ru-RU" sz="1600"/>
                  <a:t> 2. </a:t>
                </a:r>
                <a:r>
                  <a:rPr lang="en-US" sz="1600"/>
                  <a:t>Generate random value</a:t>
                </a:r>
                <a:r>
                  <a:rPr lang="en-US" sz="160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𝑎</m:t>
                        </m:r>
                        <m:r>
                          <a:rPr lang="en-US" sz="1600" b="0" i="1" smtClean="0">
                            <a:solidFill>
                              <a:srgbClr val="000000"/>
                            </a:solidFill>
                            <a:latin typeface="Cambria Math" panose="02040503050406030204" pitchFamily="18" charset="0"/>
                          </a:rPr>
                          <m:t>2</m:t>
                        </m:r>
                      </m:e>
                      <m:sub>
                        <m:r>
                          <a:rPr lang="ru-RU"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𝑖</m:t>
                        </m:r>
                        <m:r>
                          <a:rPr lang="ru-RU" sz="1600" i="1">
                            <a:solidFill>
                              <a:srgbClr val="000000"/>
                            </a:solidFill>
                            <a:latin typeface="Cambria Math" panose="02040503050406030204" pitchFamily="18" charset="0"/>
                          </a:rPr>
                          <m:t>)</m:t>
                        </m:r>
                      </m:sub>
                    </m:sSub>
                  </m:oMath>
                </a14:m>
                <a:r>
                  <a:rPr lang="ru-RU" sz="1600"/>
                  <a:t> </a:t>
                </a:r>
                <a:r>
                  <a:rPr lang="en-US" sz="1600"/>
                  <a:t>from distribution</a:t>
                </a:r>
                <a:r>
                  <a:rPr lang="ru-RU" sz="1600"/>
                  <a:t> </a:t>
                </a:r>
                <a14:m>
                  <m:oMath xmlns:m="http://schemas.openxmlformats.org/officeDocument/2006/math">
                    <m:r>
                      <a:rPr lang="en-US" sz="1600" i="1">
                        <a:solidFill>
                          <a:srgbClr val="000000"/>
                        </a:solidFill>
                        <a:latin typeface="Cambria Math" panose="02040503050406030204" pitchFamily="18" charset="0"/>
                      </a:rPr>
                      <m:t>𝑝</m:t>
                    </m:r>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𝑎</m:t>
                        </m:r>
                        <m:r>
                          <a:rPr lang="en-US" sz="1600" i="1">
                            <a:solidFill>
                              <a:srgbClr val="000000"/>
                            </a:solidFill>
                            <a:latin typeface="Cambria Math" panose="02040503050406030204" pitchFamily="18" charset="0"/>
                          </a:rPr>
                          <m:t>2</m:t>
                        </m:r>
                      </m:e>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𝑎</m:t>
                            </m:r>
                            <m:r>
                              <a:rPr lang="en-US" sz="1600" i="1">
                                <a:solidFill>
                                  <a:srgbClr val="000000"/>
                                </a:solidFill>
                                <a:latin typeface="Cambria Math" panose="02040503050406030204" pitchFamily="18" charset="0"/>
                              </a:rPr>
                              <m:t>1</m:t>
                            </m:r>
                          </m:e>
                          <m:sub>
                            <m:r>
                              <a:rPr lang="ru-RU"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𝑖</m:t>
                            </m:r>
                            <m:r>
                              <a:rPr lang="ru-RU" sz="1600" i="1">
                                <a:solidFill>
                                  <a:srgbClr val="000000"/>
                                </a:solidFill>
                                <a:latin typeface="Cambria Math" panose="02040503050406030204" pitchFamily="18" charset="0"/>
                              </a:rPr>
                              <m:t>)</m:t>
                            </m:r>
                          </m:sub>
                        </m:sSub>
                      </m:e>
                    </m:d>
                    <m:r>
                      <a:rPr lang="en-US" sz="1600" b="0" i="0" smtClean="0">
                        <a:solidFill>
                          <a:srgbClr val="000000"/>
                        </a:solidFill>
                        <a:latin typeface="Cambria Math" panose="02040503050406030204" pitchFamily="18" charset="0"/>
                      </a:rPr>
                      <m:t>.</m:t>
                    </m:r>
                  </m:oMath>
                </a14:m>
                <a:endParaRPr lang="en-US" sz="1600" b="0">
                  <a:solidFill>
                    <a:srgbClr val="000000"/>
                  </a:solidFill>
                </a:endParaRPr>
              </a:p>
              <a:p>
                <a:r>
                  <a:rPr lang="en-US" sz="1600"/>
                  <a:t>Step</a:t>
                </a:r>
                <a:r>
                  <a:rPr lang="ru-RU" sz="1600"/>
                  <a:t> 3. </a:t>
                </a:r>
                <a:r>
                  <a:rPr lang="en-US" sz="1600"/>
                  <a:t>Generate random value</a:t>
                </a:r>
                <a:r>
                  <a:rPr lang="en-US" sz="1600">
                    <a:solidFill>
                      <a:srgbClr val="000000"/>
                    </a:solidFill>
                  </a:rPr>
                  <a:t>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𝑎</m:t>
                        </m:r>
                        <m:r>
                          <a:rPr lang="ru-RU" sz="1600" b="0" i="1" smtClean="0">
                            <a:solidFill>
                              <a:srgbClr val="000000"/>
                            </a:solidFill>
                            <a:latin typeface="Cambria Math" panose="02040503050406030204" pitchFamily="18" charset="0"/>
                          </a:rPr>
                          <m:t>3</m:t>
                        </m:r>
                      </m:e>
                      <m:sub>
                        <m:r>
                          <a:rPr lang="ru-RU"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𝑖</m:t>
                        </m:r>
                        <m:r>
                          <a:rPr lang="ru-RU" sz="1600" i="1">
                            <a:solidFill>
                              <a:srgbClr val="000000"/>
                            </a:solidFill>
                            <a:latin typeface="Cambria Math" panose="02040503050406030204" pitchFamily="18" charset="0"/>
                          </a:rPr>
                          <m:t>)</m:t>
                        </m:r>
                      </m:sub>
                    </m:sSub>
                  </m:oMath>
                </a14:m>
                <a:r>
                  <a:rPr lang="ru-RU" sz="1600"/>
                  <a:t> </a:t>
                </a:r>
                <a:r>
                  <a:rPr lang="en-US" sz="1600"/>
                  <a:t>from distribution </a:t>
                </a:r>
                <a14:m>
                  <m:oMath xmlns:m="http://schemas.openxmlformats.org/officeDocument/2006/math">
                    <m:r>
                      <a:rPr lang="en-US" sz="1600" i="1">
                        <a:solidFill>
                          <a:srgbClr val="000000"/>
                        </a:solidFill>
                        <a:latin typeface="Cambria Math" panose="02040503050406030204" pitchFamily="18" charset="0"/>
                      </a:rPr>
                      <m:t>𝑝</m:t>
                    </m:r>
                    <m:d>
                      <m:dPr>
                        <m:ctrlPr>
                          <a:rPr lang="en-US" sz="1600" i="1">
                            <a:solidFill>
                              <a:srgbClr val="000000"/>
                            </a:solidFill>
                            <a:latin typeface="Cambria Math" panose="02040503050406030204" pitchFamily="18" charset="0"/>
                          </a:rPr>
                        </m:ctrlPr>
                      </m:dPr>
                      <m:e>
                        <m:r>
                          <a:rPr lang="en-US" sz="1600" i="1">
                            <a:solidFill>
                              <a:srgbClr val="000000"/>
                            </a:solidFill>
                            <a:latin typeface="Cambria Math" panose="02040503050406030204" pitchFamily="18" charset="0"/>
                          </a:rPr>
                          <m:t>𝑎</m:t>
                        </m:r>
                        <m:r>
                          <a:rPr lang="ru-RU" sz="1600" b="0" i="1" smtClean="0">
                            <a:solidFill>
                              <a:srgbClr val="000000"/>
                            </a:solidFill>
                            <a:latin typeface="Cambria Math" panose="02040503050406030204" pitchFamily="18" charset="0"/>
                          </a:rPr>
                          <m:t>3</m:t>
                        </m:r>
                      </m:e>
                      <m:e>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𝑎</m:t>
                            </m:r>
                            <m:r>
                              <a:rPr lang="ru-RU" sz="1600" b="0" i="1" smtClean="0">
                                <a:solidFill>
                                  <a:srgbClr val="000000"/>
                                </a:solidFill>
                                <a:latin typeface="Cambria Math" panose="02040503050406030204" pitchFamily="18" charset="0"/>
                              </a:rPr>
                              <m:t>2</m:t>
                            </m:r>
                          </m:e>
                          <m:sub>
                            <m:r>
                              <a:rPr lang="ru-RU"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𝑖</m:t>
                            </m:r>
                            <m:r>
                              <a:rPr lang="ru-RU" sz="1600" i="1">
                                <a:solidFill>
                                  <a:srgbClr val="000000"/>
                                </a:solidFill>
                                <a:latin typeface="Cambria Math" panose="02040503050406030204" pitchFamily="18" charset="0"/>
                              </a:rPr>
                              <m:t>)</m:t>
                            </m:r>
                          </m:sub>
                        </m:sSub>
                      </m:e>
                    </m:d>
                    <m:r>
                      <a:rPr lang="en-US" sz="1600">
                        <a:solidFill>
                          <a:srgbClr val="000000"/>
                        </a:solidFill>
                        <a:latin typeface="Cambria Math" panose="02040503050406030204" pitchFamily="18" charset="0"/>
                      </a:rPr>
                      <m:t>.</m:t>
                    </m:r>
                  </m:oMath>
                </a14:m>
                <a:endParaRPr lang="ru-RU" sz="1600"/>
              </a:p>
              <a:p>
                <a:endParaRPr lang="ru-RU" sz="1600"/>
              </a:p>
            </p:txBody>
          </p:sp>
        </mc:Choice>
        <mc:Fallback xmlns="">
          <p:sp>
            <p:nvSpPr>
              <p:cNvPr id="52" name="TextBox 51">
                <a:extLst>
                  <a:ext uri="{FF2B5EF4-FFF2-40B4-BE49-F238E27FC236}">
                    <a16:creationId xmlns:a16="http://schemas.microsoft.com/office/drawing/2014/main" id="{B9167B0A-4878-4A7D-BA93-BFAB4AF247CA}"/>
                  </a:ext>
                </a:extLst>
              </p:cNvPr>
              <p:cNvSpPr txBox="1">
                <a:spLocks noRot="1" noChangeAspect="1" noMove="1" noResize="1" noEditPoints="1" noAdjustHandles="1" noChangeArrowheads="1" noChangeShapeType="1" noTextEdit="1"/>
              </p:cNvSpPr>
              <p:nvPr/>
            </p:nvSpPr>
            <p:spPr>
              <a:xfrm>
                <a:off x="5176287" y="2383448"/>
                <a:ext cx="4008649" cy="2215991"/>
              </a:xfrm>
              <a:prstGeom prst="rect">
                <a:avLst/>
              </a:prstGeom>
              <a:blipFill>
                <a:blip r:embed="rId13"/>
                <a:stretch>
                  <a:fillRect l="-760" t="-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Прямоугольник 52">
                <a:extLst>
                  <a:ext uri="{FF2B5EF4-FFF2-40B4-BE49-F238E27FC236}">
                    <a16:creationId xmlns:a16="http://schemas.microsoft.com/office/drawing/2014/main" id="{18844C9E-7C5A-41BD-AD63-FFF5AF49723E}"/>
                  </a:ext>
                </a:extLst>
              </p:cNvPr>
              <p:cNvSpPr/>
              <p:nvPr/>
            </p:nvSpPr>
            <p:spPr>
              <a:xfrm>
                <a:off x="1208068" y="4020487"/>
                <a:ext cx="459743" cy="3284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r>
                            <a:rPr lang="en-US" sz="1400" i="1">
                              <a:solidFill>
                                <a:srgbClr val="000000"/>
                              </a:solidFill>
                              <a:latin typeface="Cambria Math" panose="02040503050406030204" pitchFamily="18" charset="0"/>
                            </a:rPr>
                            <m:t>1</m:t>
                          </m:r>
                        </m:e>
                        <m:sub>
                          <m:r>
                            <a:rPr lang="ru-RU" sz="1400" b="0" i="1" smtClean="0">
                              <a:solidFill>
                                <a:srgbClr val="000000"/>
                              </a:solidFill>
                              <a:latin typeface="Cambria Math" panose="02040503050406030204" pitchFamily="18" charset="0"/>
                            </a:rPr>
                            <m:t>(5)</m:t>
                          </m:r>
                        </m:sub>
                      </m:sSub>
                    </m:oMath>
                  </m:oMathPara>
                </a14:m>
                <a:endParaRPr lang="ru-RU" sz="1400"/>
              </a:p>
            </p:txBody>
          </p:sp>
        </mc:Choice>
        <mc:Fallback xmlns="">
          <p:sp>
            <p:nvSpPr>
              <p:cNvPr id="53" name="Прямоугольник 52">
                <a:extLst>
                  <a:ext uri="{FF2B5EF4-FFF2-40B4-BE49-F238E27FC236}">
                    <a16:creationId xmlns:a16="http://schemas.microsoft.com/office/drawing/2014/main" id="{18844C9E-7C5A-41BD-AD63-FFF5AF49723E}"/>
                  </a:ext>
                </a:extLst>
              </p:cNvPr>
              <p:cNvSpPr>
                <a:spLocks noRot="1" noChangeAspect="1" noMove="1" noResize="1" noEditPoints="1" noAdjustHandles="1" noChangeArrowheads="1" noChangeShapeType="1" noTextEdit="1"/>
              </p:cNvSpPr>
              <p:nvPr/>
            </p:nvSpPr>
            <p:spPr>
              <a:xfrm>
                <a:off x="1208068" y="4020487"/>
                <a:ext cx="459743" cy="328488"/>
              </a:xfrm>
              <a:prstGeom prst="rect">
                <a:avLst/>
              </a:prstGeom>
              <a:blipFill>
                <a:blip r:embed="rId14"/>
                <a:stretch>
                  <a:fillRect r="-15789"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Прямоугольник 54">
                <a:extLst>
                  <a:ext uri="{FF2B5EF4-FFF2-40B4-BE49-F238E27FC236}">
                    <a16:creationId xmlns:a16="http://schemas.microsoft.com/office/drawing/2014/main" id="{58074B33-9FC2-4A07-B001-2E2372D8160D}"/>
                  </a:ext>
                </a:extLst>
              </p:cNvPr>
              <p:cNvSpPr/>
              <p:nvPr/>
            </p:nvSpPr>
            <p:spPr>
              <a:xfrm>
                <a:off x="2350242" y="4012466"/>
                <a:ext cx="459743" cy="3284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r>
                            <a:rPr lang="ru-RU" sz="1400" b="0" i="1" smtClean="0">
                              <a:solidFill>
                                <a:srgbClr val="000000"/>
                              </a:solidFill>
                              <a:latin typeface="Cambria Math" panose="02040503050406030204" pitchFamily="18" charset="0"/>
                            </a:rPr>
                            <m:t>2</m:t>
                          </m:r>
                        </m:e>
                        <m:sub>
                          <m:r>
                            <a:rPr lang="ru-RU" sz="1400" b="0" i="1" smtClean="0">
                              <a:solidFill>
                                <a:srgbClr val="000000"/>
                              </a:solidFill>
                              <a:latin typeface="Cambria Math" panose="02040503050406030204" pitchFamily="18" charset="0"/>
                            </a:rPr>
                            <m:t>(5)</m:t>
                          </m:r>
                        </m:sub>
                      </m:sSub>
                    </m:oMath>
                  </m:oMathPara>
                </a14:m>
                <a:endParaRPr lang="ru-RU" sz="1400"/>
              </a:p>
            </p:txBody>
          </p:sp>
        </mc:Choice>
        <mc:Fallback xmlns="">
          <p:sp>
            <p:nvSpPr>
              <p:cNvPr id="55" name="Прямоугольник 54">
                <a:extLst>
                  <a:ext uri="{FF2B5EF4-FFF2-40B4-BE49-F238E27FC236}">
                    <a16:creationId xmlns:a16="http://schemas.microsoft.com/office/drawing/2014/main" id="{58074B33-9FC2-4A07-B001-2E2372D8160D}"/>
                  </a:ext>
                </a:extLst>
              </p:cNvPr>
              <p:cNvSpPr>
                <a:spLocks noRot="1" noChangeAspect="1" noMove="1" noResize="1" noEditPoints="1" noAdjustHandles="1" noChangeArrowheads="1" noChangeShapeType="1" noTextEdit="1"/>
              </p:cNvSpPr>
              <p:nvPr/>
            </p:nvSpPr>
            <p:spPr>
              <a:xfrm>
                <a:off x="2350242" y="4012466"/>
                <a:ext cx="459743" cy="328488"/>
              </a:xfrm>
              <a:prstGeom prst="rect">
                <a:avLst/>
              </a:prstGeom>
              <a:blipFill>
                <a:blip r:embed="rId15"/>
                <a:stretch>
                  <a:fillRect r="-1600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Прямоугольник 55">
                <a:extLst>
                  <a:ext uri="{FF2B5EF4-FFF2-40B4-BE49-F238E27FC236}">
                    <a16:creationId xmlns:a16="http://schemas.microsoft.com/office/drawing/2014/main" id="{72299783-D301-4E51-A69E-0B5941C6F269}"/>
                  </a:ext>
                </a:extLst>
              </p:cNvPr>
              <p:cNvSpPr/>
              <p:nvPr/>
            </p:nvSpPr>
            <p:spPr>
              <a:xfrm>
                <a:off x="4047075" y="3995753"/>
                <a:ext cx="459743" cy="3284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r>
                            <a:rPr lang="ru-RU" sz="1400" b="0" i="1" smtClean="0">
                              <a:solidFill>
                                <a:srgbClr val="000000"/>
                              </a:solidFill>
                              <a:latin typeface="Cambria Math" panose="02040503050406030204" pitchFamily="18" charset="0"/>
                            </a:rPr>
                            <m:t>3</m:t>
                          </m:r>
                        </m:e>
                        <m:sub>
                          <m:r>
                            <a:rPr lang="ru-RU"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4</m:t>
                          </m:r>
                          <m:r>
                            <a:rPr lang="ru-RU" sz="1400" b="0" i="1" smtClean="0">
                              <a:solidFill>
                                <a:srgbClr val="000000"/>
                              </a:solidFill>
                              <a:latin typeface="Cambria Math" panose="02040503050406030204" pitchFamily="18" charset="0"/>
                            </a:rPr>
                            <m:t>)</m:t>
                          </m:r>
                        </m:sub>
                      </m:sSub>
                    </m:oMath>
                  </m:oMathPara>
                </a14:m>
                <a:endParaRPr lang="ru-RU" sz="1400"/>
              </a:p>
            </p:txBody>
          </p:sp>
        </mc:Choice>
        <mc:Fallback xmlns="">
          <p:sp>
            <p:nvSpPr>
              <p:cNvPr id="56" name="Прямоугольник 55">
                <a:extLst>
                  <a:ext uri="{FF2B5EF4-FFF2-40B4-BE49-F238E27FC236}">
                    <a16:creationId xmlns:a16="http://schemas.microsoft.com/office/drawing/2014/main" id="{72299783-D301-4E51-A69E-0B5941C6F269}"/>
                  </a:ext>
                </a:extLst>
              </p:cNvPr>
              <p:cNvSpPr>
                <a:spLocks noRot="1" noChangeAspect="1" noMove="1" noResize="1" noEditPoints="1" noAdjustHandles="1" noChangeArrowheads="1" noChangeShapeType="1" noTextEdit="1"/>
              </p:cNvSpPr>
              <p:nvPr/>
            </p:nvSpPr>
            <p:spPr>
              <a:xfrm>
                <a:off x="4047075" y="3995753"/>
                <a:ext cx="459743" cy="328488"/>
              </a:xfrm>
              <a:prstGeom prst="rect">
                <a:avLst/>
              </a:prstGeom>
              <a:blipFill>
                <a:blip r:embed="rId16"/>
                <a:stretch>
                  <a:fillRect r="-16000" b="-5556"/>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9783E4AB-7834-4DA6-B01A-2550040ACEED}"/>
              </a:ext>
            </a:extLst>
          </p:cNvPr>
          <p:cNvSpPr txBox="1"/>
          <p:nvPr/>
        </p:nvSpPr>
        <p:spPr>
          <a:xfrm>
            <a:off x="142651" y="3575078"/>
            <a:ext cx="732480" cy="307777"/>
          </a:xfrm>
          <a:prstGeom prst="rect">
            <a:avLst/>
          </a:prstGeom>
          <a:noFill/>
        </p:spPr>
        <p:txBody>
          <a:bodyPr wrap="square" rtlCol="0">
            <a:spAutoFit/>
          </a:bodyPr>
          <a:lstStyle/>
          <a:p>
            <a:r>
              <a:rPr lang="en-US" sz="1400" b="1">
                <a:solidFill>
                  <a:schemeClr val="accent1"/>
                </a:solidFill>
              </a:rPr>
              <a:t>Start</a:t>
            </a:r>
            <a:endParaRPr lang="ru-RU" sz="1400" b="1">
              <a:solidFill>
                <a:schemeClr val="accent1"/>
              </a:solidFill>
            </a:endParaRPr>
          </a:p>
        </p:txBody>
      </p:sp>
      <p:cxnSp>
        <p:nvCxnSpPr>
          <p:cNvPr id="60" name="Прямая со стрелкой 59">
            <a:extLst>
              <a:ext uri="{FF2B5EF4-FFF2-40B4-BE49-F238E27FC236}">
                <a16:creationId xmlns:a16="http://schemas.microsoft.com/office/drawing/2014/main" id="{37DECA26-83D7-42FB-B201-37A974764A86}"/>
              </a:ext>
            </a:extLst>
          </p:cNvPr>
          <p:cNvCxnSpPr>
            <a:cxnSpLocks/>
            <a:endCxn id="53" idx="0"/>
          </p:cNvCxnSpPr>
          <p:nvPr/>
        </p:nvCxnSpPr>
        <p:spPr>
          <a:xfrm>
            <a:off x="1437940" y="3910691"/>
            <a:ext cx="0" cy="109796"/>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62" name="Прямая со стрелкой 61">
            <a:extLst>
              <a:ext uri="{FF2B5EF4-FFF2-40B4-BE49-F238E27FC236}">
                <a16:creationId xmlns:a16="http://schemas.microsoft.com/office/drawing/2014/main" id="{3915D2E1-5B3C-420A-A379-6FBBC51C3014}"/>
              </a:ext>
            </a:extLst>
          </p:cNvPr>
          <p:cNvCxnSpPr>
            <a:cxnSpLocks/>
          </p:cNvCxnSpPr>
          <p:nvPr/>
        </p:nvCxnSpPr>
        <p:spPr>
          <a:xfrm>
            <a:off x="2582977" y="3802294"/>
            <a:ext cx="0" cy="247533"/>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64" name="Прямая со стрелкой 63">
            <a:extLst>
              <a:ext uri="{FF2B5EF4-FFF2-40B4-BE49-F238E27FC236}">
                <a16:creationId xmlns:a16="http://schemas.microsoft.com/office/drawing/2014/main" id="{E5CEF2E3-B2D3-4520-B611-F2D8A79C58AF}"/>
              </a:ext>
            </a:extLst>
          </p:cNvPr>
          <p:cNvCxnSpPr>
            <a:cxnSpLocks/>
          </p:cNvCxnSpPr>
          <p:nvPr/>
        </p:nvCxnSpPr>
        <p:spPr>
          <a:xfrm>
            <a:off x="4270787" y="3811717"/>
            <a:ext cx="0" cy="247533"/>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Прямоугольник 64">
                <a:extLst>
                  <a:ext uri="{FF2B5EF4-FFF2-40B4-BE49-F238E27FC236}">
                    <a16:creationId xmlns:a16="http://schemas.microsoft.com/office/drawing/2014/main" id="{C13D132B-E3F8-49D8-BAF1-F31C716F9610}"/>
                  </a:ext>
                </a:extLst>
              </p:cNvPr>
              <p:cNvSpPr/>
              <p:nvPr/>
            </p:nvSpPr>
            <p:spPr>
              <a:xfrm>
                <a:off x="1669820" y="4680692"/>
                <a:ext cx="3300491" cy="3284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sSub>
                            <m:sSubPr>
                              <m:ctrlPr>
                                <a:rPr lang="en-US" sz="1400" i="1">
                                  <a:solidFill>
                                    <a:srgbClr val="000000"/>
                                  </a:solidFill>
                                  <a:latin typeface="Cambria Math" panose="02040503050406030204" pitchFamily="18" charset="0"/>
                                </a:rPr>
                              </m:ctrlPr>
                            </m:sSubPr>
                            <m:e>
                              <m:sSub>
                                <m:sSubPr>
                                  <m:ctrlPr>
                                    <a:rPr lang="en-US" sz="1400" i="1" smtClean="0">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𝒂</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𝑎</m:t>
                              </m:r>
                              <m:r>
                                <a:rPr lang="en-US" sz="1400" i="1">
                                  <a:solidFill>
                                    <a:srgbClr val="000000"/>
                                  </a:solidFill>
                                  <a:latin typeface="Cambria Math" panose="02040503050406030204" pitchFamily="18" charset="0"/>
                                </a:rPr>
                                <m:t>1</m:t>
                              </m:r>
                            </m:e>
                            <m:sub>
                              <m:r>
                                <a:rPr lang="ru-RU" sz="1400" i="1">
                                  <a:solidFill>
                                    <a:srgbClr val="000000"/>
                                  </a:solidFill>
                                  <a:latin typeface="Cambria Math" panose="02040503050406030204" pitchFamily="18" charset="0"/>
                                </a:rPr>
                                <m:t>(5)</m:t>
                              </m:r>
                            </m:sub>
                          </m:sSub>
                          <m:r>
                            <a:rPr lang="en-US" sz="140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r>
                                <a:rPr lang="en-US" sz="1400" i="1">
                                  <a:solidFill>
                                    <a:srgbClr val="000000"/>
                                  </a:solidFill>
                                  <a:latin typeface="Cambria Math" panose="02040503050406030204" pitchFamily="18" charset="0"/>
                                </a:rPr>
                                <m:t>2</m:t>
                              </m:r>
                            </m:e>
                            <m:sub>
                              <m:r>
                                <a:rPr lang="ru-RU" sz="1400" i="1">
                                  <a:solidFill>
                                    <a:srgbClr val="000000"/>
                                  </a:solidFill>
                                  <a:latin typeface="Cambria Math" panose="02040503050406030204" pitchFamily="18" charset="0"/>
                                </a:rPr>
                                <m:t>(5)</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r>
                                <a:rPr lang="en-US" sz="1400" i="1">
                                  <a:solidFill>
                                    <a:srgbClr val="000000"/>
                                  </a:solidFill>
                                  <a:latin typeface="Cambria Math" panose="02040503050406030204" pitchFamily="18" charset="0"/>
                                </a:rPr>
                                <m:t>3</m:t>
                              </m:r>
                            </m:e>
                            <m:sub>
                              <m:r>
                                <a:rPr lang="ru-RU"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4</m:t>
                              </m:r>
                              <m:r>
                                <a:rPr lang="ru-RU" sz="1400" i="1">
                                  <a:solidFill>
                                    <a:srgbClr val="000000"/>
                                  </a:solidFill>
                                  <a:latin typeface="Cambria Math" panose="02040503050406030204" pitchFamily="18" charset="0"/>
                                </a:rPr>
                                <m:t>)</m:t>
                              </m:r>
                            </m:sub>
                          </m:sSub>
                          <m:r>
                            <a:rPr lang="en-US" sz="1400" i="1">
                              <a:solidFill>
                                <a:srgbClr val="000000"/>
                              </a:solidFill>
                              <a:latin typeface="Cambria Math" panose="02040503050406030204" pitchFamily="18" charset="0"/>
                            </a:rPr>
                            <m:t>]</m:t>
                          </m:r>
                        </m:e>
                        <m:sub>
                          <m:r>
                            <a:rPr lang="en-US" sz="1400" b="0" i="1" smtClean="0">
                              <a:solidFill>
                                <a:srgbClr val="000000"/>
                              </a:solidFill>
                              <a:latin typeface="Cambria Math" panose="02040503050406030204" pitchFamily="18" charset="0"/>
                            </a:rPr>
                            <m:t>𝑗</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𝑗</m:t>
                      </m:r>
                      <m:r>
                        <a:rPr lang="en-US" sz="1400" b="0" i="1" smtClean="0">
                          <a:solidFill>
                            <a:srgbClr val="000000"/>
                          </a:solidFill>
                          <a:latin typeface="Cambria Math" panose="02040503050406030204" pitchFamily="18" charset="0"/>
                        </a:rPr>
                        <m:t>=1…</m:t>
                      </m:r>
                      <m:r>
                        <a:rPr lang="en-US" sz="1400" b="0" i="1" smtClean="0">
                          <a:solidFill>
                            <a:srgbClr val="000000"/>
                          </a:solidFill>
                          <a:latin typeface="Cambria Math" panose="02040503050406030204" pitchFamily="18" charset="0"/>
                        </a:rPr>
                        <m:t>𝑁</m:t>
                      </m:r>
                    </m:oMath>
                  </m:oMathPara>
                </a14:m>
                <a:endParaRPr lang="ru-RU" sz="1400"/>
              </a:p>
            </p:txBody>
          </p:sp>
        </mc:Choice>
        <mc:Fallback xmlns="">
          <p:sp>
            <p:nvSpPr>
              <p:cNvPr id="65" name="Прямоугольник 64">
                <a:extLst>
                  <a:ext uri="{FF2B5EF4-FFF2-40B4-BE49-F238E27FC236}">
                    <a16:creationId xmlns:a16="http://schemas.microsoft.com/office/drawing/2014/main" id="{C13D132B-E3F8-49D8-BAF1-F31C716F9610}"/>
                  </a:ext>
                </a:extLst>
              </p:cNvPr>
              <p:cNvSpPr>
                <a:spLocks noRot="1" noChangeAspect="1" noMove="1" noResize="1" noEditPoints="1" noAdjustHandles="1" noChangeArrowheads="1" noChangeShapeType="1" noTextEdit="1"/>
              </p:cNvSpPr>
              <p:nvPr/>
            </p:nvSpPr>
            <p:spPr>
              <a:xfrm>
                <a:off x="1669820" y="4680692"/>
                <a:ext cx="3300491" cy="328488"/>
              </a:xfrm>
              <a:prstGeom prst="rect">
                <a:avLst/>
              </a:prstGeom>
              <a:blipFill>
                <a:blip r:embed="rId17"/>
                <a:stretch>
                  <a:fillRect b="-5556"/>
                </a:stretch>
              </a:blipFill>
            </p:spPr>
            <p:txBody>
              <a:bodyPr/>
              <a:lstStyle/>
              <a:p>
                <a:r>
                  <a:rPr lang="en-US">
                    <a:noFill/>
                  </a:rPr>
                  <a:t> </a:t>
                </a:r>
              </a:p>
            </p:txBody>
          </p:sp>
        </mc:Fallback>
      </mc:AlternateContent>
      <p:sp>
        <p:nvSpPr>
          <p:cNvPr id="68" name="TextBox 67">
            <a:extLst>
              <a:ext uri="{FF2B5EF4-FFF2-40B4-BE49-F238E27FC236}">
                <a16:creationId xmlns:a16="http://schemas.microsoft.com/office/drawing/2014/main" id="{38FC2520-5064-4D23-B970-E222758DA3B9}"/>
              </a:ext>
            </a:extLst>
          </p:cNvPr>
          <p:cNvSpPr txBox="1"/>
          <p:nvPr/>
        </p:nvSpPr>
        <p:spPr>
          <a:xfrm>
            <a:off x="79351" y="4370187"/>
            <a:ext cx="3803099" cy="338554"/>
          </a:xfrm>
          <a:prstGeom prst="rect">
            <a:avLst/>
          </a:prstGeom>
          <a:noFill/>
        </p:spPr>
        <p:txBody>
          <a:bodyPr wrap="square" rtlCol="0">
            <a:spAutoFit/>
          </a:bodyPr>
          <a:lstStyle/>
          <a:p>
            <a:r>
              <a:rPr lang="en-US" sz="1600" b="1">
                <a:solidFill>
                  <a:schemeClr val="accent1"/>
                </a:solidFill>
              </a:rPr>
              <a:t>Your random value is ready!</a:t>
            </a:r>
            <a:endParaRPr lang="ru-RU" sz="1600" b="1">
              <a:solidFill>
                <a:schemeClr val="accent1"/>
              </a:solidFill>
            </a:endParaRPr>
          </a:p>
        </p:txBody>
      </p:sp>
      <p:sp>
        <p:nvSpPr>
          <p:cNvPr id="69" name="TextBox 68">
            <a:extLst>
              <a:ext uri="{FF2B5EF4-FFF2-40B4-BE49-F238E27FC236}">
                <a16:creationId xmlns:a16="http://schemas.microsoft.com/office/drawing/2014/main" id="{DCE8B145-4F5B-4D43-A75E-E48AC9263BA6}"/>
              </a:ext>
            </a:extLst>
          </p:cNvPr>
          <p:cNvSpPr txBox="1"/>
          <p:nvPr/>
        </p:nvSpPr>
        <p:spPr>
          <a:xfrm>
            <a:off x="5210655" y="4370187"/>
            <a:ext cx="3825326" cy="584775"/>
          </a:xfrm>
          <a:prstGeom prst="rect">
            <a:avLst/>
          </a:prstGeom>
          <a:noFill/>
        </p:spPr>
        <p:txBody>
          <a:bodyPr wrap="square" rtlCol="0">
            <a:spAutoFit/>
          </a:bodyPr>
          <a:lstStyle/>
          <a:p>
            <a:pPr algn="ctr"/>
            <a:r>
              <a:rPr lang="en-US" sz="1600" b="1">
                <a:solidFill>
                  <a:schemeClr val="accent1"/>
                </a:solidFill>
              </a:rPr>
              <a:t>Your random variable or sample from the model is ready!</a:t>
            </a:r>
            <a:endParaRPr lang="ru-RU" sz="1600" b="1">
              <a:solidFill>
                <a:schemeClr val="accent1"/>
              </a:solidFill>
            </a:endParaRPr>
          </a:p>
        </p:txBody>
      </p:sp>
    </p:spTree>
    <p:extLst>
      <p:ext uri="{BB962C8B-B14F-4D97-AF65-F5344CB8AC3E}">
        <p14:creationId xmlns:p14="http://schemas.microsoft.com/office/powerpoint/2010/main" val="4282229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30EDC-A2F1-4857-B01C-12A982DE3942}"/>
              </a:ext>
            </a:extLst>
          </p:cNvPr>
          <p:cNvSpPr txBox="1"/>
          <p:nvPr/>
        </p:nvSpPr>
        <p:spPr>
          <a:xfrm>
            <a:off x="114300" y="114531"/>
            <a:ext cx="4572000" cy="400110"/>
          </a:xfrm>
          <a:prstGeom prst="rect">
            <a:avLst/>
          </a:prstGeom>
          <a:noFill/>
        </p:spPr>
        <p:txBody>
          <a:bodyPr wrap="square">
            <a:spAutoFit/>
          </a:bodyPr>
          <a:lstStyle/>
          <a:p>
            <a:pPr eaLnBrk="1" hangingPunct="1">
              <a:spcBef>
                <a:spcPct val="0"/>
              </a:spcBef>
              <a:buClrTx/>
              <a:buFontTx/>
              <a:buNone/>
            </a:pPr>
            <a:r>
              <a:rPr lang="en-US" altLang="ru-RU" sz="2000" b="1" dirty="0">
                <a:solidFill>
                  <a:srgbClr val="0230AC"/>
                </a:solidFill>
                <a:latin typeface="Calibri"/>
                <a:cs typeface="Calibri"/>
              </a:rPr>
              <a:t>Python packs</a:t>
            </a:r>
            <a:endParaRPr lang="ru-RU" altLang="ru-RU" sz="2000" b="1" dirty="0">
              <a:solidFill>
                <a:srgbClr val="0230AC"/>
              </a:solidFill>
              <a:latin typeface="Calibri"/>
              <a:cs typeface="Calibri"/>
            </a:endParaRPr>
          </a:p>
        </p:txBody>
      </p:sp>
      <p:sp>
        <p:nvSpPr>
          <p:cNvPr id="5" name="TextBox 4">
            <a:extLst>
              <a:ext uri="{FF2B5EF4-FFF2-40B4-BE49-F238E27FC236}">
                <a16:creationId xmlns:a16="http://schemas.microsoft.com/office/drawing/2014/main" id="{FE9C4A66-259A-4986-A340-853F30BAC475}"/>
              </a:ext>
            </a:extLst>
          </p:cNvPr>
          <p:cNvSpPr txBox="1"/>
          <p:nvPr/>
        </p:nvSpPr>
        <p:spPr>
          <a:xfrm>
            <a:off x="188259" y="839338"/>
            <a:ext cx="7792570" cy="369332"/>
          </a:xfrm>
          <a:prstGeom prst="rect">
            <a:avLst/>
          </a:prstGeom>
          <a:noFill/>
        </p:spPr>
        <p:txBody>
          <a:bodyPr wrap="square">
            <a:spAutoFit/>
          </a:bodyPr>
          <a:lstStyle/>
          <a:p>
            <a:endParaRPr lang="ru-RU" sz="1800" dirty="0"/>
          </a:p>
        </p:txBody>
      </p:sp>
      <p:pic>
        <p:nvPicPr>
          <p:cNvPr id="6" name="Рисунок 5">
            <a:extLst>
              <a:ext uri="{FF2B5EF4-FFF2-40B4-BE49-F238E27FC236}">
                <a16:creationId xmlns:a16="http://schemas.microsoft.com/office/drawing/2014/main" id="{0F3F5B16-73A4-4051-8E19-3E4AB014B518}"/>
              </a:ext>
            </a:extLst>
          </p:cNvPr>
          <p:cNvPicPr>
            <a:picLocks noChangeAspect="1"/>
          </p:cNvPicPr>
          <p:nvPr/>
        </p:nvPicPr>
        <p:blipFill>
          <a:blip r:embed="rId2"/>
          <a:stretch>
            <a:fillRect/>
          </a:stretch>
        </p:blipFill>
        <p:spPr>
          <a:xfrm>
            <a:off x="239526" y="941970"/>
            <a:ext cx="2828925" cy="533400"/>
          </a:xfrm>
          <a:prstGeom prst="rect">
            <a:avLst/>
          </a:prstGeom>
        </p:spPr>
      </p:pic>
      <p:sp>
        <p:nvSpPr>
          <p:cNvPr id="8" name="TextBox 7">
            <a:extLst>
              <a:ext uri="{FF2B5EF4-FFF2-40B4-BE49-F238E27FC236}">
                <a16:creationId xmlns:a16="http://schemas.microsoft.com/office/drawing/2014/main" id="{1B2B22C5-792C-493D-8550-8E19A500BCC7}"/>
              </a:ext>
            </a:extLst>
          </p:cNvPr>
          <p:cNvSpPr txBox="1"/>
          <p:nvPr/>
        </p:nvSpPr>
        <p:spPr>
          <a:xfrm>
            <a:off x="3068451" y="941970"/>
            <a:ext cx="5887290" cy="369332"/>
          </a:xfrm>
          <a:prstGeom prst="rect">
            <a:avLst/>
          </a:prstGeom>
          <a:noFill/>
        </p:spPr>
        <p:txBody>
          <a:bodyPr wrap="square">
            <a:spAutoFit/>
          </a:bodyPr>
          <a:lstStyle/>
          <a:p>
            <a:r>
              <a:rPr lang="ru-RU" dirty="0"/>
              <a:t>https://pomegranate.readthedocs.io/en/latest/index.html</a:t>
            </a:r>
          </a:p>
        </p:txBody>
      </p:sp>
      <p:pic>
        <p:nvPicPr>
          <p:cNvPr id="3074" name="Picture 2" descr="Logo">
            <a:extLst>
              <a:ext uri="{FF2B5EF4-FFF2-40B4-BE49-F238E27FC236}">
                <a16:creationId xmlns:a16="http://schemas.microsoft.com/office/drawing/2014/main" id="{25A71D8F-1F0B-437E-A56B-84E16C604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56" y="1694667"/>
            <a:ext cx="1755248" cy="17541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AEB0E5A-08AE-4ECA-A970-DFB875F446F6}"/>
              </a:ext>
            </a:extLst>
          </p:cNvPr>
          <p:cNvSpPr txBox="1"/>
          <p:nvPr/>
        </p:nvSpPr>
        <p:spPr>
          <a:xfrm>
            <a:off x="2675965" y="2387083"/>
            <a:ext cx="4572000" cy="369332"/>
          </a:xfrm>
          <a:prstGeom prst="rect">
            <a:avLst/>
          </a:prstGeom>
          <a:noFill/>
        </p:spPr>
        <p:txBody>
          <a:bodyPr wrap="square">
            <a:spAutoFit/>
          </a:bodyPr>
          <a:lstStyle/>
          <a:p>
            <a:r>
              <a:rPr lang="ru-RU" dirty="0"/>
              <a:t>https://pgmpy.org/</a:t>
            </a:r>
          </a:p>
        </p:txBody>
      </p:sp>
      <p:sp>
        <p:nvSpPr>
          <p:cNvPr id="13" name="TextBox 12">
            <a:extLst>
              <a:ext uri="{FF2B5EF4-FFF2-40B4-BE49-F238E27FC236}">
                <a16:creationId xmlns:a16="http://schemas.microsoft.com/office/drawing/2014/main" id="{AE9EB482-2044-4524-800F-B58F447F2036}"/>
              </a:ext>
            </a:extLst>
          </p:cNvPr>
          <p:cNvSpPr txBox="1"/>
          <p:nvPr/>
        </p:nvSpPr>
        <p:spPr>
          <a:xfrm>
            <a:off x="477371" y="3778855"/>
            <a:ext cx="4572000" cy="584775"/>
          </a:xfrm>
          <a:prstGeom prst="rect">
            <a:avLst/>
          </a:prstGeom>
          <a:noFill/>
        </p:spPr>
        <p:txBody>
          <a:bodyPr wrap="square">
            <a:spAutoFit/>
          </a:bodyPr>
          <a:lstStyle/>
          <a:p>
            <a:pPr eaLnBrk="1" hangingPunct="1">
              <a:spcBef>
                <a:spcPct val="0"/>
              </a:spcBef>
              <a:buClrTx/>
              <a:buFontTx/>
              <a:buNone/>
            </a:pPr>
            <a:r>
              <a:rPr lang="en-US" altLang="ru-RU" sz="3200" b="1" dirty="0">
                <a:solidFill>
                  <a:srgbClr val="000000"/>
                </a:solidFill>
                <a:latin typeface="Calibri"/>
                <a:cs typeface="Calibri"/>
              </a:rPr>
              <a:t>BAMT</a:t>
            </a:r>
            <a:endParaRPr lang="ru-RU" altLang="ru-RU" sz="3200" b="1" dirty="0">
              <a:solidFill>
                <a:srgbClr val="000000"/>
              </a:solidFill>
              <a:latin typeface="Calibri"/>
              <a:cs typeface="Calibri"/>
            </a:endParaRPr>
          </a:p>
        </p:txBody>
      </p:sp>
      <p:sp>
        <p:nvSpPr>
          <p:cNvPr id="14" name="TextBox 13">
            <a:extLst>
              <a:ext uri="{FF2B5EF4-FFF2-40B4-BE49-F238E27FC236}">
                <a16:creationId xmlns:a16="http://schemas.microsoft.com/office/drawing/2014/main" id="{57D28D11-8654-46A5-950A-D67D3FC89738}"/>
              </a:ext>
            </a:extLst>
          </p:cNvPr>
          <p:cNvSpPr txBox="1"/>
          <p:nvPr/>
        </p:nvSpPr>
        <p:spPr>
          <a:xfrm>
            <a:off x="2286000" y="3832198"/>
            <a:ext cx="4572000" cy="369332"/>
          </a:xfrm>
          <a:prstGeom prst="rect">
            <a:avLst/>
          </a:prstGeom>
          <a:noFill/>
        </p:spPr>
        <p:txBody>
          <a:bodyPr wrap="square">
            <a:spAutoFit/>
          </a:bodyPr>
          <a:lstStyle/>
          <a:p>
            <a:r>
              <a:rPr lang="en-US" dirty="0"/>
              <a:t>https://github.com/ITMO-NSS-team/BAMT</a:t>
            </a:r>
          </a:p>
        </p:txBody>
      </p:sp>
    </p:spTree>
    <p:extLst>
      <p:ext uri="{BB962C8B-B14F-4D97-AF65-F5344CB8AC3E}">
        <p14:creationId xmlns:p14="http://schemas.microsoft.com/office/powerpoint/2010/main" val="905551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9952A703-CB6E-4073-B188-5D71B9368D1C}"/>
              </a:ext>
            </a:extLst>
          </p:cNvPr>
          <p:cNvSpPr>
            <a:spLocks noGrp="1"/>
          </p:cNvSpPr>
          <p:nvPr>
            <p:ph type="title"/>
          </p:nvPr>
        </p:nvSpPr>
        <p:spPr>
          <a:xfrm>
            <a:off x="0" y="148984"/>
            <a:ext cx="9740900" cy="620483"/>
          </a:xfrm>
        </p:spPr>
        <p:txBody>
          <a:bodyPr>
            <a:noAutofit/>
          </a:bodyPr>
          <a:lstStyle/>
          <a:p>
            <a:r>
              <a:rPr lang="en-US" sz="2800" dirty="0"/>
              <a:t>Bayesian Network on real data</a:t>
            </a:r>
            <a:br>
              <a:rPr lang="en-US" sz="2800" dirty="0"/>
            </a:br>
            <a:endParaRPr lang="ru-RU" sz="2800" dirty="0"/>
          </a:p>
        </p:txBody>
      </p:sp>
      <p:sp>
        <p:nvSpPr>
          <p:cNvPr id="7" name="Прямоугольник 6">
            <a:extLst>
              <a:ext uri="{FF2B5EF4-FFF2-40B4-BE49-F238E27FC236}">
                <a16:creationId xmlns:a16="http://schemas.microsoft.com/office/drawing/2014/main" id="{C2C8A749-C2FF-4342-8C06-CA282A6C03E2}"/>
              </a:ext>
            </a:extLst>
          </p:cNvPr>
          <p:cNvSpPr/>
          <p:nvPr/>
        </p:nvSpPr>
        <p:spPr>
          <a:xfrm>
            <a:off x="719727" y="3174484"/>
            <a:ext cx="2212850" cy="369332"/>
          </a:xfrm>
          <a:prstGeom prst="rect">
            <a:avLst/>
          </a:prstGeom>
        </p:spPr>
        <p:txBody>
          <a:bodyPr wrap="none">
            <a:spAutoFit/>
          </a:bodyPr>
          <a:lstStyle/>
          <a:p>
            <a:r>
              <a:rPr lang="en-US" b="1" dirty="0"/>
              <a:t>Open file </a:t>
            </a:r>
            <a:r>
              <a:rPr lang="en-US" b="1" dirty="0" err="1"/>
              <a:t>Socio.ipynb</a:t>
            </a:r>
            <a:endParaRPr lang="ru-RU" b="1" dirty="0"/>
          </a:p>
        </p:txBody>
      </p:sp>
      <p:sp>
        <p:nvSpPr>
          <p:cNvPr id="2" name="Прямоугольник 1">
            <a:extLst>
              <a:ext uri="{FF2B5EF4-FFF2-40B4-BE49-F238E27FC236}">
                <a16:creationId xmlns:a16="http://schemas.microsoft.com/office/drawing/2014/main" id="{00E0FFDB-9E0E-4B58-9813-DE8D0EE6A847}"/>
              </a:ext>
            </a:extLst>
          </p:cNvPr>
          <p:cNvSpPr/>
          <p:nvPr/>
        </p:nvSpPr>
        <p:spPr>
          <a:xfrm>
            <a:off x="95250" y="1193120"/>
            <a:ext cx="8458200" cy="646331"/>
          </a:xfrm>
          <a:prstGeom prst="rect">
            <a:avLst/>
          </a:prstGeom>
        </p:spPr>
        <p:txBody>
          <a:bodyPr wrap="square">
            <a:spAutoFit/>
          </a:bodyPr>
          <a:lstStyle/>
          <a:p>
            <a:pPr algn="just"/>
            <a:r>
              <a:rPr lang="ru-RU" dirty="0" err="1"/>
              <a:t>Now</a:t>
            </a:r>
            <a:r>
              <a:rPr lang="ru-RU" dirty="0"/>
              <a:t> </a:t>
            </a:r>
            <a:r>
              <a:rPr lang="ru-RU" dirty="0" err="1"/>
              <a:t>we</a:t>
            </a:r>
            <a:r>
              <a:rPr lang="ru-RU" dirty="0"/>
              <a:t> </a:t>
            </a:r>
            <a:r>
              <a:rPr lang="ru-RU" dirty="0" err="1"/>
              <a:t>have</a:t>
            </a:r>
            <a:r>
              <a:rPr lang="ru-RU" dirty="0"/>
              <a:t> </a:t>
            </a:r>
            <a:r>
              <a:rPr lang="ru-RU" dirty="0" err="1"/>
              <a:t>real</a:t>
            </a:r>
            <a:r>
              <a:rPr lang="ru-RU" dirty="0"/>
              <a:t> </a:t>
            </a:r>
            <a:r>
              <a:rPr lang="ru-RU" dirty="0" err="1"/>
              <a:t>VKontakte</a:t>
            </a:r>
            <a:r>
              <a:rPr lang="ru-RU" dirty="0"/>
              <a:t> </a:t>
            </a:r>
            <a:r>
              <a:rPr lang="ru-RU" dirty="0" err="1"/>
              <a:t>data</a:t>
            </a:r>
            <a:r>
              <a:rPr lang="ru-RU" dirty="0"/>
              <a:t> </a:t>
            </a:r>
            <a:r>
              <a:rPr lang="ru-RU" dirty="0" err="1"/>
              <a:t>containing</a:t>
            </a:r>
            <a:r>
              <a:rPr lang="ru-RU" dirty="0"/>
              <a:t> </a:t>
            </a:r>
            <a:r>
              <a:rPr lang="ru-RU" dirty="0" err="1"/>
              <a:t>age</a:t>
            </a:r>
            <a:r>
              <a:rPr lang="ru-RU" dirty="0"/>
              <a:t>, </a:t>
            </a:r>
            <a:r>
              <a:rPr lang="ru-RU" dirty="0" err="1"/>
              <a:t>gender</a:t>
            </a:r>
            <a:r>
              <a:rPr lang="ru-RU" dirty="0"/>
              <a:t>, </a:t>
            </a:r>
            <a:r>
              <a:rPr lang="ru-RU" dirty="0" err="1"/>
              <a:t>city</a:t>
            </a:r>
            <a:r>
              <a:rPr lang="ru-RU" dirty="0"/>
              <a:t> </a:t>
            </a:r>
            <a:r>
              <a:rPr lang="ru-RU" dirty="0" err="1"/>
              <a:t>code</a:t>
            </a:r>
            <a:r>
              <a:rPr lang="ru-RU" dirty="0"/>
              <a:t>, </a:t>
            </a:r>
            <a:r>
              <a:rPr lang="ru-RU" dirty="0" err="1"/>
              <a:t>education</a:t>
            </a:r>
            <a:r>
              <a:rPr lang="ru-RU" dirty="0"/>
              <a:t>, </a:t>
            </a:r>
            <a:r>
              <a:rPr lang="ru-RU" dirty="0" err="1"/>
              <a:t>relationship</a:t>
            </a:r>
            <a:r>
              <a:rPr lang="ru-RU" dirty="0"/>
              <a:t> </a:t>
            </a:r>
            <a:r>
              <a:rPr lang="ru-RU" dirty="0" err="1"/>
              <a:t>status</a:t>
            </a:r>
            <a:r>
              <a:rPr lang="en-US" dirty="0"/>
              <a:t> and Geo data.</a:t>
            </a:r>
            <a:endParaRPr lang="ru-RU" dirty="0"/>
          </a:p>
        </p:txBody>
      </p:sp>
      <p:sp>
        <p:nvSpPr>
          <p:cNvPr id="3" name="Прямоугольник 2">
            <a:extLst>
              <a:ext uri="{FF2B5EF4-FFF2-40B4-BE49-F238E27FC236}">
                <a16:creationId xmlns:a16="http://schemas.microsoft.com/office/drawing/2014/main" id="{BBB811A0-A3FE-4A4D-B9AC-DE1FB25AC1CC}"/>
              </a:ext>
            </a:extLst>
          </p:cNvPr>
          <p:cNvSpPr/>
          <p:nvPr/>
        </p:nvSpPr>
        <p:spPr>
          <a:xfrm>
            <a:off x="95250" y="1908062"/>
            <a:ext cx="8134350" cy="369332"/>
          </a:xfrm>
          <a:prstGeom prst="rect">
            <a:avLst/>
          </a:prstGeom>
        </p:spPr>
        <p:txBody>
          <a:bodyPr wrap="square">
            <a:spAutoFit/>
          </a:bodyPr>
          <a:lstStyle/>
          <a:p>
            <a:pPr algn="just"/>
            <a:r>
              <a:rPr lang="ru-RU" err="1"/>
              <a:t>It</a:t>
            </a:r>
            <a:r>
              <a:rPr lang="ru-RU"/>
              <a:t> </a:t>
            </a:r>
            <a:r>
              <a:rPr lang="ru-RU" err="1"/>
              <a:t>is</a:t>
            </a:r>
            <a:r>
              <a:rPr lang="ru-RU"/>
              <a:t> </a:t>
            </a:r>
            <a:r>
              <a:rPr lang="ru-RU" err="1"/>
              <a:t>necessary</a:t>
            </a:r>
            <a:r>
              <a:rPr lang="ru-RU"/>
              <a:t> to </a:t>
            </a:r>
            <a:r>
              <a:rPr lang="ru-RU" err="1"/>
              <a:t>train</a:t>
            </a:r>
            <a:r>
              <a:rPr lang="ru-RU"/>
              <a:t> the </a:t>
            </a:r>
            <a:r>
              <a:rPr lang="ru-RU" err="1">
                <a:solidFill>
                  <a:schemeClr val="accent1"/>
                </a:solidFill>
              </a:rPr>
              <a:t>Bayesian</a:t>
            </a:r>
            <a:r>
              <a:rPr lang="ru-RU">
                <a:solidFill>
                  <a:schemeClr val="accent1"/>
                </a:solidFill>
              </a:rPr>
              <a:t> </a:t>
            </a:r>
            <a:r>
              <a:rPr lang="ru-RU" err="1">
                <a:solidFill>
                  <a:schemeClr val="accent1"/>
                </a:solidFill>
              </a:rPr>
              <a:t>network</a:t>
            </a:r>
            <a:r>
              <a:rPr lang="ru-RU">
                <a:solidFill>
                  <a:schemeClr val="accent1"/>
                </a:solidFill>
              </a:rPr>
              <a:t> </a:t>
            </a:r>
            <a:r>
              <a:rPr lang="ru-RU" err="1">
                <a:solidFill>
                  <a:schemeClr val="accent1"/>
                </a:solidFill>
              </a:rPr>
              <a:t>parameters</a:t>
            </a:r>
            <a:r>
              <a:rPr lang="ru-RU">
                <a:solidFill>
                  <a:schemeClr val="accent1"/>
                </a:solidFill>
              </a:rPr>
              <a:t> </a:t>
            </a:r>
            <a:r>
              <a:rPr lang="ru-RU" err="1"/>
              <a:t>directly</a:t>
            </a:r>
            <a:r>
              <a:rPr lang="ru-RU"/>
              <a:t> </a:t>
            </a:r>
            <a:r>
              <a:rPr lang="en-US"/>
              <a:t>from</a:t>
            </a:r>
            <a:r>
              <a:rPr lang="ru-RU"/>
              <a:t> </a:t>
            </a:r>
            <a:r>
              <a:rPr lang="ru-RU" err="1"/>
              <a:t>this</a:t>
            </a:r>
            <a:r>
              <a:rPr lang="ru-RU"/>
              <a:t> data.</a:t>
            </a:r>
          </a:p>
        </p:txBody>
      </p:sp>
      <p:sp>
        <p:nvSpPr>
          <p:cNvPr id="8" name="Прямоугольник 7">
            <a:extLst>
              <a:ext uri="{FF2B5EF4-FFF2-40B4-BE49-F238E27FC236}">
                <a16:creationId xmlns:a16="http://schemas.microsoft.com/office/drawing/2014/main" id="{EA1F2C02-3821-4097-B5FB-F582343AD963}"/>
              </a:ext>
            </a:extLst>
          </p:cNvPr>
          <p:cNvSpPr/>
          <p:nvPr/>
        </p:nvSpPr>
        <p:spPr>
          <a:xfrm>
            <a:off x="95250" y="2414615"/>
            <a:ext cx="7200900" cy="646331"/>
          </a:xfrm>
          <a:prstGeom prst="rect">
            <a:avLst/>
          </a:prstGeom>
        </p:spPr>
        <p:txBody>
          <a:bodyPr wrap="square">
            <a:spAutoFit/>
          </a:bodyPr>
          <a:lstStyle/>
          <a:p>
            <a:pPr algn="just"/>
            <a:r>
              <a:rPr lang="ru-RU" err="1"/>
              <a:t>It</a:t>
            </a:r>
            <a:r>
              <a:rPr lang="ru-RU"/>
              <a:t> </a:t>
            </a:r>
            <a:r>
              <a:rPr lang="ru-RU" err="1"/>
              <a:t>is</a:t>
            </a:r>
            <a:r>
              <a:rPr lang="ru-RU"/>
              <a:t> </a:t>
            </a:r>
            <a:r>
              <a:rPr lang="ru-RU" err="1"/>
              <a:t>also</a:t>
            </a:r>
            <a:r>
              <a:rPr lang="ru-RU"/>
              <a:t> </a:t>
            </a:r>
            <a:r>
              <a:rPr lang="ru-RU" err="1"/>
              <a:t>necessary</a:t>
            </a:r>
            <a:r>
              <a:rPr lang="ru-RU"/>
              <a:t> to </a:t>
            </a:r>
            <a:r>
              <a:rPr lang="ru-RU" err="1">
                <a:solidFill>
                  <a:schemeClr val="accent1"/>
                </a:solidFill>
              </a:rPr>
              <a:t>sample</a:t>
            </a:r>
            <a:r>
              <a:rPr lang="ru-RU">
                <a:solidFill>
                  <a:schemeClr val="accent1"/>
                </a:solidFill>
              </a:rPr>
              <a:t> data </a:t>
            </a:r>
            <a:r>
              <a:rPr lang="ru-RU" err="1"/>
              <a:t>from</a:t>
            </a:r>
            <a:r>
              <a:rPr lang="ru-RU"/>
              <a:t> the </a:t>
            </a:r>
            <a:r>
              <a:rPr lang="ru-RU" err="1"/>
              <a:t>resulting</a:t>
            </a:r>
            <a:r>
              <a:rPr lang="ru-RU"/>
              <a:t> </a:t>
            </a:r>
            <a:r>
              <a:rPr lang="ru-RU" err="1"/>
              <a:t>joint</a:t>
            </a:r>
            <a:r>
              <a:rPr lang="ru-RU"/>
              <a:t> </a:t>
            </a:r>
            <a:r>
              <a:rPr lang="ru-RU" err="1"/>
              <a:t>distribution</a:t>
            </a:r>
            <a:r>
              <a:rPr lang="ru-RU"/>
              <a:t> </a:t>
            </a:r>
            <a:r>
              <a:rPr lang="ru-RU" err="1"/>
              <a:t>structure</a:t>
            </a:r>
            <a:r>
              <a:rPr lang="ru-RU"/>
              <a:t>.</a:t>
            </a:r>
          </a:p>
        </p:txBody>
      </p:sp>
      <p:sp>
        <p:nvSpPr>
          <p:cNvPr id="9" name="Прямоугольник 8">
            <a:extLst>
              <a:ext uri="{FF2B5EF4-FFF2-40B4-BE49-F238E27FC236}">
                <a16:creationId xmlns:a16="http://schemas.microsoft.com/office/drawing/2014/main" id="{5ED0FE82-0AB5-403A-A524-2B68003415AF}"/>
              </a:ext>
            </a:extLst>
          </p:cNvPr>
          <p:cNvSpPr/>
          <p:nvPr/>
        </p:nvSpPr>
        <p:spPr>
          <a:xfrm>
            <a:off x="719727" y="3543816"/>
            <a:ext cx="4400115" cy="923330"/>
          </a:xfrm>
          <a:prstGeom prst="rect">
            <a:avLst/>
          </a:prstGeom>
        </p:spPr>
        <p:txBody>
          <a:bodyPr wrap="none">
            <a:spAutoFit/>
          </a:bodyPr>
          <a:lstStyle/>
          <a:p>
            <a:r>
              <a:rPr lang="en-US" b="1" dirty="0"/>
              <a:t>Open file </a:t>
            </a:r>
            <a:r>
              <a:rPr lang="en-US" b="1" dirty="0" err="1"/>
              <a:t>Geo.ipynb</a:t>
            </a:r>
            <a:endParaRPr lang="en-US" b="1" dirty="0"/>
          </a:p>
          <a:p>
            <a:endParaRPr lang="en-US" b="1" dirty="0"/>
          </a:p>
          <a:p>
            <a:r>
              <a:rPr lang="en-US" b="1" dirty="0"/>
              <a:t>Open BAMT/Example/Mixed </a:t>
            </a:r>
            <a:r>
              <a:rPr lang="en-US" b="1" dirty="0" err="1"/>
              <a:t>Learning.ipynb</a:t>
            </a:r>
            <a:endParaRPr lang="ru-RU" b="1" dirty="0"/>
          </a:p>
        </p:txBody>
      </p:sp>
    </p:spTree>
    <p:extLst>
      <p:ext uri="{BB962C8B-B14F-4D97-AF65-F5344CB8AC3E}">
        <p14:creationId xmlns:p14="http://schemas.microsoft.com/office/powerpoint/2010/main" val="190588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866187" cy="461665"/>
          </a:xfrm>
          <a:prstGeom prst="rect">
            <a:avLst/>
          </a:prstGeom>
        </p:spPr>
        <p:txBody>
          <a:bodyPr wrap="none">
            <a:spAutoFit/>
          </a:bodyPr>
          <a:lstStyle/>
          <a:p>
            <a:r>
              <a:rPr lang="en-US" sz="2400" b="1" dirty="0"/>
              <a:t>Probability Density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30731" y="1090199"/>
            <a:ext cx="3567027" cy="369332"/>
          </a:xfrm>
          <a:prstGeom prst="rect">
            <a:avLst/>
          </a:prstGeom>
          <a:noFill/>
        </p:spPr>
        <p:txBody>
          <a:bodyPr wrap="square">
            <a:spAutoFit/>
          </a:bodyPr>
          <a:lstStyle/>
          <a:p>
            <a:r>
              <a:rPr lang="en-US" dirty="0"/>
              <a:t>Probability Density Function (PDF)</a:t>
            </a:r>
            <a:endParaRPr lang="ru-RU" dirty="0"/>
          </a:p>
        </p:txBody>
      </p:sp>
      <p:grpSp>
        <p:nvGrpSpPr>
          <p:cNvPr id="62" name="Группа 61">
            <a:extLst>
              <a:ext uri="{FF2B5EF4-FFF2-40B4-BE49-F238E27FC236}">
                <a16:creationId xmlns:a16="http://schemas.microsoft.com/office/drawing/2014/main" id="{9CEA1972-04A5-4252-A38A-FA978121F660}"/>
              </a:ext>
            </a:extLst>
          </p:cNvPr>
          <p:cNvGrpSpPr/>
          <p:nvPr/>
        </p:nvGrpSpPr>
        <p:grpSpPr>
          <a:xfrm>
            <a:off x="101051" y="1531089"/>
            <a:ext cx="1929278" cy="1934018"/>
            <a:chOff x="101051" y="1531089"/>
            <a:chExt cx="1929278" cy="1934018"/>
          </a:xfrm>
        </p:grpSpPr>
        <p:grpSp>
          <p:nvGrpSpPr>
            <p:cNvPr id="63" name="Группа 62">
              <a:extLst>
                <a:ext uri="{FF2B5EF4-FFF2-40B4-BE49-F238E27FC236}">
                  <a16:creationId xmlns:a16="http://schemas.microsoft.com/office/drawing/2014/main" id="{93571EE4-0869-457B-86AF-F446498BE34E}"/>
                </a:ext>
              </a:extLst>
            </p:cNvPr>
            <p:cNvGrpSpPr/>
            <p:nvPr/>
          </p:nvGrpSpPr>
          <p:grpSpPr>
            <a:xfrm>
              <a:off x="124162" y="1531089"/>
              <a:ext cx="1906167" cy="1934018"/>
              <a:chOff x="795521" y="1546419"/>
              <a:chExt cx="1906167" cy="1934018"/>
            </a:xfrm>
          </p:grpSpPr>
          <p:grpSp>
            <p:nvGrpSpPr>
              <p:cNvPr id="65" name="Группа 64">
                <a:extLst>
                  <a:ext uri="{FF2B5EF4-FFF2-40B4-BE49-F238E27FC236}">
                    <a16:creationId xmlns:a16="http://schemas.microsoft.com/office/drawing/2014/main" id="{6F405FBF-0039-4FDD-B7BF-C2E77DC8F138}"/>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3">
                  <p14:nvContentPartPr>
                    <p14:cNvPr id="75" name="Рукописный ввод 74">
                      <a:extLst>
                        <a:ext uri="{FF2B5EF4-FFF2-40B4-BE49-F238E27FC236}">
                          <a16:creationId xmlns:a16="http://schemas.microsoft.com/office/drawing/2014/main" id="{B993780F-3B73-40DB-AFE8-1DA9D22DF067}"/>
                        </a:ext>
                      </a:extLst>
                    </p14:cNvPr>
                    <p14:cNvContentPartPr/>
                    <p14:nvPr/>
                  </p14:nvContentPartPr>
                  <p14:xfrm>
                    <a:off x="289721" y="1370894"/>
                    <a:ext cx="37080" cy="1925280"/>
                  </p14:xfrm>
                </p:contentPart>
              </mc:Choice>
              <mc:Fallback xmlns="">
                <p:pic>
                  <p:nvPicPr>
                    <p:cNvPr id="75" name="Рукописный ввод 74">
                      <a:extLst>
                        <a:ext uri="{FF2B5EF4-FFF2-40B4-BE49-F238E27FC236}">
                          <a16:creationId xmlns:a16="http://schemas.microsoft.com/office/drawing/2014/main" id="{B993780F-3B73-40DB-AFE8-1DA9D22DF067}"/>
                        </a:ext>
                      </a:extLst>
                    </p:cNvPr>
                    <p:cNvPicPr/>
                    <p:nvPr/>
                  </p:nvPicPr>
                  <p:blipFill>
                    <a:blip r:embed="rId4"/>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7" name="Рукописный ввод 76">
                      <a:extLst>
                        <a:ext uri="{FF2B5EF4-FFF2-40B4-BE49-F238E27FC236}">
                          <a16:creationId xmlns:a16="http://schemas.microsoft.com/office/drawing/2014/main" id="{BB13BBA7-C1BD-4EB4-A8EF-1FE0C2BEEDB5}"/>
                        </a:ext>
                      </a:extLst>
                    </p14:cNvPr>
                    <p14:cNvContentPartPr/>
                    <p14:nvPr/>
                  </p14:nvContentPartPr>
                  <p14:xfrm>
                    <a:off x="238241" y="1299254"/>
                    <a:ext cx="113040" cy="222120"/>
                  </p14:xfrm>
                </p:contentPart>
              </mc:Choice>
              <mc:Fallback xmlns="">
                <p:pic>
                  <p:nvPicPr>
                    <p:cNvPr id="77" name="Рукописный ввод 76">
                      <a:extLst>
                        <a:ext uri="{FF2B5EF4-FFF2-40B4-BE49-F238E27FC236}">
                          <a16:creationId xmlns:a16="http://schemas.microsoft.com/office/drawing/2014/main" id="{BB13BBA7-C1BD-4EB4-A8EF-1FE0C2BEEDB5}"/>
                        </a:ext>
                      </a:extLst>
                    </p:cNvPr>
                    <p:cNvPicPr/>
                    <p:nvPr/>
                  </p:nvPicPr>
                  <p:blipFill>
                    <a:blip r:embed="rId6"/>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0" name="Рукописный ввод 79">
                      <a:extLst>
                        <a:ext uri="{FF2B5EF4-FFF2-40B4-BE49-F238E27FC236}">
                          <a16:creationId xmlns:a16="http://schemas.microsoft.com/office/drawing/2014/main" id="{8991CBA3-CBA1-4774-BA50-0DE00B1BAAEF}"/>
                        </a:ext>
                      </a:extLst>
                    </p14:cNvPr>
                    <p14:cNvContentPartPr/>
                    <p14:nvPr/>
                  </p14:nvContentPartPr>
                  <p14:xfrm>
                    <a:off x="302681" y="3292934"/>
                    <a:ext cx="2408040" cy="32760"/>
                  </p14:xfrm>
                </p:contentPart>
              </mc:Choice>
              <mc:Fallback xmlns="">
                <p:pic>
                  <p:nvPicPr>
                    <p:cNvPr id="80" name="Рукописный ввод 79">
                      <a:extLst>
                        <a:ext uri="{FF2B5EF4-FFF2-40B4-BE49-F238E27FC236}">
                          <a16:creationId xmlns:a16="http://schemas.microsoft.com/office/drawing/2014/main" id="{8991CBA3-CBA1-4774-BA50-0DE00B1BAAEF}"/>
                        </a:ext>
                      </a:extLst>
                    </p:cNvPr>
                    <p:cNvPicPr/>
                    <p:nvPr/>
                  </p:nvPicPr>
                  <p:blipFill>
                    <a:blip r:embed="rId8"/>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7" name="Рукописный ввод 86">
                      <a:extLst>
                        <a:ext uri="{FF2B5EF4-FFF2-40B4-BE49-F238E27FC236}">
                          <a16:creationId xmlns:a16="http://schemas.microsoft.com/office/drawing/2014/main" id="{B4711AD9-1C08-4599-9A0B-7D7EECAF0929}"/>
                        </a:ext>
                      </a:extLst>
                    </p14:cNvPr>
                    <p14:cNvContentPartPr/>
                    <p14:nvPr/>
                  </p14:nvContentPartPr>
                  <p14:xfrm>
                    <a:off x="2631881" y="3241814"/>
                    <a:ext cx="185760" cy="115200"/>
                  </p14:xfrm>
                </p:contentPart>
              </mc:Choice>
              <mc:Fallback xmlns="">
                <p:pic>
                  <p:nvPicPr>
                    <p:cNvPr id="87" name="Рукописный ввод 86">
                      <a:extLst>
                        <a:ext uri="{FF2B5EF4-FFF2-40B4-BE49-F238E27FC236}">
                          <a16:creationId xmlns:a16="http://schemas.microsoft.com/office/drawing/2014/main" id="{B4711AD9-1C08-4599-9A0B-7D7EECAF0929}"/>
                        </a:ext>
                      </a:extLst>
                    </p:cNvPr>
                    <p:cNvPicPr/>
                    <p:nvPr/>
                  </p:nvPicPr>
                  <p:blipFill>
                    <a:blip r:embed="rId10"/>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8" name="Рукописный ввод 87">
                      <a:extLst>
                        <a:ext uri="{FF2B5EF4-FFF2-40B4-BE49-F238E27FC236}">
                          <a16:creationId xmlns:a16="http://schemas.microsoft.com/office/drawing/2014/main" id="{729E4F82-DE5B-41AD-ADA7-83E4C2FB3E51}"/>
                        </a:ext>
                      </a:extLst>
                    </p14:cNvPr>
                    <p14:cNvContentPartPr/>
                    <p14:nvPr/>
                  </p14:nvContentPartPr>
                  <p14:xfrm>
                    <a:off x="269201" y="3459614"/>
                    <a:ext cx="186840" cy="186840"/>
                  </p14:xfrm>
                </p:contentPart>
              </mc:Choice>
              <mc:Fallback xmlns="">
                <p:pic>
                  <p:nvPicPr>
                    <p:cNvPr id="88" name="Рукописный ввод 87">
                      <a:extLst>
                        <a:ext uri="{FF2B5EF4-FFF2-40B4-BE49-F238E27FC236}">
                          <a16:creationId xmlns:a16="http://schemas.microsoft.com/office/drawing/2014/main" id="{729E4F82-DE5B-41AD-ADA7-83E4C2FB3E51}"/>
                        </a:ext>
                      </a:extLst>
                    </p:cNvPr>
                    <p:cNvPicPr/>
                    <p:nvPr/>
                  </p:nvPicPr>
                  <p:blipFill>
                    <a:blip r:embed="rId12"/>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9" name="Рукописный ввод 88">
                      <a:extLst>
                        <a:ext uri="{FF2B5EF4-FFF2-40B4-BE49-F238E27FC236}">
                          <a16:creationId xmlns:a16="http://schemas.microsoft.com/office/drawing/2014/main" id="{DB6E15A6-AF89-47D4-B93E-6546E28D117A}"/>
                        </a:ext>
                      </a:extLst>
                    </p14:cNvPr>
                    <p14:cNvContentPartPr/>
                    <p14:nvPr/>
                  </p14:nvContentPartPr>
                  <p14:xfrm>
                    <a:off x="2186021" y="3376814"/>
                    <a:ext cx="228600" cy="262440"/>
                  </p14:xfrm>
                </p:contentPart>
              </mc:Choice>
              <mc:Fallback xmlns="">
                <p:pic>
                  <p:nvPicPr>
                    <p:cNvPr id="89" name="Рукописный ввод 88">
                      <a:extLst>
                        <a:ext uri="{FF2B5EF4-FFF2-40B4-BE49-F238E27FC236}">
                          <a16:creationId xmlns:a16="http://schemas.microsoft.com/office/drawing/2014/main" id="{DB6E15A6-AF89-47D4-B93E-6546E28D117A}"/>
                        </a:ext>
                      </a:extLst>
                    </p:cNvPr>
                    <p:cNvPicPr/>
                    <p:nvPr/>
                  </p:nvPicPr>
                  <p:blipFill>
                    <a:blip r:embed="rId14"/>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8" name="Рукописный ввод 97">
                      <a:extLst>
                        <a:ext uri="{FF2B5EF4-FFF2-40B4-BE49-F238E27FC236}">
                          <a16:creationId xmlns:a16="http://schemas.microsoft.com/office/drawing/2014/main" id="{4BB22848-0D59-4098-845B-8A021327C34F}"/>
                        </a:ext>
                      </a:extLst>
                    </p14:cNvPr>
                    <p14:cNvContentPartPr/>
                    <p14:nvPr/>
                  </p14:nvContentPartPr>
                  <p14:xfrm>
                    <a:off x="264161" y="2121494"/>
                    <a:ext cx="2006640" cy="40320"/>
                  </p14:xfrm>
                </p:contentPart>
              </mc:Choice>
              <mc:Fallback xmlns="">
                <p:pic>
                  <p:nvPicPr>
                    <p:cNvPr id="98" name="Рукописный ввод 97">
                      <a:extLst>
                        <a:ext uri="{FF2B5EF4-FFF2-40B4-BE49-F238E27FC236}">
                          <a16:creationId xmlns:a16="http://schemas.microsoft.com/office/drawing/2014/main" id="{4BB22848-0D59-4098-845B-8A021327C34F}"/>
                        </a:ext>
                      </a:extLst>
                    </p:cNvPr>
                    <p:cNvPicPr/>
                    <p:nvPr/>
                  </p:nvPicPr>
                  <p:blipFill>
                    <a:blip r:embed="rId16"/>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9" name="Рукописный ввод 98">
                      <a:extLst>
                        <a:ext uri="{FF2B5EF4-FFF2-40B4-BE49-F238E27FC236}">
                          <a16:creationId xmlns:a16="http://schemas.microsoft.com/office/drawing/2014/main" id="{A362F4FD-8E0E-4428-96C1-9F254A2FACCB}"/>
                        </a:ext>
                      </a:extLst>
                    </p14:cNvPr>
                    <p14:cNvContentPartPr/>
                    <p14:nvPr/>
                  </p14:nvContentPartPr>
                  <p14:xfrm>
                    <a:off x="2274761" y="2140934"/>
                    <a:ext cx="25560" cy="1144080"/>
                  </p14:xfrm>
                </p:contentPart>
              </mc:Choice>
              <mc:Fallback xmlns="">
                <p:pic>
                  <p:nvPicPr>
                    <p:cNvPr id="99" name="Рукописный ввод 98">
                      <a:extLst>
                        <a:ext uri="{FF2B5EF4-FFF2-40B4-BE49-F238E27FC236}">
                          <a16:creationId xmlns:a16="http://schemas.microsoft.com/office/drawing/2014/main" id="{A362F4FD-8E0E-4428-96C1-9F254A2FACCB}"/>
                        </a:ext>
                      </a:extLst>
                    </p:cNvPr>
                    <p:cNvPicPr/>
                    <p:nvPr/>
                  </p:nvPicPr>
                  <p:blipFill>
                    <a:blip r:embed="rId18"/>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3" name="Рукописный ввод 102">
                      <a:extLst>
                        <a:ext uri="{FF2B5EF4-FFF2-40B4-BE49-F238E27FC236}">
                          <a16:creationId xmlns:a16="http://schemas.microsoft.com/office/drawing/2014/main" id="{F322BF51-0468-4D4F-A800-3CB98A6B0292}"/>
                        </a:ext>
                      </a:extLst>
                    </p14:cNvPr>
                    <p14:cNvContentPartPr/>
                    <p14:nvPr/>
                  </p14:nvContentPartPr>
                  <p14:xfrm>
                    <a:off x="1915841" y="2175854"/>
                    <a:ext cx="17640" cy="1080000"/>
                  </p14:xfrm>
                </p:contentPart>
              </mc:Choice>
              <mc:Fallback xmlns="">
                <p:pic>
                  <p:nvPicPr>
                    <p:cNvPr id="103" name="Рукописный ввод 102">
                      <a:extLst>
                        <a:ext uri="{FF2B5EF4-FFF2-40B4-BE49-F238E27FC236}">
                          <a16:creationId xmlns:a16="http://schemas.microsoft.com/office/drawing/2014/main" id="{F322BF51-0468-4D4F-A800-3CB98A6B0292}"/>
                        </a:ext>
                      </a:extLst>
                    </p:cNvPr>
                    <p:cNvPicPr/>
                    <p:nvPr/>
                  </p:nvPicPr>
                  <p:blipFill>
                    <a:blip r:embed="rId20"/>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5" name="Рукописный ввод 104">
                      <a:extLst>
                        <a:ext uri="{FF2B5EF4-FFF2-40B4-BE49-F238E27FC236}">
                          <a16:creationId xmlns:a16="http://schemas.microsoft.com/office/drawing/2014/main" id="{CB71C33D-5EC5-451B-82E5-0509E67E8191}"/>
                        </a:ext>
                      </a:extLst>
                    </p14:cNvPr>
                    <p14:cNvContentPartPr/>
                    <p14:nvPr/>
                  </p14:nvContentPartPr>
                  <p14:xfrm>
                    <a:off x="1580321" y="2175134"/>
                    <a:ext cx="39240" cy="1066680"/>
                  </p14:xfrm>
                </p:contentPart>
              </mc:Choice>
              <mc:Fallback xmlns="">
                <p:pic>
                  <p:nvPicPr>
                    <p:cNvPr id="105" name="Рукописный ввод 104">
                      <a:extLst>
                        <a:ext uri="{FF2B5EF4-FFF2-40B4-BE49-F238E27FC236}">
                          <a16:creationId xmlns:a16="http://schemas.microsoft.com/office/drawing/2014/main" id="{CB71C33D-5EC5-451B-82E5-0509E67E8191}"/>
                        </a:ext>
                      </a:extLst>
                    </p:cNvPr>
                    <p:cNvPicPr/>
                    <p:nvPr/>
                  </p:nvPicPr>
                  <p:blipFill>
                    <a:blip r:embed="rId22"/>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6" name="Рукописный ввод 105">
                      <a:extLst>
                        <a:ext uri="{FF2B5EF4-FFF2-40B4-BE49-F238E27FC236}">
                          <a16:creationId xmlns:a16="http://schemas.microsoft.com/office/drawing/2014/main" id="{C145ED28-66FC-4B01-9905-70C9C50B8554}"/>
                        </a:ext>
                      </a:extLst>
                    </p14:cNvPr>
                    <p14:cNvContentPartPr/>
                    <p14:nvPr/>
                  </p14:nvContentPartPr>
                  <p14:xfrm>
                    <a:off x="1246601" y="2205734"/>
                    <a:ext cx="29160" cy="986760"/>
                  </p14:xfrm>
                </p:contentPart>
              </mc:Choice>
              <mc:Fallback xmlns="">
                <p:pic>
                  <p:nvPicPr>
                    <p:cNvPr id="106" name="Рукописный ввод 105">
                      <a:extLst>
                        <a:ext uri="{FF2B5EF4-FFF2-40B4-BE49-F238E27FC236}">
                          <a16:creationId xmlns:a16="http://schemas.microsoft.com/office/drawing/2014/main" id="{C145ED28-66FC-4B01-9905-70C9C50B8554}"/>
                        </a:ext>
                      </a:extLst>
                    </p:cNvPr>
                    <p:cNvPicPr/>
                    <p:nvPr/>
                  </p:nvPicPr>
                  <p:blipFill>
                    <a:blip r:embed="rId24"/>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7" name="Рукописный ввод 106">
                      <a:extLst>
                        <a:ext uri="{FF2B5EF4-FFF2-40B4-BE49-F238E27FC236}">
                          <a16:creationId xmlns:a16="http://schemas.microsoft.com/office/drawing/2014/main" id="{BC68BF3F-E629-4D3F-9523-B690BD33EE46}"/>
                        </a:ext>
                      </a:extLst>
                    </p14:cNvPr>
                    <p14:cNvContentPartPr/>
                    <p14:nvPr/>
                  </p14:nvContentPartPr>
                  <p14:xfrm>
                    <a:off x="893441" y="2291774"/>
                    <a:ext cx="27360" cy="942480"/>
                  </p14:xfrm>
                </p:contentPart>
              </mc:Choice>
              <mc:Fallback xmlns="">
                <p:pic>
                  <p:nvPicPr>
                    <p:cNvPr id="107" name="Рукописный ввод 106">
                      <a:extLst>
                        <a:ext uri="{FF2B5EF4-FFF2-40B4-BE49-F238E27FC236}">
                          <a16:creationId xmlns:a16="http://schemas.microsoft.com/office/drawing/2014/main" id="{BC68BF3F-E629-4D3F-9523-B690BD33EE46}"/>
                        </a:ext>
                      </a:extLst>
                    </p:cNvPr>
                    <p:cNvPicPr/>
                    <p:nvPr/>
                  </p:nvPicPr>
                  <p:blipFill>
                    <a:blip r:embed="rId26"/>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8" name="Рукописный ввод 107">
                      <a:extLst>
                        <a:ext uri="{FF2B5EF4-FFF2-40B4-BE49-F238E27FC236}">
                          <a16:creationId xmlns:a16="http://schemas.microsoft.com/office/drawing/2014/main" id="{D1FE1A45-FCC0-4206-A01C-07F0882CAD08}"/>
                        </a:ext>
                      </a:extLst>
                    </p14:cNvPr>
                    <p14:cNvContentPartPr/>
                    <p14:nvPr/>
                  </p14:nvContentPartPr>
                  <p14:xfrm>
                    <a:off x="577001" y="2231654"/>
                    <a:ext cx="19440" cy="1015200"/>
                  </p14:xfrm>
                </p:contentPart>
              </mc:Choice>
              <mc:Fallback xmlns="">
                <p:pic>
                  <p:nvPicPr>
                    <p:cNvPr id="108" name="Рукописный ввод 107">
                      <a:extLst>
                        <a:ext uri="{FF2B5EF4-FFF2-40B4-BE49-F238E27FC236}">
                          <a16:creationId xmlns:a16="http://schemas.microsoft.com/office/drawing/2014/main" id="{D1FE1A45-FCC0-4206-A01C-07F0882CAD08}"/>
                        </a:ext>
                      </a:extLst>
                    </p:cNvPr>
                    <p:cNvPicPr/>
                    <p:nvPr/>
                  </p:nvPicPr>
                  <p:blipFill>
                    <a:blip r:embed="rId28"/>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9" name="Рукописный ввод 108">
                      <a:extLst>
                        <a:ext uri="{FF2B5EF4-FFF2-40B4-BE49-F238E27FC236}">
                          <a16:creationId xmlns:a16="http://schemas.microsoft.com/office/drawing/2014/main" id="{B47ED4FB-2499-4CF1-9DF8-25C3E703F530}"/>
                        </a:ext>
                      </a:extLst>
                    </p14:cNvPr>
                    <p14:cNvContentPartPr/>
                    <p14:nvPr/>
                  </p14:nvContentPartPr>
                  <p14:xfrm>
                    <a:off x="2868761" y="3399134"/>
                    <a:ext cx="138600" cy="222120"/>
                  </p14:xfrm>
                </p:contentPart>
              </mc:Choice>
              <mc:Fallback xmlns="">
                <p:pic>
                  <p:nvPicPr>
                    <p:cNvPr id="109" name="Рукописный ввод 108">
                      <a:extLst>
                        <a:ext uri="{FF2B5EF4-FFF2-40B4-BE49-F238E27FC236}">
                          <a16:creationId xmlns:a16="http://schemas.microsoft.com/office/drawing/2014/main" id="{B47ED4FB-2499-4CF1-9DF8-25C3E703F530}"/>
                        </a:ext>
                      </a:extLst>
                    </p:cNvPr>
                    <p:cNvPicPr/>
                    <p:nvPr/>
                  </p:nvPicPr>
                  <p:blipFill>
                    <a:blip r:embed="rId30"/>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0" name="Рукописный ввод 109">
                      <a:extLst>
                        <a:ext uri="{FF2B5EF4-FFF2-40B4-BE49-F238E27FC236}">
                          <a16:creationId xmlns:a16="http://schemas.microsoft.com/office/drawing/2014/main" id="{1F7D3269-21D3-4727-AF67-E47ABA42F61A}"/>
                        </a:ext>
                      </a:extLst>
                    </p14:cNvPr>
                    <p14:cNvContentPartPr/>
                    <p14:nvPr/>
                  </p14:nvContentPartPr>
                  <p14:xfrm>
                    <a:off x="2900441" y="3456014"/>
                    <a:ext cx="131400" cy="157320"/>
                  </p14:xfrm>
                </p:contentPart>
              </mc:Choice>
              <mc:Fallback xmlns="">
                <p:pic>
                  <p:nvPicPr>
                    <p:cNvPr id="110" name="Рукописный ввод 109">
                      <a:extLst>
                        <a:ext uri="{FF2B5EF4-FFF2-40B4-BE49-F238E27FC236}">
                          <a16:creationId xmlns:a16="http://schemas.microsoft.com/office/drawing/2014/main" id="{1F7D3269-21D3-4727-AF67-E47ABA42F61A}"/>
                        </a:ext>
                      </a:extLst>
                    </p:cNvPr>
                    <p:cNvPicPr/>
                    <p:nvPr/>
                  </p:nvPicPr>
                  <p:blipFill>
                    <a:blip r:embed="rId32"/>
                    <a:stretch>
                      <a:fillRect/>
                    </a:stretch>
                  </p:blipFill>
                  <p:spPr>
                    <a:xfrm>
                      <a:off x="2886638" y="3442214"/>
                      <a:ext cx="158453" cy="184368"/>
                    </a:xfrm>
                    <a:prstGeom prst="rect">
                      <a:avLst/>
                    </a:prstGeom>
                  </p:spPr>
                </p:pic>
              </mc:Fallback>
            </mc:AlternateContent>
          </p:grpSp>
          <p:grpSp>
            <p:nvGrpSpPr>
              <p:cNvPr id="67" name="Группа 66">
                <a:extLst>
                  <a:ext uri="{FF2B5EF4-FFF2-40B4-BE49-F238E27FC236}">
                    <a16:creationId xmlns:a16="http://schemas.microsoft.com/office/drawing/2014/main" id="{96ABD799-8912-4D58-9758-A43AAD776CC9}"/>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33">
                  <p14:nvContentPartPr>
                    <p14:cNvPr id="70" name="Рукописный ввод 69">
                      <a:extLst>
                        <a:ext uri="{FF2B5EF4-FFF2-40B4-BE49-F238E27FC236}">
                          <a16:creationId xmlns:a16="http://schemas.microsoft.com/office/drawing/2014/main" id="{CF1C546B-DA15-40B4-9E1B-D202C35C97F7}"/>
                        </a:ext>
                      </a:extLst>
                    </p14:cNvPr>
                    <p14:cNvContentPartPr/>
                    <p14:nvPr/>
                  </p14:nvContentPartPr>
                  <p14:xfrm>
                    <a:off x="824681" y="1546419"/>
                    <a:ext cx="56520" cy="352800"/>
                  </p14:xfrm>
                </p:contentPart>
              </mc:Choice>
              <mc:Fallback xmlns="">
                <p:pic>
                  <p:nvPicPr>
                    <p:cNvPr id="70" name="Рукописный ввод 69">
                      <a:extLst>
                        <a:ext uri="{FF2B5EF4-FFF2-40B4-BE49-F238E27FC236}">
                          <a16:creationId xmlns:a16="http://schemas.microsoft.com/office/drawing/2014/main" id="{CF1C546B-DA15-40B4-9E1B-D202C35C97F7}"/>
                        </a:ext>
                      </a:extLst>
                    </p:cNvPr>
                    <p:cNvPicPr/>
                    <p:nvPr/>
                  </p:nvPicPr>
                  <p:blipFill>
                    <a:blip r:embed="rId34"/>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1" name="Рукописный ввод 70">
                      <a:extLst>
                        <a:ext uri="{FF2B5EF4-FFF2-40B4-BE49-F238E27FC236}">
                          <a16:creationId xmlns:a16="http://schemas.microsoft.com/office/drawing/2014/main" id="{1CD3F264-594A-4F65-AC8C-6CEEBDEB2A1E}"/>
                        </a:ext>
                      </a:extLst>
                    </p14:cNvPr>
                    <p14:cNvContentPartPr/>
                    <p14:nvPr/>
                  </p14:nvContentPartPr>
                  <p14:xfrm>
                    <a:off x="795521" y="1774299"/>
                    <a:ext cx="129960" cy="53280"/>
                  </p14:xfrm>
                </p:contentPart>
              </mc:Choice>
              <mc:Fallback xmlns="">
                <p:pic>
                  <p:nvPicPr>
                    <p:cNvPr id="71" name="Рукописный ввод 70">
                      <a:extLst>
                        <a:ext uri="{FF2B5EF4-FFF2-40B4-BE49-F238E27FC236}">
                          <a16:creationId xmlns:a16="http://schemas.microsoft.com/office/drawing/2014/main" id="{1CD3F264-594A-4F65-AC8C-6CEEBDEB2A1E}"/>
                        </a:ext>
                      </a:extLst>
                    </p:cNvPr>
                    <p:cNvPicPr/>
                    <p:nvPr/>
                  </p:nvPicPr>
                  <p:blipFill>
                    <a:blip r:embed="rId36"/>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2" name="Рукописный ввод 71">
                      <a:extLst>
                        <a:ext uri="{FF2B5EF4-FFF2-40B4-BE49-F238E27FC236}">
                          <a16:creationId xmlns:a16="http://schemas.microsoft.com/office/drawing/2014/main" id="{4F4F96A7-6DB6-4ACC-82F8-0F3AC70576E0}"/>
                        </a:ext>
                      </a:extLst>
                    </p14:cNvPr>
                    <p14:cNvContentPartPr/>
                    <p14:nvPr/>
                  </p14:nvContentPartPr>
                  <p14:xfrm>
                    <a:off x="945641" y="1645419"/>
                    <a:ext cx="45000" cy="198720"/>
                  </p14:xfrm>
                </p:contentPart>
              </mc:Choice>
              <mc:Fallback xmlns="">
                <p:pic>
                  <p:nvPicPr>
                    <p:cNvPr id="72" name="Рукописный ввод 71">
                      <a:extLst>
                        <a:ext uri="{FF2B5EF4-FFF2-40B4-BE49-F238E27FC236}">
                          <a16:creationId xmlns:a16="http://schemas.microsoft.com/office/drawing/2014/main" id="{4F4F96A7-6DB6-4ACC-82F8-0F3AC70576E0}"/>
                        </a:ext>
                      </a:extLst>
                    </p:cNvPr>
                    <p:cNvPicPr/>
                    <p:nvPr/>
                  </p:nvPicPr>
                  <p:blipFill>
                    <a:blip r:embed="rId38"/>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3" name="Рукописный ввод 72">
                      <a:extLst>
                        <a:ext uri="{FF2B5EF4-FFF2-40B4-BE49-F238E27FC236}">
                          <a16:creationId xmlns:a16="http://schemas.microsoft.com/office/drawing/2014/main" id="{36ED0D4A-0CD1-4A5F-B3ED-A3B779F2A31C}"/>
                        </a:ext>
                      </a:extLst>
                    </p14:cNvPr>
                    <p14:cNvContentPartPr/>
                    <p14:nvPr/>
                  </p14:nvContentPartPr>
                  <p14:xfrm>
                    <a:off x="1014761" y="1727139"/>
                    <a:ext cx="43200" cy="86760"/>
                  </p14:xfrm>
                </p:contentPart>
              </mc:Choice>
              <mc:Fallback xmlns="">
                <p:pic>
                  <p:nvPicPr>
                    <p:cNvPr id="73" name="Рукописный ввод 72">
                      <a:extLst>
                        <a:ext uri="{FF2B5EF4-FFF2-40B4-BE49-F238E27FC236}">
                          <a16:creationId xmlns:a16="http://schemas.microsoft.com/office/drawing/2014/main" id="{36ED0D4A-0CD1-4A5F-B3ED-A3B779F2A31C}"/>
                        </a:ext>
                      </a:extLst>
                    </p:cNvPr>
                    <p:cNvPicPr/>
                    <p:nvPr/>
                  </p:nvPicPr>
                  <p:blipFill>
                    <a:blip r:embed="rId40"/>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4" name="Рукописный ввод 73">
                      <a:extLst>
                        <a:ext uri="{FF2B5EF4-FFF2-40B4-BE49-F238E27FC236}">
                          <a16:creationId xmlns:a16="http://schemas.microsoft.com/office/drawing/2014/main" id="{C59F794C-DA2A-4F9B-9D6E-B8711898CA0A}"/>
                        </a:ext>
                      </a:extLst>
                    </p14:cNvPr>
                    <p14:cNvContentPartPr/>
                    <p14:nvPr/>
                  </p14:nvContentPartPr>
                  <p14:xfrm>
                    <a:off x="1008641" y="1686819"/>
                    <a:ext cx="165600" cy="186840"/>
                  </p14:xfrm>
                </p:contentPart>
              </mc:Choice>
              <mc:Fallback xmlns="">
                <p:pic>
                  <p:nvPicPr>
                    <p:cNvPr id="74" name="Рукописный ввод 73">
                      <a:extLst>
                        <a:ext uri="{FF2B5EF4-FFF2-40B4-BE49-F238E27FC236}">
                          <a16:creationId xmlns:a16="http://schemas.microsoft.com/office/drawing/2014/main" id="{C59F794C-DA2A-4F9B-9D6E-B8711898CA0A}"/>
                        </a:ext>
                      </a:extLst>
                    </p:cNvPr>
                    <p:cNvPicPr/>
                    <p:nvPr/>
                  </p:nvPicPr>
                  <p:blipFill>
                    <a:blip r:embed="rId42"/>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
              <p14:nvContentPartPr>
                <p14:cNvPr id="64" name="Рукописный ввод 63">
                  <a:extLst>
                    <a:ext uri="{FF2B5EF4-FFF2-40B4-BE49-F238E27FC236}">
                      <a16:creationId xmlns:a16="http://schemas.microsoft.com/office/drawing/2014/main" id="{E757BED1-7524-4310-A500-3D79B73DDE38}"/>
                    </a:ext>
                  </a:extLst>
                </p14:cNvPr>
                <p14:cNvContentPartPr/>
                <p14:nvPr/>
              </p14:nvContentPartPr>
              <p14:xfrm>
                <a:off x="101051" y="2434200"/>
                <a:ext cx="107280" cy="240120"/>
              </p14:xfrm>
            </p:contentPart>
          </mc:Choice>
          <mc:Fallback xmlns="">
            <p:pic>
              <p:nvPicPr>
                <p:cNvPr id="64" name="Рукописный ввод 63">
                  <a:extLst>
                    <a:ext uri="{FF2B5EF4-FFF2-40B4-BE49-F238E27FC236}">
                      <a16:creationId xmlns:a16="http://schemas.microsoft.com/office/drawing/2014/main" id="{E757BED1-7524-4310-A500-3D79B73DDE38}"/>
                    </a:ext>
                  </a:extLst>
                </p:cNvPr>
                <p:cNvPicPr/>
                <p:nvPr/>
              </p:nvPicPr>
              <p:blipFill>
                <a:blip r:embed="rId44"/>
                <a:stretch>
                  <a:fillRect/>
                </a:stretch>
              </p:blipFill>
              <p:spPr>
                <a:xfrm>
                  <a:off x="92051" y="2425200"/>
                  <a:ext cx="124920" cy="257760"/>
                </a:xfrm>
                <a:prstGeom prst="rect">
                  <a:avLst/>
                </a:prstGeom>
              </p:spPr>
            </p:pic>
          </mc:Fallback>
        </mc:AlternateContent>
      </p:grpSp>
    </p:spTree>
    <p:extLst>
      <p:ext uri="{BB962C8B-B14F-4D97-AF65-F5344CB8AC3E}">
        <p14:creationId xmlns:p14="http://schemas.microsoft.com/office/powerpoint/2010/main" val="156216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866187" cy="461665"/>
          </a:xfrm>
          <a:prstGeom prst="rect">
            <a:avLst/>
          </a:prstGeom>
        </p:spPr>
        <p:txBody>
          <a:bodyPr wrap="none">
            <a:spAutoFit/>
          </a:bodyPr>
          <a:lstStyle/>
          <a:p>
            <a:r>
              <a:rPr lang="en-US" sz="2400" b="1" dirty="0"/>
              <a:t>Probability Density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12563" y="1090199"/>
            <a:ext cx="3567027" cy="369332"/>
          </a:xfrm>
          <a:prstGeom prst="rect">
            <a:avLst/>
          </a:prstGeom>
          <a:noFill/>
        </p:spPr>
        <p:txBody>
          <a:bodyPr wrap="square">
            <a:spAutoFit/>
          </a:bodyPr>
          <a:lstStyle/>
          <a:p>
            <a:r>
              <a:rPr lang="en-US" dirty="0"/>
              <a:t>Probability Density Function (PDF)</a:t>
            </a:r>
            <a:endParaRPr lang="ru-RU" dirty="0"/>
          </a:p>
        </p:txBody>
      </p:sp>
      <p:grpSp>
        <p:nvGrpSpPr>
          <p:cNvPr id="155" name="Группа 154">
            <a:extLst>
              <a:ext uri="{FF2B5EF4-FFF2-40B4-BE49-F238E27FC236}">
                <a16:creationId xmlns:a16="http://schemas.microsoft.com/office/drawing/2014/main" id="{982E758D-185C-4B1D-9F7D-F7BA2542F91A}"/>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3">
              <p14:nvContentPartPr>
                <p14:cNvPr id="55" name="Рукописный ввод 54">
                  <a:extLst>
                    <a:ext uri="{FF2B5EF4-FFF2-40B4-BE49-F238E27FC236}">
                      <a16:creationId xmlns:a16="http://schemas.microsoft.com/office/drawing/2014/main" id="{69DE25B0-741C-4F01-890E-4A1EC84BCB17}"/>
                    </a:ext>
                  </a:extLst>
                </p14:cNvPr>
                <p14:cNvContentPartPr/>
                <p14:nvPr/>
              </p14:nvContentPartPr>
              <p14:xfrm>
                <a:off x="450843" y="3355368"/>
                <a:ext cx="67320" cy="86040"/>
              </p14:xfrm>
            </p:contentPart>
          </mc:Choice>
          <mc:Fallback xmlns="">
            <p:pic>
              <p:nvPicPr>
                <p:cNvPr id="55" name="Рукописный ввод 54">
                  <a:extLst>
                    <a:ext uri="{FF2B5EF4-FFF2-40B4-BE49-F238E27FC236}">
                      <a16:creationId xmlns:a16="http://schemas.microsoft.com/office/drawing/2014/main" id="{69DE25B0-741C-4F01-890E-4A1EC84BCB17}"/>
                    </a:ext>
                  </a:extLst>
                </p:cNvPr>
                <p:cNvPicPr/>
                <p:nvPr/>
              </p:nvPicPr>
              <p:blipFill>
                <a:blip r:embed="rId4"/>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Рукописный ввод 57">
                  <a:extLst>
                    <a:ext uri="{FF2B5EF4-FFF2-40B4-BE49-F238E27FC236}">
                      <a16:creationId xmlns:a16="http://schemas.microsoft.com/office/drawing/2014/main" id="{5189422D-37CD-4F39-A7DA-052B125F3693}"/>
                    </a:ext>
                  </a:extLst>
                </p14:cNvPr>
                <p14:cNvContentPartPr/>
                <p14:nvPr/>
              </p14:nvContentPartPr>
              <p14:xfrm>
                <a:off x="531123" y="3439608"/>
                <a:ext cx="2520" cy="29880"/>
              </p14:xfrm>
            </p:contentPart>
          </mc:Choice>
          <mc:Fallback xmlns="">
            <p:pic>
              <p:nvPicPr>
                <p:cNvPr id="58" name="Рукописный ввод 57">
                  <a:extLst>
                    <a:ext uri="{FF2B5EF4-FFF2-40B4-BE49-F238E27FC236}">
                      <a16:creationId xmlns:a16="http://schemas.microsoft.com/office/drawing/2014/main" id="{5189422D-37CD-4F39-A7DA-052B125F3693}"/>
                    </a:ext>
                  </a:extLst>
                </p:cNvPr>
                <p:cNvPicPr/>
                <p:nvPr/>
              </p:nvPicPr>
              <p:blipFill>
                <a:blip r:embed="rId6"/>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2" name="Рукописный ввод 61">
                  <a:extLst>
                    <a:ext uri="{FF2B5EF4-FFF2-40B4-BE49-F238E27FC236}">
                      <a16:creationId xmlns:a16="http://schemas.microsoft.com/office/drawing/2014/main" id="{79B655A1-A476-4781-B5FA-CE094FFFF44A}"/>
                    </a:ext>
                  </a:extLst>
                </p14:cNvPr>
                <p14:cNvContentPartPr/>
                <p14:nvPr/>
              </p14:nvContentPartPr>
              <p14:xfrm>
                <a:off x="557403" y="3369768"/>
                <a:ext cx="83160" cy="79920"/>
              </p14:xfrm>
            </p:contentPart>
          </mc:Choice>
          <mc:Fallback xmlns="">
            <p:pic>
              <p:nvPicPr>
                <p:cNvPr id="62" name="Рукописный ввод 61">
                  <a:extLst>
                    <a:ext uri="{FF2B5EF4-FFF2-40B4-BE49-F238E27FC236}">
                      <a16:creationId xmlns:a16="http://schemas.microsoft.com/office/drawing/2014/main" id="{79B655A1-A476-4781-B5FA-CE094FFFF44A}"/>
                    </a:ext>
                  </a:extLst>
                </p:cNvPr>
                <p:cNvPicPr/>
                <p:nvPr/>
              </p:nvPicPr>
              <p:blipFill>
                <a:blip r:embed="rId8"/>
                <a:stretch>
                  <a:fillRect/>
                </a:stretch>
              </p:blipFill>
              <p:spPr>
                <a:xfrm>
                  <a:off x="548403" y="3361128"/>
                  <a:ext cx="100800" cy="97560"/>
                </a:xfrm>
                <a:prstGeom prst="rect">
                  <a:avLst/>
                </a:prstGeom>
              </p:spPr>
            </p:pic>
          </mc:Fallback>
        </mc:AlternateContent>
        <p:grpSp>
          <p:nvGrpSpPr>
            <p:cNvPr id="75" name="Группа 74">
              <a:extLst>
                <a:ext uri="{FF2B5EF4-FFF2-40B4-BE49-F238E27FC236}">
                  <a16:creationId xmlns:a16="http://schemas.microsoft.com/office/drawing/2014/main" id="{E2D0621F-AFEE-4CC1-94C1-5D223CC74024}"/>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9">
                <p14:nvContentPartPr>
                  <p14:cNvPr id="48" name="Рукописный ввод 47">
                    <a:extLst>
                      <a:ext uri="{FF2B5EF4-FFF2-40B4-BE49-F238E27FC236}">
                        <a16:creationId xmlns:a16="http://schemas.microsoft.com/office/drawing/2014/main" id="{9044B145-8931-4124-BE37-FE77D78E3039}"/>
                      </a:ext>
                    </a:extLst>
                  </p14:cNvPr>
                  <p14:cNvContentPartPr/>
                  <p14:nvPr/>
                </p14:nvContentPartPr>
                <p14:xfrm>
                  <a:off x="514563" y="3225768"/>
                  <a:ext cx="22320" cy="59760"/>
                </p14:xfrm>
              </p:contentPart>
            </mc:Choice>
            <mc:Fallback xmlns="">
              <p:pic>
                <p:nvPicPr>
                  <p:cNvPr id="48" name="Рукописный ввод 47">
                    <a:extLst>
                      <a:ext uri="{FF2B5EF4-FFF2-40B4-BE49-F238E27FC236}">
                        <a16:creationId xmlns:a16="http://schemas.microsoft.com/office/drawing/2014/main" id="{9044B145-8931-4124-BE37-FE77D78E3039}"/>
                      </a:ext>
                    </a:extLst>
                  </p:cNvPr>
                  <p:cNvPicPr/>
                  <p:nvPr/>
                </p:nvPicPr>
                <p:blipFill>
                  <a:blip r:embed="rId10"/>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 name="Рукописный ввод 50">
                    <a:extLst>
                      <a:ext uri="{FF2B5EF4-FFF2-40B4-BE49-F238E27FC236}">
                        <a16:creationId xmlns:a16="http://schemas.microsoft.com/office/drawing/2014/main" id="{4613DFC4-242F-4703-8A5D-4B62A061F7EA}"/>
                      </a:ext>
                    </a:extLst>
                  </p14:cNvPr>
                  <p14:cNvContentPartPr/>
                  <p14:nvPr/>
                </p14:nvContentPartPr>
                <p14:xfrm>
                  <a:off x="512403" y="3236208"/>
                  <a:ext cx="41400" cy="43920"/>
                </p14:xfrm>
              </p:contentPart>
            </mc:Choice>
            <mc:Fallback xmlns="">
              <p:pic>
                <p:nvPicPr>
                  <p:cNvPr id="51" name="Рукописный ввод 50">
                    <a:extLst>
                      <a:ext uri="{FF2B5EF4-FFF2-40B4-BE49-F238E27FC236}">
                        <a16:creationId xmlns:a16="http://schemas.microsoft.com/office/drawing/2014/main" id="{4613DFC4-242F-4703-8A5D-4B62A061F7EA}"/>
                      </a:ext>
                    </a:extLst>
                  </p:cNvPr>
                  <p:cNvPicPr/>
                  <p:nvPr/>
                </p:nvPicPr>
                <p:blipFill>
                  <a:blip r:embed="rId12"/>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4" name="Рукописный ввод 63">
                    <a:extLst>
                      <a:ext uri="{FF2B5EF4-FFF2-40B4-BE49-F238E27FC236}">
                        <a16:creationId xmlns:a16="http://schemas.microsoft.com/office/drawing/2014/main" id="{3E09C586-7659-40A8-A584-3F96AC00F93E}"/>
                      </a:ext>
                    </a:extLst>
                  </p14:cNvPr>
                  <p14:cNvContentPartPr/>
                  <p14:nvPr/>
                </p14:nvContentPartPr>
                <p14:xfrm>
                  <a:off x="533643" y="3180048"/>
                  <a:ext cx="4680" cy="31320"/>
                </p14:xfrm>
              </p:contentPart>
            </mc:Choice>
            <mc:Fallback xmlns="">
              <p:pic>
                <p:nvPicPr>
                  <p:cNvPr id="64" name="Рукописный ввод 63">
                    <a:extLst>
                      <a:ext uri="{FF2B5EF4-FFF2-40B4-BE49-F238E27FC236}">
                        <a16:creationId xmlns:a16="http://schemas.microsoft.com/office/drawing/2014/main" id="{3E09C586-7659-40A8-A584-3F96AC00F93E}"/>
                      </a:ext>
                    </a:extLst>
                  </p:cNvPr>
                  <p:cNvPicPr/>
                  <p:nvPr/>
                </p:nvPicPr>
                <p:blipFill>
                  <a:blip r:embed="rId14"/>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65" name="Рукописный ввод 64">
                  <a:extLst>
                    <a:ext uri="{FF2B5EF4-FFF2-40B4-BE49-F238E27FC236}">
                      <a16:creationId xmlns:a16="http://schemas.microsoft.com/office/drawing/2014/main" id="{F992B959-B0F6-4AA3-88BD-D5E17C8105F4}"/>
                    </a:ext>
                  </a:extLst>
                </p14:cNvPr>
                <p14:cNvContentPartPr/>
                <p14:nvPr/>
              </p14:nvContentPartPr>
              <p14:xfrm>
                <a:off x="540483" y="3065208"/>
                <a:ext cx="5040" cy="35280"/>
              </p14:xfrm>
            </p:contentPart>
          </mc:Choice>
          <mc:Fallback xmlns="">
            <p:pic>
              <p:nvPicPr>
                <p:cNvPr id="65" name="Рукописный ввод 64">
                  <a:extLst>
                    <a:ext uri="{FF2B5EF4-FFF2-40B4-BE49-F238E27FC236}">
                      <a16:creationId xmlns:a16="http://schemas.microsoft.com/office/drawing/2014/main" id="{F992B959-B0F6-4AA3-88BD-D5E17C8105F4}"/>
                    </a:ext>
                  </a:extLst>
                </p:cNvPr>
                <p:cNvPicPr/>
                <p:nvPr/>
              </p:nvPicPr>
              <p:blipFill>
                <a:blip r:embed="rId16"/>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7" name="Рукописный ввод 66">
                  <a:extLst>
                    <a:ext uri="{FF2B5EF4-FFF2-40B4-BE49-F238E27FC236}">
                      <a16:creationId xmlns:a16="http://schemas.microsoft.com/office/drawing/2014/main" id="{83E407B2-CCCB-4E9E-8794-8E43A7CEE2F8}"/>
                    </a:ext>
                  </a:extLst>
                </p14:cNvPr>
                <p14:cNvContentPartPr/>
                <p14:nvPr/>
              </p14:nvContentPartPr>
              <p14:xfrm>
                <a:off x="540483" y="2927328"/>
                <a:ext cx="3240" cy="39240"/>
              </p14:xfrm>
            </p:contentPart>
          </mc:Choice>
          <mc:Fallback xmlns="">
            <p:pic>
              <p:nvPicPr>
                <p:cNvPr id="67" name="Рукописный ввод 66">
                  <a:extLst>
                    <a:ext uri="{FF2B5EF4-FFF2-40B4-BE49-F238E27FC236}">
                      <a16:creationId xmlns:a16="http://schemas.microsoft.com/office/drawing/2014/main" id="{83E407B2-CCCB-4E9E-8794-8E43A7CEE2F8}"/>
                    </a:ext>
                  </a:extLst>
                </p:cNvPr>
                <p:cNvPicPr/>
                <p:nvPr/>
              </p:nvPicPr>
              <p:blipFill>
                <a:blip r:embed="rId18"/>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0" name="Рукописный ввод 69">
                  <a:extLst>
                    <a:ext uri="{FF2B5EF4-FFF2-40B4-BE49-F238E27FC236}">
                      <a16:creationId xmlns:a16="http://schemas.microsoft.com/office/drawing/2014/main" id="{662C1348-8EC2-414D-BCFF-7EBF87720324}"/>
                    </a:ext>
                  </a:extLst>
                </p14:cNvPr>
                <p14:cNvContentPartPr/>
                <p14:nvPr/>
              </p14:nvContentPartPr>
              <p14:xfrm>
                <a:off x="540843" y="2772888"/>
                <a:ext cx="3600" cy="40320"/>
              </p14:xfrm>
            </p:contentPart>
          </mc:Choice>
          <mc:Fallback xmlns="">
            <p:pic>
              <p:nvPicPr>
                <p:cNvPr id="70" name="Рукописный ввод 69">
                  <a:extLst>
                    <a:ext uri="{FF2B5EF4-FFF2-40B4-BE49-F238E27FC236}">
                      <a16:creationId xmlns:a16="http://schemas.microsoft.com/office/drawing/2014/main" id="{662C1348-8EC2-414D-BCFF-7EBF87720324}"/>
                    </a:ext>
                  </a:extLst>
                </p:cNvPr>
                <p:cNvPicPr/>
                <p:nvPr/>
              </p:nvPicPr>
              <p:blipFill>
                <a:blip r:embed="rId20"/>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Рукописный ввод 70">
                  <a:extLst>
                    <a:ext uri="{FF2B5EF4-FFF2-40B4-BE49-F238E27FC236}">
                      <a16:creationId xmlns:a16="http://schemas.microsoft.com/office/drawing/2014/main" id="{78C8517E-800F-4AF6-A7E0-68D7C21923E7}"/>
                    </a:ext>
                  </a:extLst>
                </p14:cNvPr>
                <p14:cNvContentPartPr/>
                <p14:nvPr/>
              </p14:nvContentPartPr>
              <p14:xfrm>
                <a:off x="543723" y="2635008"/>
                <a:ext cx="11880" cy="56880"/>
              </p14:xfrm>
            </p:contentPart>
          </mc:Choice>
          <mc:Fallback xmlns="">
            <p:pic>
              <p:nvPicPr>
                <p:cNvPr id="71" name="Рукописный ввод 70">
                  <a:extLst>
                    <a:ext uri="{FF2B5EF4-FFF2-40B4-BE49-F238E27FC236}">
                      <a16:creationId xmlns:a16="http://schemas.microsoft.com/office/drawing/2014/main" id="{78C8517E-800F-4AF6-A7E0-68D7C21923E7}"/>
                    </a:ext>
                  </a:extLst>
                </p:cNvPr>
                <p:cNvPicPr/>
                <p:nvPr/>
              </p:nvPicPr>
              <p:blipFill>
                <a:blip r:embed="rId22"/>
                <a:stretch>
                  <a:fillRect/>
                </a:stretch>
              </p:blipFill>
              <p:spPr>
                <a:xfrm>
                  <a:off x="534723" y="2626008"/>
                  <a:ext cx="29520" cy="74520"/>
                </a:xfrm>
                <a:prstGeom prst="rect">
                  <a:avLst/>
                </a:prstGeom>
              </p:spPr>
            </p:pic>
          </mc:Fallback>
        </mc:AlternateContent>
        <p:grpSp>
          <p:nvGrpSpPr>
            <p:cNvPr id="74" name="Группа 73">
              <a:extLst>
                <a:ext uri="{FF2B5EF4-FFF2-40B4-BE49-F238E27FC236}">
                  <a16:creationId xmlns:a16="http://schemas.microsoft.com/office/drawing/2014/main" id="{8D2BA187-E905-494B-B55B-08813A57A350}"/>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3">
                <p14:nvContentPartPr>
                  <p14:cNvPr id="72" name="Рукописный ввод 71">
                    <a:extLst>
                      <a:ext uri="{FF2B5EF4-FFF2-40B4-BE49-F238E27FC236}">
                        <a16:creationId xmlns:a16="http://schemas.microsoft.com/office/drawing/2014/main" id="{D6A899EA-9A87-464A-AC4B-BD73FA66093F}"/>
                      </a:ext>
                    </a:extLst>
                  </p14:cNvPr>
                  <p14:cNvContentPartPr/>
                  <p14:nvPr/>
                </p14:nvContentPartPr>
                <p14:xfrm>
                  <a:off x="554523" y="2519448"/>
                  <a:ext cx="3240" cy="36360"/>
                </p14:xfrm>
              </p:contentPart>
            </mc:Choice>
            <mc:Fallback xmlns="">
              <p:pic>
                <p:nvPicPr>
                  <p:cNvPr id="72" name="Рукописный ввод 71">
                    <a:extLst>
                      <a:ext uri="{FF2B5EF4-FFF2-40B4-BE49-F238E27FC236}">
                        <a16:creationId xmlns:a16="http://schemas.microsoft.com/office/drawing/2014/main" id="{D6A899EA-9A87-464A-AC4B-BD73FA66093F}"/>
                      </a:ext>
                    </a:extLst>
                  </p:cNvPr>
                  <p:cNvPicPr/>
                  <p:nvPr/>
                </p:nvPicPr>
                <p:blipFill>
                  <a:blip r:embed="rId24"/>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3" name="Рукописный ввод 72">
                    <a:extLst>
                      <a:ext uri="{FF2B5EF4-FFF2-40B4-BE49-F238E27FC236}">
                        <a16:creationId xmlns:a16="http://schemas.microsoft.com/office/drawing/2014/main" id="{041200C9-0EB6-41A7-B4CE-96A82CB18504}"/>
                      </a:ext>
                    </a:extLst>
                  </p14:cNvPr>
                  <p14:cNvContentPartPr/>
                  <p14:nvPr/>
                </p14:nvContentPartPr>
                <p14:xfrm>
                  <a:off x="537963" y="2470488"/>
                  <a:ext cx="37440" cy="43560"/>
                </p14:xfrm>
              </p:contentPart>
            </mc:Choice>
            <mc:Fallback xmlns="">
              <p:pic>
                <p:nvPicPr>
                  <p:cNvPr id="73" name="Рукописный ввод 72">
                    <a:extLst>
                      <a:ext uri="{FF2B5EF4-FFF2-40B4-BE49-F238E27FC236}">
                        <a16:creationId xmlns:a16="http://schemas.microsoft.com/office/drawing/2014/main" id="{041200C9-0EB6-41A7-B4CE-96A82CB18504}"/>
                      </a:ext>
                    </a:extLst>
                  </p:cNvPr>
                  <p:cNvPicPr/>
                  <p:nvPr/>
                </p:nvPicPr>
                <p:blipFill>
                  <a:blip r:embed="rId26"/>
                  <a:stretch>
                    <a:fillRect/>
                  </a:stretch>
                </p:blipFill>
                <p:spPr>
                  <a:xfrm>
                    <a:off x="529323" y="2461488"/>
                    <a:ext cx="55080" cy="61200"/>
                  </a:xfrm>
                  <a:prstGeom prst="rect">
                    <a:avLst/>
                  </a:prstGeom>
                </p:spPr>
              </p:pic>
            </mc:Fallback>
          </mc:AlternateContent>
        </p:grpSp>
        <p:grpSp>
          <p:nvGrpSpPr>
            <p:cNvPr id="128" name="Группа 127">
              <a:extLst>
                <a:ext uri="{FF2B5EF4-FFF2-40B4-BE49-F238E27FC236}">
                  <a16:creationId xmlns:a16="http://schemas.microsoft.com/office/drawing/2014/main" id="{86F2A5C2-5996-4755-9377-F7F1E33F4A10}"/>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7">
                <p14:nvContentPartPr>
                  <p14:cNvPr id="115" name="Рукописный ввод 114">
                    <a:extLst>
                      <a:ext uri="{FF2B5EF4-FFF2-40B4-BE49-F238E27FC236}">
                        <a16:creationId xmlns:a16="http://schemas.microsoft.com/office/drawing/2014/main" id="{946294F0-0808-43BB-BD58-C1BF79FDA631}"/>
                      </a:ext>
                    </a:extLst>
                  </p14:cNvPr>
                  <p14:cNvContentPartPr/>
                  <p14:nvPr/>
                </p14:nvContentPartPr>
                <p14:xfrm>
                  <a:off x="1249323" y="3216048"/>
                  <a:ext cx="19440" cy="60480"/>
                </p14:xfrm>
              </p:contentPart>
            </mc:Choice>
            <mc:Fallback xmlns="">
              <p:pic>
                <p:nvPicPr>
                  <p:cNvPr id="115" name="Рукописный ввод 114">
                    <a:extLst>
                      <a:ext uri="{FF2B5EF4-FFF2-40B4-BE49-F238E27FC236}">
                        <a16:creationId xmlns:a16="http://schemas.microsoft.com/office/drawing/2014/main" id="{946294F0-0808-43BB-BD58-C1BF79FDA631}"/>
                      </a:ext>
                    </a:extLst>
                  </p:cNvPr>
                  <p:cNvPicPr/>
                  <p:nvPr/>
                </p:nvPicPr>
                <p:blipFill>
                  <a:blip r:embed="rId28"/>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6" name="Рукописный ввод 115">
                    <a:extLst>
                      <a:ext uri="{FF2B5EF4-FFF2-40B4-BE49-F238E27FC236}">
                        <a16:creationId xmlns:a16="http://schemas.microsoft.com/office/drawing/2014/main" id="{23B17038-E830-4DF0-9121-E2F59722E93F}"/>
                      </a:ext>
                    </a:extLst>
                  </p14:cNvPr>
                  <p14:cNvContentPartPr/>
                  <p14:nvPr/>
                </p14:nvContentPartPr>
                <p14:xfrm>
                  <a:off x="1227363" y="3230088"/>
                  <a:ext cx="41400" cy="35280"/>
                </p14:xfrm>
              </p:contentPart>
            </mc:Choice>
            <mc:Fallback xmlns="">
              <p:pic>
                <p:nvPicPr>
                  <p:cNvPr id="116" name="Рукописный ввод 115">
                    <a:extLst>
                      <a:ext uri="{FF2B5EF4-FFF2-40B4-BE49-F238E27FC236}">
                        <a16:creationId xmlns:a16="http://schemas.microsoft.com/office/drawing/2014/main" id="{23B17038-E830-4DF0-9121-E2F59722E93F}"/>
                      </a:ext>
                    </a:extLst>
                  </p:cNvPr>
                  <p:cNvPicPr/>
                  <p:nvPr/>
                </p:nvPicPr>
                <p:blipFill>
                  <a:blip r:embed="rId30"/>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7" name="Рукописный ввод 116">
                    <a:extLst>
                      <a:ext uri="{FF2B5EF4-FFF2-40B4-BE49-F238E27FC236}">
                        <a16:creationId xmlns:a16="http://schemas.microsoft.com/office/drawing/2014/main" id="{2702F9DF-26BD-4BE8-86B8-F50EDCF1F735}"/>
                      </a:ext>
                    </a:extLst>
                  </p14:cNvPr>
                  <p14:cNvContentPartPr/>
                  <p14:nvPr/>
                </p14:nvContentPartPr>
                <p14:xfrm>
                  <a:off x="1183443" y="3342408"/>
                  <a:ext cx="65520" cy="75960"/>
                </p14:xfrm>
              </p:contentPart>
            </mc:Choice>
            <mc:Fallback xmlns="">
              <p:pic>
                <p:nvPicPr>
                  <p:cNvPr id="117" name="Рукописный ввод 116">
                    <a:extLst>
                      <a:ext uri="{FF2B5EF4-FFF2-40B4-BE49-F238E27FC236}">
                        <a16:creationId xmlns:a16="http://schemas.microsoft.com/office/drawing/2014/main" id="{2702F9DF-26BD-4BE8-86B8-F50EDCF1F735}"/>
                      </a:ext>
                    </a:extLst>
                  </p:cNvPr>
                  <p:cNvPicPr/>
                  <p:nvPr/>
                </p:nvPicPr>
                <p:blipFill>
                  <a:blip r:embed="rId32"/>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8" name="Рукописный ввод 117">
                    <a:extLst>
                      <a:ext uri="{FF2B5EF4-FFF2-40B4-BE49-F238E27FC236}">
                        <a16:creationId xmlns:a16="http://schemas.microsoft.com/office/drawing/2014/main" id="{9773D6D0-7B23-42DD-B7E1-6BBCE6296E60}"/>
                      </a:ext>
                    </a:extLst>
                  </p14:cNvPr>
                  <p14:cNvContentPartPr/>
                  <p14:nvPr/>
                </p14:nvContentPartPr>
                <p14:xfrm>
                  <a:off x="1278123" y="3409368"/>
                  <a:ext cx="6840" cy="27000"/>
                </p14:xfrm>
              </p:contentPart>
            </mc:Choice>
            <mc:Fallback xmlns="">
              <p:pic>
                <p:nvPicPr>
                  <p:cNvPr id="118" name="Рукописный ввод 117">
                    <a:extLst>
                      <a:ext uri="{FF2B5EF4-FFF2-40B4-BE49-F238E27FC236}">
                        <a16:creationId xmlns:a16="http://schemas.microsoft.com/office/drawing/2014/main" id="{9773D6D0-7B23-42DD-B7E1-6BBCE6296E60}"/>
                      </a:ext>
                    </a:extLst>
                  </p:cNvPr>
                  <p:cNvPicPr/>
                  <p:nvPr/>
                </p:nvPicPr>
                <p:blipFill>
                  <a:blip r:embed="rId34"/>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9" name="Рукописный ввод 118">
                    <a:extLst>
                      <a:ext uri="{FF2B5EF4-FFF2-40B4-BE49-F238E27FC236}">
                        <a16:creationId xmlns:a16="http://schemas.microsoft.com/office/drawing/2014/main" id="{45AD6975-E834-461D-82C8-24C47AB324F8}"/>
                      </a:ext>
                    </a:extLst>
                  </p14:cNvPr>
                  <p14:cNvContentPartPr/>
                  <p14:nvPr/>
                </p14:nvContentPartPr>
                <p14:xfrm>
                  <a:off x="1311963" y="3312888"/>
                  <a:ext cx="48240" cy="104400"/>
                </p14:xfrm>
              </p:contentPart>
            </mc:Choice>
            <mc:Fallback xmlns="">
              <p:pic>
                <p:nvPicPr>
                  <p:cNvPr id="119" name="Рукописный ввод 118">
                    <a:extLst>
                      <a:ext uri="{FF2B5EF4-FFF2-40B4-BE49-F238E27FC236}">
                        <a16:creationId xmlns:a16="http://schemas.microsoft.com/office/drawing/2014/main" id="{45AD6975-E834-461D-82C8-24C47AB324F8}"/>
                      </a:ext>
                    </a:extLst>
                  </p:cNvPr>
                  <p:cNvPicPr/>
                  <p:nvPr/>
                </p:nvPicPr>
                <p:blipFill>
                  <a:blip r:embed="rId36"/>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0" name="Рукописный ввод 119">
                    <a:extLst>
                      <a:ext uri="{FF2B5EF4-FFF2-40B4-BE49-F238E27FC236}">
                        <a16:creationId xmlns:a16="http://schemas.microsoft.com/office/drawing/2014/main" id="{9C6CDD15-48A1-4982-AB04-C79D887B6A19}"/>
                      </a:ext>
                    </a:extLst>
                  </p14:cNvPr>
                  <p14:cNvContentPartPr/>
                  <p14:nvPr/>
                </p14:nvContentPartPr>
                <p14:xfrm>
                  <a:off x="1259043" y="3162408"/>
                  <a:ext cx="3600" cy="34560"/>
                </p14:xfrm>
              </p:contentPart>
            </mc:Choice>
            <mc:Fallback xmlns="">
              <p:pic>
                <p:nvPicPr>
                  <p:cNvPr id="120" name="Рукописный ввод 119">
                    <a:extLst>
                      <a:ext uri="{FF2B5EF4-FFF2-40B4-BE49-F238E27FC236}">
                        <a16:creationId xmlns:a16="http://schemas.microsoft.com/office/drawing/2014/main" id="{9C6CDD15-48A1-4982-AB04-C79D887B6A19}"/>
                      </a:ext>
                    </a:extLst>
                  </p:cNvPr>
                  <p:cNvPicPr/>
                  <p:nvPr/>
                </p:nvPicPr>
                <p:blipFill>
                  <a:blip r:embed="rId38"/>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21" name="Рукописный ввод 120">
                  <a:extLst>
                    <a:ext uri="{FF2B5EF4-FFF2-40B4-BE49-F238E27FC236}">
                      <a16:creationId xmlns:a16="http://schemas.microsoft.com/office/drawing/2014/main" id="{7B9D0FCC-1C98-439C-956A-52B45B6ABB28}"/>
                    </a:ext>
                  </a:extLst>
                </p14:cNvPr>
                <p14:cNvContentPartPr/>
                <p14:nvPr/>
              </p14:nvContentPartPr>
              <p14:xfrm>
                <a:off x="1258683" y="3037848"/>
                <a:ext cx="2160" cy="16560"/>
              </p14:xfrm>
            </p:contentPart>
          </mc:Choice>
          <mc:Fallback xmlns="">
            <p:pic>
              <p:nvPicPr>
                <p:cNvPr id="121" name="Рукописный ввод 120">
                  <a:extLst>
                    <a:ext uri="{FF2B5EF4-FFF2-40B4-BE49-F238E27FC236}">
                      <a16:creationId xmlns:a16="http://schemas.microsoft.com/office/drawing/2014/main" id="{7B9D0FCC-1C98-439C-956A-52B45B6ABB28}"/>
                    </a:ext>
                  </a:extLst>
                </p:cNvPr>
                <p:cNvPicPr/>
                <p:nvPr/>
              </p:nvPicPr>
              <p:blipFill>
                <a:blip r:embed="rId40"/>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2" name="Рукописный ввод 121">
                  <a:extLst>
                    <a:ext uri="{FF2B5EF4-FFF2-40B4-BE49-F238E27FC236}">
                      <a16:creationId xmlns:a16="http://schemas.microsoft.com/office/drawing/2014/main" id="{F62F1620-E296-4C25-8F8C-03BEB42238D4}"/>
                    </a:ext>
                  </a:extLst>
                </p14:cNvPr>
                <p14:cNvContentPartPr/>
                <p14:nvPr/>
              </p14:nvContentPartPr>
              <p14:xfrm>
                <a:off x="1259043" y="2907168"/>
                <a:ext cx="2520" cy="40680"/>
              </p14:xfrm>
            </p:contentPart>
          </mc:Choice>
          <mc:Fallback xmlns="">
            <p:pic>
              <p:nvPicPr>
                <p:cNvPr id="122" name="Рукописный ввод 121">
                  <a:extLst>
                    <a:ext uri="{FF2B5EF4-FFF2-40B4-BE49-F238E27FC236}">
                      <a16:creationId xmlns:a16="http://schemas.microsoft.com/office/drawing/2014/main" id="{F62F1620-E296-4C25-8F8C-03BEB42238D4}"/>
                    </a:ext>
                  </a:extLst>
                </p:cNvPr>
                <p:cNvPicPr/>
                <p:nvPr/>
              </p:nvPicPr>
              <p:blipFill>
                <a:blip r:embed="rId42"/>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3" name="Рукописный ввод 122">
                  <a:extLst>
                    <a:ext uri="{FF2B5EF4-FFF2-40B4-BE49-F238E27FC236}">
                      <a16:creationId xmlns:a16="http://schemas.microsoft.com/office/drawing/2014/main" id="{2B85C491-2F93-4272-B4D8-D8596989B4CB}"/>
                    </a:ext>
                  </a:extLst>
                </p14:cNvPr>
                <p14:cNvContentPartPr/>
                <p14:nvPr/>
              </p14:nvContentPartPr>
              <p14:xfrm>
                <a:off x="1259763" y="2728248"/>
                <a:ext cx="7920" cy="50400"/>
              </p14:xfrm>
            </p:contentPart>
          </mc:Choice>
          <mc:Fallback xmlns="">
            <p:pic>
              <p:nvPicPr>
                <p:cNvPr id="123" name="Рукописный ввод 122">
                  <a:extLst>
                    <a:ext uri="{FF2B5EF4-FFF2-40B4-BE49-F238E27FC236}">
                      <a16:creationId xmlns:a16="http://schemas.microsoft.com/office/drawing/2014/main" id="{2B85C491-2F93-4272-B4D8-D8596989B4CB}"/>
                    </a:ext>
                  </a:extLst>
                </p:cNvPr>
                <p:cNvPicPr/>
                <p:nvPr/>
              </p:nvPicPr>
              <p:blipFill>
                <a:blip r:embed="rId44"/>
                <a:stretch>
                  <a:fillRect/>
                </a:stretch>
              </p:blipFill>
              <p:spPr>
                <a:xfrm>
                  <a:off x="1251123" y="2719608"/>
                  <a:ext cx="25560" cy="68040"/>
                </a:xfrm>
                <a:prstGeom prst="rect">
                  <a:avLst/>
                </a:prstGeom>
              </p:spPr>
            </p:pic>
          </mc:Fallback>
        </mc:AlternateContent>
        <p:grpSp>
          <p:nvGrpSpPr>
            <p:cNvPr id="127" name="Группа 126">
              <a:extLst>
                <a:ext uri="{FF2B5EF4-FFF2-40B4-BE49-F238E27FC236}">
                  <a16:creationId xmlns:a16="http://schemas.microsoft.com/office/drawing/2014/main" id="{B4E0BC02-51A9-4C2D-B94E-DF190E9A0E8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5">
                <p14:nvContentPartPr>
                  <p14:cNvPr id="124" name="Рукописный ввод 123">
                    <a:extLst>
                      <a:ext uri="{FF2B5EF4-FFF2-40B4-BE49-F238E27FC236}">
                        <a16:creationId xmlns:a16="http://schemas.microsoft.com/office/drawing/2014/main" id="{A8194915-22D8-462A-89FD-CDFB87C3EA35}"/>
                      </a:ext>
                    </a:extLst>
                  </p14:cNvPr>
                  <p14:cNvContentPartPr/>
                  <p14:nvPr/>
                </p14:nvContentPartPr>
                <p14:xfrm>
                  <a:off x="1262283" y="2565888"/>
                  <a:ext cx="10800" cy="59760"/>
                </p14:xfrm>
              </p:contentPart>
            </mc:Choice>
            <mc:Fallback xmlns="">
              <p:pic>
                <p:nvPicPr>
                  <p:cNvPr id="124" name="Рукописный ввод 123">
                    <a:extLst>
                      <a:ext uri="{FF2B5EF4-FFF2-40B4-BE49-F238E27FC236}">
                        <a16:creationId xmlns:a16="http://schemas.microsoft.com/office/drawing/2014/main" id="{A8194915-22D8-462A-89FD-CDFB87C3EA35}"/>
                      </a:ext>
                    </a:extLst>
                  </p:cNvPr>
                  <p:cNvPicPr/>
                  <p:nvPr/>
                </p:nvPicPr>
                <p:blipFill>
                  <a:blip r:embed="rId46"/>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5" name="Рукописный ввод 124">
                    <a:extLst>
                      <a:ext uri="{FF2B5EF4-FFF2-40B4-BE49-F238E27FC236}">
                        <a16:creationId xmlns:a16="http://schemas.microsoft.com/office/drawing/2014/main" id="{1F0CDBB6-73E9-49ED-A9E9-4543F0D38C28}"/>
                      </a:ext>
                    </a:extLst>
                  </p14:cNvPr>
                  <p14:cNvContentPartPr/>
                  <p14:nvPr/>
                </p14:nvContentPartPr>
                <p14:xfrm>
                  <a:off x="1265883" y="2482728"/>
                  <a:ext cx="5040" cy="33480"/>
                </p14:xfrm>
              </p:contentPart>
            </mc:Choice>
            <mc:Fallback xmlns="">
              <p:pic>
                <p:nvPicPr>
                  <p:cNvPr id="125" name="Рукописный ввод 124">
                    <a:extLst>
                      <a:ext uri="{FF2B5EF4-FFF2-40B4-BE49-F238E27FC236}">
                        <a16:creationId xmlns:a16="http://schemas.microsoft.com/office/drawing/2014/main" id="{1F0CDBB6-73E9-49ED-A9E9-4543F0D38C28}"/>
                      </a:ext>
                    </a:extLst>
                  </p:cNvPr>
                  <p:cNvPicPr/>
                  <p:nvPr/>
                </p:nvPicPr>
                <p:blipFill>
                  <a:blip r:embed="rId48"/>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6" name="Рукописный ввод 125">
                    <a:extLst>
                      <a:ext uri="{FF2B5EF4-FFF2-40B4-BE49-F238E27FC236}">
                        <a16:creationId xmlns:a16="http://schemas.microsoft.com/office/drawing/2014/main" id="{B3D47749-40EB-42BC-9207-D565597C1983}"/>
                      </a:ext>
                    </a:extLst>
                  </p14:cNvPr>
                  <p14:cNvContentPartPr/>
                  <p14:nvPr/>
                </p14:nvContentPartPr>
                <p14:xfrm>
                  <a:off x="1255443" y="2456088"/>
                  <a:ext cx="35640" cy="52560"/>
                </p14:xfrm>
              </p:contentPart>
            </mc:Choice>
            <mc:Fallback xmlns="">
              <p:pic>
                <p:nvPicPr>
                  <p:cNvPr id="126" name="Рукописный ввод 125">
                    <a:extLst>
                      <a:ext uri="{FF2B5EF4-FFF2-40B4-BE49-F238E27FC236}">
                        <a16:creationId xmlns:a16="http://schemas.microsoft.com/office/drawing/2014/main" id="{B3D47749-40EB-42BC-9207-D565597C1983}"/>
                      </a:ext>
                    </a:extLst>
                  </p:cNvPr>
                  <p:cNvPicPr/>
                  <p:nvPr/>
                </p:nvPicPr>
                <p:blipFill>
                  <a:blip r:embed="rId50"/>
                  <a:stretch>
                    <a:fillRect/>
                  </a:stretch>
                </p:blipFill>
                <p:spPr>
                  <a:xfrm>
                    <a:off x="1246803" y="2447448"/>
                    <a:ext cx="53280" cy="70200"/>
                  </a:xfrm>
                  <a:prstGeom prst="rect">
                    <a:avLst/>
                  </a:prstGeom>
                </p:spPr>
              </p:pic>
            </mc:Fallback>
          </mc:AlternateContent>
        </p:grpSp>
        <p:grpSp>
          <p:nvGrpSpPr>
            <p:cNvPr id="130" name="Группа 129">
              <a:extLst>
                <a:ext uri="{FF2B5EF4-FFF2-40B4-BE49-F238E27FC236}">
                  <a16:creationId xmlns:a16="http://schemas.microsoft.com/office/drawing/2014/main" id="{01697300-3A7B-411F-B56C-59BF42981F91}"/>
                </a:ext>
              </a:extLst>
            </p:cNvPr>
            <p:cNvGrpSpPr/>
            <p:nvPr/>
          </p:nvGrpSpPr>
          <p:grpSpPr>
            <a:xfrm>
              <a:off x="101051" y="1531089"/>
              <a:ext cx="1929278" cy="1934018"/>
              <a:chOff x="101051" y="1531089"/>
              <a:chExt cx="1929278" cy="1934018"/>
            </a:xfrm>
          </p:grpSpPr>
          <p:grpSp>
            <p:nvGrpSpPr>
              <p:cNvPr id="131" name="Группа 130">
                <a:extLst>
                  <a:ext uri="{FF2B5EF4-FFF2-40B4-BE49-F238E27FC236}">
                    <a16:creationId xmlns:a16="http://schemas.microsoft.com/office/drawing/2014/main" id="{17141DC2-5C25-4EDC-B258-A0D4E3137206}"/>
                  </a:ext>
                </a:extLst>
              </p:cNvPr>
              <p:cNvGrpSpPr/>
              <p:nvPr/>
            </p:nvGrpSpPr>
            <p:grpSpPr>
              <a:xfrm>
                <a:off x="124162" y="1531089"/>
                <a:ext cx="1906167" cy="1934018"/>
                <a:chOff x="795521" y="1546419"/>
                <a:chExt cx="1906167" cy="1934018"/>
              </a:xfrm>
            </p:grpSpPr>
            <p:grpSp>
              <p:nvGrpSpPr>
                <p:cNvPr id="133" name="Группа 132">
                  <a:extLst>
                    <a:ext uri="{FF2B5EF4-FFF2-40B4-BE49-F238E27FC236}">
                      <a16:creationId xmlns:a16="http://schemas.microsoft.com/office/drawing/2014/main" id="{1D66EAA3-7C50-4706-8E2E-835EB47ACAED}"/>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1">
                    <p14:nvContentPartPr>
                      <p14:cNvPr id="140" name="Рукописный ввод 139">
                        <a:extLst>
                          <a:ext uri="{FF2B5EF4-FFF2-40B4-BE49-F238E27FC236}">
                            <a16:creationId xmlns:a16="http://schemas.microsoft.com/office/drawing/2014/main" id="{3DE1EBF8-8E79-4006-A7AE-77168FDC6CB6}"/>
                          </a:ext>
                        </a:extLst>
                      </p14:cNvPr>
                      <p14:cNvContentPartPr/>
                      <p14:nvPr/>
                    </p14:nvContentPartPr>
                    <p14:xfrm>
                      <a:off x="289721" y="1370894"/>
                      <a:ext cx="37080" cy="1925280"/>
                    </p14:xfrm>
                  </p:contentPart>
                </mc:Choice>
                <mc:Fallback xmlns="">
                  <p:pic>
                    <p:nvPicPr>
                      <p:cNvPr id="140" name="Рукописный ввод 139">
                        <a:extLst>
                          <a:ext uri="{FF2B5EF4-FFF2-40B4-BE49-F238E27FC236}">
                            <a16:creationId xmlns:a16="http://schemas.microsoft.com/office/drawing/2014/main" id="{3DE1EBF8-8E79-4006-A7AE-77168FDC6CB6}"/>
                          </a:ext>
                        </a:extLst>
                      </p:cNvPr>
                      <p:cNvPicPr/>
                      <p:nvPr/>
                    </p:nvPicPr>
                    <p:blipFill>
                      <a:blip r:embed="rId52"/>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1" name="Рукописный ввод 140">
                        <a:extLst>
                          <a:ext uri="{FF2B5EF4-FFF2-40B4-BE49-F238E27FC236}">
                            <a16:creationId xmlns:a16="http://schemas.microsoft.com/office/drawing/2014/main" id="{F2E718D6-81F1-4A0D-B248-9788D762057E}"/>
                          </a:ext>
                        </a:extLst>
                      </p14:cNvPr>
                      <p14:cNvContentPartPr/>
                      <p14:nvPr/>
                    </p14:nvContentPartPr>
                    <p14:xfrm>
                      <a:off x="238241" y="1299254"/>
                      <a:ext cx="113040" cy="222120"/>
                    </p14:xfrm>
                  </p:contentPart>
                </mc:Choice>
                <mc:Fallback xmlns="">
                  <p:pic>
                    <p:nvPicPr>
                      <p:cNvPr id="141" name="Рукописный ввод 140">
                        <a:extLst>
                          <a:ext uri="{FF2B5EF4-FFF2-40B4-BE49-F238E27FC236}">
                            <a16:creationId xmlns:a16="http://schemas.microsoft.com/office/drawing/2014/main" id="{F2E718D6-81F1-4A0D-B248-9788D762057E}"/>
                          </a:ext>
                        </a:extLst>
                      </p:cNvPr>
                      <p:cNvPicPr/>
                      <p:nvPr/>
                    </p:nvPicPr>
                    <p:blipFill>
                      <a:blip r:embed="rId54"/>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2" name="Рукописный ввод 141">
                        <a:extLst>
                          <a:ext uri="{FF2B5EF4-FFF2-40B4-BE49-F238E27FC236}">
                            <a16:creationId xmlns:a16="http://schemas.microsoft.com/office/drawing/2014/main" id="{6C0C6E71-732A-4D00-8E17-67B8B7427C47}"/>
                          </a:ext>
                        </a:extLst>
                      </p14:cNvPr>
                      <p14:cNvContentPartPr/>
                      <p14:nvPr/>
                    </p14:nvContentPartPr>
                    <p14:xfrm>
                      <a:off x="302681" y="3292934"/>
                      <a:ext cx="2408040" cy="32760"/>
                    </p14:xfrm>
                  </p:contentPart>
                </mc:Choice>
                <mc:Fallback xmlns="">
                  <p:pic>
                    <p:nvPicPr>
                      <p:cNvPr id="142" name="Рукописный ввод 141">
                        <a:extLst>
                          <a:ext uri="{FF2B5EF4-FFF2-40B4-BE49-F238E27FC236}">
                            <a16:creationId xmlns:a16="http://schemas.microsoft.com/office/drawing/2014/main" id="{6C0C6E71-732A-4D00-8E17-67B8B7427C47}"/>
                          </a:ext>
                        </a:extLst>
                      </p:cNvPr>
                      <p:cNvPicPr/>
                      <p:nvPr/>
                    </p:nvPicPr>
                    <p:blipFill>
                      <a:blip r:embed="rId56"/>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3" name="Рукописный ввод 142">
                        <a:extLst>
                          <a:ext uri="{FF2B5EF4-FFF2-40B4-BE49-F238E27FC236}">
                            <a16:creationId xmlns:a16="http://schemas.microsoft.com/office/drawing/2014/main" id="{7AFB2242-B54B-4CFD-94B7-8BE58011A5A5}"/>
                          </a:ext>
                        </a:extLst>
                      </p14:cNvPr>
                      <p14:cNvContentPartPr/>
                      <p14:nvPr/>
                    </p14:nvContentPartPr>
                    <p14:xfrm>
                      <a:off x="2631881" y="3241814"/>
                      <a:ext cx="185760" cy="115200"/>
                    </p14:xfrm>
                  </p:contentPart>
                </mc:Choice>
                <mc:Fallback xmlns="">
                  <p:pic>
                    <p:nvPicPr>
                      <p:cNvPr id="143" name="Рукописный ввод 142">
                        <a:extLst>
                          <a:ext uri="{FF2B5EF4-FFF2-40B4-BE49-F238E27FC236}">
                            <a16:creationId xmlns:a16="http://schemas.microsoft.com/office/drawing/2014/main" id="{7AFB2242-B54B-4CFD-94B7-8BE58011A5A5}"/>
                          </a:ext>
                        </a:extLst>
                      </p:cNvPr>
                      <p:cNvPicPr/>
                      <p:nvPr/>
                    </p:nvPicPr>
                    <p:blipFill>
                      <a:blip r:embed="rId58"/>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4" name="Рукописный ввод 143">
                        <a:extLst>
                          <a:ext uri="{FF2B5EF4-FFF2-40B4-BE49-F238E27FC236}">
                            <a16:creationId xmlns:a16="http://schemas.microsoft.com/office/drawing/2014/main" id="{9B9FA618-A124-4CF3-80B9-BE0DB1ABBD92}"/>
                          </a:ext>
                        </a:extLst>
                      </p14:cNvPr>
                      <p14:cNvContentPartPr/>
                      <p14:nvPr/>
                    </p14:nvContentPartPr>
                    <p14:xfrm>
                      <a:off x="269201" y="3459614"/>
                      <a:ext cx="186840" cy="186840"/>
                    </p14:xfrm>
                  </p:contentPart>
                </mc:Choice>
                <mc:Fallback xmlns="">
                  <p:pic>
                    <p:nvPicPr>
                      <p:cNvPr id="144" name="Рукописный ввод 143">
                        <a:extLst>
                          <a:ext uri="{FF2B5EF4-FFF2-40B4-BE49-F238E27FC236}">
                            <a16:creationId xmlns:a16="http://schemas.microsoft.com/office/drawing/2014/main" id="{9B9FA618-A124-4CF3-80B9-BE0DB1ABBD92}"/>
                          </a:ext>
                        </a:extLst>
                      </p:cNvPr>
                      <p:cNvPicPr/>
                      <p:nvPr/>
                    </p:nvPicPr>
                    <p:blipFill>
                      <a:blip r:embed="rId60"/>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5" name="Рукописный ввод 144">
                        <a:extLst>
                          <a:ext uri="{FF2B5EF4-FFF2-40B4-BE49-F238E27FC236}">
                            <a16:creationId xmlns:a16="http://schemas.microsoft.com/office/drawing/2014/main" id="{D800A352-5DA0-4A05-BE4B-59AE31212DB8}"/>
                          </a:ext>
                        </a:extLst>
                      </p14:cNvPr>
                      <p14:cNvContentPartPr/>
                      <p14:nvPr/>
                    </p14:nvContentPartPr>
                    <p14:xfrm>
                      <a:off x="2186021" y="3376814"/>
                      <a:ext cx="228600" cy="262440"/>
                    </p14:xfrm>
                  </p:contentPart>
                </mc:Choice>
                <mc:Fallback xmlns="">
                  <p:pic>
                    <p:nvPicPr>
                      <p:cNvPr id="145" name="Рукописный ввод 144">
                        <a:extLst>
                          <a:ext uri="{FF2B5EF4-FFF2-40B4-BE49-F238E27FC236}">
                            <a16:creationId xmlns:a16="http://schemas.microsoft.com/office/drawing/2014/main" id="{D800A352-5DA0-4A05-BE4B-59AE31212DB8}"/>
                          </a:ext>
                        </a:extLst>
                      </p:cNvPr>
                      <p:cNvPicPr/>
                      <p:nvPr/>
                    </p:nvPicPr>
                    <p:blipFill>
                      <a:blip r:embed="rId62"/>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6" name="Рукописный ввод 145">
                        <a:extLst>
                          <a:ext uri="{FF2B5EF4-FFF2-40B4-BE49-F238E27FC236}">
                            <a16:creationId xmlns:a16="http://schemas.microsoft.com/office/drawing/2014/main" id="{8F021AE1-981D-4085-96F1-4002A0D0B4F4}"/>
                          </a:ext>
                        </a:extLst>
                      </p14:cNvPr>
                      <p14:cNvContentPartPr/>
                      <p14:nvPr/>
                    </p14:nvContentPartPr>
                    <p14:xfrm>
                      <a:off x="264161" y="2121494"/>
                      <a:ext cx="2006640" cy="40320"/>
                    </p14:xfrm>
                  </p:contentPart>
                </mc:Choice>
                <mc:Fallback xmlns="">
                  <p:pic>
                    <p:nvPicPr>
                      <p:cNvPr id="146" name="Рукописный ввод 145">
                        <a:extLst>
                          <a:ext uri="{FF2B5EF4-FFF2-40B4-BE49-F238E27FC236}">
                            <a16:creationId xmlns:a16="http://schemas.microsoft.com/office/drawing/2014/main" id="{8F021AE1-981D-4085-96F1-4002A0D0B4F4}"/>
                          </a:ext>
                        </a:extLst>
                      </p:cNvPr>
                      <p:cNvPicPr/>
                      <p:nvPr/>
                    </p:nvPicPr>
                    <p:blipFill>
                      <a:blip r:embed="rId64"/>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7" name="Рукописный ввод 146">
                        <a:extLst>
                          <a:ext uri="{FF2B5EF4-FFF2-40B4-BE49-F238E27FC236}">
                            <a16:creationId xmlns:a16="http://schemas.microsoft.com/office/drawing/2014/main" id="{0403D51B-C6D4-472E-AC31-86A07C11394E}"/>
                          </a:ext>
                        </a:extLst>
                      </p14:cNvPr>
                      <p14:cNvContentPartPr/>
                      <p14:nvPr/>
                    </p14:nvContentPartPr>
                    <p14:xfrm>
                      <a:off x="2274761" y="2140934"/>
                      <a:ext cx="25560" cy="1144080"/>
                    </p14:xfrm>
                  </p:contentPart>
                </mc:Choice>
                <mc:Fallback xmlns="">
                  <p:pic>
                    <p:nvPicPr>
                      <p:cNvPr id="147" name="Рукописный ввод 146">
                        <a:extLst>
                          <a:ext uri="{FF2B5EF4-FFF2-40B4-BE49-F238E27FC236}">
                            <a16:creationId xmlns:a16="http://schemas.microsoft.com/office/drawing/2014/main" id="{0403D51B-C6D4-472E-AC31-86A07C11394E}"/>
                          </a:ext>
                        </a:extLst>
                      </p:cNvPr>
                      <p:cNvPicPr/>
                      <p:nvPr/>
                    </p:nvPicPr>
                    <p:blipFill>
                      <a:blip r:embed="rId66"/>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8" name="Рукописный ввод 147">
                        <a:extLst>
                          <a:ext uri="{FF2B5EF4-FFF2-40B4-BE49-F238E27FC236}">
                            <a16:creationId xmlns:a16="http://schemas.microsoft.com/office/drawing/2014/main" id="{F9017F5B-C37F-4A89-A0FB-F4F8AAD7F602}"/>
                          </a:ext>
                        </a:extLst>
                      </p14:cNvPr>
                      <p14:cNvContentPartPr/>
                      <p14:nvPr/>
                    </p14:nvContentPartPr>
                    <p14:xfrm>
                      <a:off x="1915841" y="2175854"/>
                      <a:ext cx="17640" cy="1080000"/>
                    </p14:xfrm>
                  </p:contentPart>
                </mc:Choice>
                <mc:Fallback xmlns="">
                  <p:pic>
                    <p:nvPicPr>
                      <p:cNvPr id="148" name="Рукописный ввод 147">
                        <a:extLst>
                          <a:ext uri="{FF2B5EF4-FFF2-40B4-BE49-F238E27FC236}">
                            <a16:creationId xmlns:a16="http://schemas.microsoft.com/office/drawing/2014/main" id="{F9017F5B-C37F-4A89-A0FB-F4F8AAD7F602}"/>
                          </a:ext>
                        </a:extLst>
                      </p:cNvPr>
                      <p:cNvPicPr/>
                      <p:nvPr/>
                    </p:nvPicPr>
                    <p:blipFill>
                      <a:blip r:embed="rId68"/>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9" name="Рукописный ввод 148">
                        <a:extLst>
                          <a:ext uri="{FF2B5EF4-FFF2-40B4-BE49-F238E27FC236}">
                            <a16:creationId xmlns:a16="http://schemas.microsoft.com/office/drawing/2014/main" id="{BC2424B5-4122-49C0-93D1-B961D3852AB7}"/>
                          </a:ext>
                        </a:extLst>
                      </p14:cNvPr>
                      <p14:cNvContentPartPr/>
                      <p14:nvPr/>
                    </p14:nvContentPartPr>
                    <p14:xfrm>
                      <a:off x="1580321" y="2175134"/>
                      <a:ext cx="39240" cy="1066680"/>
                    </p14:xfrm>
                  </p:contentPart>
                </mc:Choice>
                <mc:Fallback xmlns="">
                  <p:pic>
                    <p:nvPicPr>
                      <p:cNvPr id="149" name="Рукописный ввод 148">
                        <a:extLst>
                          <a:ext uri="{FF2B5EF4-FFF2-40B4-BE49-F238E27FC236}">
                            <a16:creationId xmlns:a16="http://schemas.microsoft.com/office/drawing/2014/main" id="{BC2424B5-4122-49C0-93D1-B961D3852AB7}"/>
                          </a:ext>
                        </a:extLst>
                      </p:cNvPr>
                      <p:cNvPicPr/>
                      <p:nvPr/>
                    </p:nvPicPr>
                    <p:blipFill>
                      <a:blip r:embed="rId70"/>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0" name="Рукописный ввод 149">
                        <a:extLst>
                          <a:ext uri="{FF2B5EF4-FFF2-40B4-BE49-F238E27FC236}">
                            <a16:creationId xmlns:a16="http://schemas.microsoft.com/office/drawing/2014/main" id="{D9BF6B1C-CB58-4AF0-AFC4-20D21F8BFEE1}"/>
                          </a:ext>
                        </a:extLst>
                      </p14:cNvPr>
                      <p14:cNvContentPartPr/>
                      <p14:nvPr/>
                    </p14:nvContentPartPr>
                    <p14:xfrm>
                      <a:off x="1246601" y="2205734"/>
                      <a:ext cx="29160" cy="986760"/>
                    </p14:xfrm>
                  </p:contentPart>
                </mc:Choice>
                <mc:Fallback xmlns="">
                  <p:pic>
                    <p:nvPicPr>
                      <p:cNvPr id="150" name="Рукописный ввод 149">
                        <a:extLst>
                          <a:ext uri="{FF2B5EF4-FFF2-40B4-BE49-F238E27FC236}">
                            <a16:creationId xmlns:a16="http://schemas.microsoft.com/office/drawing/2014/main" id="{D9BF6B1C-CB58-4AF0-AFC4-20D21F8BFEE1}"/>
                          </a:ext>
                        </a:extLst>
                      </p:cNvPr>
                      <p:cNvPicPr/>
                      <p:nvPr/>
                    </p:nvPicPr>
                    <p:blipFill>
                      <a:blip r:embed="rId72"/>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51" name="Рукописный ввод 150">
                        <a:extLst>
                          <a:ext uri="{FF2B5EF4-FFF2-40B4-BE49-F238E27FC236}">
                            <a16:creationId xmlns:a16="http://schemas.microsoft.com/office/drawing/2014/main" id="{A5A3F842-5F94-4E7D-99F5-F65789E9F21D}"/>
                          </a:ext>
                        </a:extLst>
                      </p14:cNvPr>
                      <p14:cNvContentPartPr/>
                      <p14:nvPr/>
                    </p14:nvContentPartPr>
                    <p14:xfrm>
                      <a:off x="893441" y="2291774"/>
                      <a:ext cx="27360" cy="942480"/>
                    </p14:xfrm>
                  </p:contentPart>
                </mc:Choice>
                <mc:Fallback xmlns="">
                  <p:pic>
                    <p:nvPicPr>
                      <p:cNvPr id="151" name="Рукописный ввод 150">
                        <a:extLst>
                          <a:ext uri="{FF2B5EF4-FFF2-40B4-BE49-F238E27FC236}">
                            <a16:creationId xmlns:a16="http://schemas.microsoft.com/office/drawing/2014/main" id="{A5A3F842-5F94-4E7D-99F5-F65789E9F21D}"/>
                          </a:ext>
                        </a:extLst>
                      </p:cNvPr>
                      <p:cNvPicPr/>
                      <p:nvPr/>
                    </p:nvPicPr>
                    <p:blipFill>
                      <a:blip r:embed="rId74"/>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52" name="Рукописный ввод 151">
                        <a:extLst>
                          <a:ext uri="{FF2B5EF4-FFF2-40B4-BE49-F238E27FC236}">
                            <a16:creationId xmlns:a16="http://schemas.microsoft.com/office/drawing/2014/main" id="{5676BBEE-B6C7-40C5-9492-7ACF423975C4}"/>
                          </a:ext>
                        </a:extLst>
                      </p14:cNvPr>
                      <p14:cNvContentPartPr/>
                      <p14:nvPr/>
                    </p14:nvContentPartPr>
                    <p14:xfrm>
                      <a:off x="577001" y="2231654"/>
                      <a:ext cx="19440" cy="1015200"/>
                    </p14:xfrm>
                  </p:contentPart>
                </mc:Choice>
                <mc:Fallback xmlns="">
                  <p:pic>
                    <p:nvPicPr>
                      <p:cNvPr id="152" name="Рукописный ввод 151">
                        <a:extLst>
                          <a:ext uri="{FF2B5EF4-FFF2-40B4-BE49-F238E27FC236}">
                            <a16:creationId xmlns:a16="http://schemas.microsoft.com/office/drawing/2014/main" id="{5676BBEE-B6C7-40C5-9492-7ACF423975C4}"/>
                          </a:ext>
                        </a:extLst>
                      </p:cNvPr>
                      <p:cNvPicPr/>
                      <p:nvPr/>
                    </p:nvPicPr>
                    <p:blipFill>
                      <a:blip r:embed="rId76"/>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53" name="Рукописный ввод 152">
                        <a:extLst>
                          <a:ext uri="{FF2B5EF4-FFF2-40B4-BE49-F238E27FC236}">
                            <a16:creationId xmlns:a16="http://schemas.microsoft.com/office/drawing/2014/main" id="{792A445F-EC8C-4F7B-BDA0-362405A229C4}"/>
                          </a:ext>
                        </a:extLst>
                      </p14:cNvPr>
                      <p14:cNvContentPartPr/>
                      <p14:nvPr/>
                    </p14:nvContentPartPr>
                    <p14:xfrm>
                      <a:off x="2868761" y="3399134"/>
                      <a:ext cx="138600" cy="222120"/>
                    </p14:xfrm>
                  </p:contentPart>
                </mc:Choice>
                <mc:Fallback xmlns="">
                  <p:pic>
                    <p:nvPicPr>
                      <p:cNvPr id="153" name="Рукописный ввод 152">
                        <a:extLst>
                          <a:ext uri="{FF2B5EF4-FFF2-40B4-BE49-F238E27FC236}">
                            <a16:creationId xmlns:a16="http://schemas.microsoft.com/office/drawing/2014/main" id="{792A445F-EC8C-4F7B-BDA0-362405A229C4}"/>
                          </a:ext>
                        </a:extLst>
                      </p:cNvPr>
                      <p:cNvPicPr/>
                      <p:nvPr/>
                    </p:nvPicPr>
                    <p:blipFill>
                      <a:blip r:embed="rId78"/>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54" name="Рукописный ввод 153">
                        <a:extLst>
                          <a:ext uri="{FF2B5EF4-FFF2-40B4-BE49-F238E27FC236}">
                            <a16:creationId xmlns:a16="http://schemas.microsoft.com/office/drawing/2014/main" id="{A561C583-F362-427B-94A3-76E447ECB559}"/>
                          </a:ext>
                        </a:extLst>
                      </p14:cNvPr>
                      <p14:cNvContentPartPr/>
                      <p14:nvPr/>
                    </p14:nvContentPartPr>
                    <p14:xfrm>
                      <a:off x="2900441" y="3456014"/>
                      <a:ext cx="131400" cy="157320"/>
                    </p14:xfrm>
                  </p:contentPart>
                </mc:Choice>
                <mc:Fallback xmlns="">
                  <p:pic>
                    <p:nvPicPr>
                      <p:cNvPr id="154" name="Рукописный ввод 153">
                        <a:extLst>
                          <a:ext uri="{FF2B5EF4-FFF2-40B4-BE49-F238E27FC236}">
                            <a16:creationId xmlns:a16="http://schemas.microsoft.com/office/drawing/2014/main" id="{A561C583-F362-427B-94A3-76E447ECB559}"/>
                          </a:ext>
                        </a:extLst>
                      </p:cNvPr>
                      <p:cNvPicPr/>
                      <p:nvPr/>
                    </p:nvPicPr>
                    <p:blipFill>
                      <a:blip r:embed="rId80"/>
                      <a:stretch>
                        <a:fillRect/>
                      </a:stretch>
                    </p:blipFill>
                    <p:spPr>
                      <a:xfrm>
                        <a:off x="2886638" y="3442214"/>
                        <a:ext cx="158453" cy="184368"/>
                      </a:xfrm>
                      <a:prstGeom prst="rect">
                        <a:avLst/>
                      </a:prstGeom>
                    </p:spPr>
                  </p:pic>
                </mc:Fallback>
              </mc:AlternateContent>
            </p:grpSp>
            <p:grpSp>
              <p:nvGrpSpPr>
                <p:cNvPr id="134" name="Группа 133">
                  <a:extLst>
                    <a:ext uri="{FF2B5EF4-FFF2-40B4-BE49-F238E27FC236}">
                      <a16:creationId xmlns:a16="http://schemas.microsoft.com/office/drawing/2014/main" id="{7797AF28-4772-4B6B-8A51-39ACC735C003}"/>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1">
                    <p14:nvContentPartPr>
                      <p14:cNvPr id="135" name="Рукописный ввод 134">
                        <a:extLst>
                          <a:ext uri="{FF2B5EF4-FFF2-40B4-BE49-F238E27FC236}">
                            <a16:creationId xmlns:a16="http://schemas.microsoft.com/office/drawing/2014/main" id="{BF7B734F-D021-43F3-8CCB-30F0BDDEE3B7}"/>
                          </a:ext>
                        </a:extLst>
                      </p14:cNvPr>
                      <p14:cNvContentPartPr/>
                      <p14:nvPr/>
                    </p14:nvContentPartPr>
                    <p14:xfrm>
                      <a:off x="824681" y="1546419"/>
                      <a:ext cx="56520" cy="352800"/>
                    </p14:xfrm>
                  </p:contentPart>
                </mc:Choice>
                <mc:Fallback xmlns="">
                  <p:pic>
                    <p:nvPicPr>
                      <p:cNvPr id="135" name="Рукописный ввод 134">
                        <a:extLst>
                          <a:ext uri="{FF2B5EF4-FFF2-40B4-BE49-F238E27FC236}">
                            <a16:creationId xmlns:a16="http://schemas.microsoft.com/office/drawing/2014/main" id="{BF7B734F-D021-43F3-8CCB-30F0BDDEE3B7}"/>
                          </a:ext>
                        </a:extLst>
                      </p:cNvPr>
                      <p:cNvPicPr/>
                      <p:nvPr/>
                    </p:nvPicPr>
                    <p:blipFill>
                      <a:blip r:embed="rId82"/>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6" name="Рукописный ввод 135">
                        <a:extLst>
                          <a:ext uri="{FF2B5EF4-FFF2-40B4-BE49-F238E27FC236}">
                            <a16:creationId xmlns:a16="http://schemas.microsoft.com/office/drawing/2014/main" id="{46765C82-614A-4C11-A4AF-CE9DCF94B9F2}"/>
                          </a:ext>
                        </a:extLst>
                      </p14:cNvPr>
                      <p14:cNvContentPartPr/>
                      <p14:nvPr/>
                    </p14:nvContentPartPr>
                    <p14:xfrm>
                      <a:off x="795521" y="1774299"/>
                      <a:ext cx="129960" cy="53280"/>
                    </p14:xfrm>
                  </p:contentPart>
                </mc:Choice>
                <mc:Fallback xmlns="">
                  <p:pic>
                    <p:nvPicPr>
                      <p:cNvPr id="136" name="Рукописный ввод 135">
                        <a:extLst>
                          <a:ext uri="{FF2B5EF4-FFF2-40B4-BE49-F238E27FC236}">
                            <a16:creationId xmlns:a16="http://schemas.microsoft.com/office/drawing/2014/main" id="{46765C82-614A-4C11-A4AF-CE9DCF94B9F2}"/>
                          </a:ext>
                        </a:extLst>
                      </p:cNvPr>
                      <p:cNvPicPr/>
                      <p:nvPr/>
                    </p:nvPicPr>
                    <p:blipFill>
                      <a:blip r:embed="rId84"/>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7" name="Рукописный ввод 136">
                        <a:extLst>
                          <a:ext uri="{FF2B5EF4-FFF2-40B4-BE49-F238E27FC236}">
                            <a16:creationId xmlns:a16="http://schemas.microsoft.com/office/drawing/2014/main" id="{5A6C8866-4952-462E-A95F-02B4A0C6D608}"/>
                          </a:ext>
                        </a:extLst>
                      </p14:cNvPr>
                      <p14:cNvContentPartPr/>
                      <p14:nvPr/>
                    </p14:nvContentPartPr>
                    <p14:xfrm>
                      <a:off x="945641" y="1645419"/>
                      <a:ext cx="45000" cy="198720"/>
                    </p14:xfrm>
                  </p:contentPart>
                </mc:Choice>
                <mc:Fallback xmlns="">
                  <p:pic>
                    <p:nvPicPr>
                      <p:cNvPr id="137" name="Рукописный ввод 136">
                        <a:extLst>
                          <a:ext uri="{FF2B5EF4-FFF2-40B4-BE49-F238E27FC236}">
                            <a16:creationId xmlns:a16="http://schemas.microsoft.com/office/drawing/2014/main" id="{5A6C8866-4952-462E-A95F-02B4A0C6D608}"/>
                          </a:ext>
                        </a:extLst>
                      </p:cNvPr>
                      <p:cNvPicPr/>
                      <p:nvPr/>
                    </p:nvPicPr>
                    <p:blipFill>
                      <a:blip r:embed="rId86"/>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8" name="Рукописный ввод 137">
                        <a:extLst>
                          <a:ext uri="{FF2B5EF4-FFF2-40B4-BE49-F238E27FC236}">
                            <a16:creationId xmlns:a16="http://schemas.microsoft.com/office/drawing/2014/main" id="{A1E147E3-8ABA-4475-A63A-B32A4CE6CA7D}"/>
                          </a:ext>
                        </a:extLst>
                      </p14:cNvPr>
                      <p14:cNvContentPartPr/>
                      <p14:nvPr/>
                    </p14:nvContentPartPr>
                    <p14:xfrm>
                      <a:off x="1014761" y="1727139"/>
                      <a:ext cx="43200" cy="86760"/>
                    </p14:xfrm>
                  </p:contentPart>
                </mc:Choice>
                <mc:Fallback xmlns="">
                  <p:pic>
                    <p:nvPicPr>
                      <p:cNvPr id="138" name="Рукописный ввод 137">
                        <a:extLst>
                          <a:ext uri="{FF2B5EF4-FFF2-40B4-BE49-F238E27FC236}">
                            <a16:creationId xmlns:a16="http://schemas.microsoft.com/office/drawing/2014/main" id="{A1E147E3-8ABA-4475-A63A-B32A4CE6CA7D}"/>
                          </a:ext>
                        </a:extLst>
                      </p:cNvPr>
                      <p:cNvPicPr/>
                      <p:nvPr/>
                    </p:nvPicPr>
                    <p:blipFill>
                      <a:blip r:embed="rId88"/>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9" name="Рукописный ввод 138">
                        <a:extLst>
                          <a:ext uri="{FF2B5EF4-FFF2-40B4-BE49-F238E27FC236}">
                            <a16:creationId xmlns:a16="http://schemas.microsoft.com/office/drawing/2014/main" id="{202D5950-1EDF-493C-B5EF-E1C25F3CB805}"/>
                          </a:ext>
                        </a:extLst>
                      </p14:cNvPr>
                      <p14:cNvContentPartPr/>
                      <p14:nvPr/>
                    </p14:nvContentPartPr>
                    <p14:xfrm>
                      <a:off x="1008641" y="1686819"/>
                      <a:ext cx="165600" cy="186840"/>
                    </p14:xfrm>
                  </p:contentPart>
                </mc:Choice>
                <mc:Fallback xmlns="">
                  <p:pic>
                    <p:nvPicPr>
                      <p:cNvPr id="139" name="Рукописный ввод 138">
                        <a:extLst>
                          <a:ext uri="{FF2B5EF4-FFF2-40B4-BE49-F238E27FC236}">
                            <a16:creationId xmlns:a16="http://schemas.microsoft.com/office/drawing/2014/main" id="{202D5950-1EDF-493C-B5EF-E1C25F3CB805}"/>
                          </a:ext>
                        </a:extLst>
                      </p:cNvPr>
                      <p:cNvPicPr/>
                      <p:nvPr/>
                    </p:nvPicPr>
                    <p:blipFill>
                      <a:blip r:embed="rId90"/>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1">
                <p14:nvContentPartPr>
                  <p14:cNvPr id="132" name="Рукописный ввод 131">
                    <a:extLst>
                      <a:ext uri="{FF2B5EF4-FFF2-40B4-BE49-F238E27FC236}">
                        <a16:creationId xmlns:a16="http://schemas.microsoft.com/office/drawing/2014/main" id="{C0787340-CEA6-4538-BE2D-171E87D79C54}"/>
                      </a:ext>
                    </a:extLst>
                  </p14:cNvPr>
                  <p14:cNvContentPartPr/>
                  <p14:nvPr/>
                </p14:nvContentPartPr>
                <p14:xfrm>
                  <a:off x="101051" y="2434200"/>
                  <a:ext cx="107280" cy="240120"/>
                </p14:xfrm>
              </p:contentPart>
            </mc:Choice>
            <mc:Fallback xmlns="">
              <p:pic>
                <p:nvPicPr>
                  <p:cNvPr id="132" name="Рукописный ввод 131">
                    <a:extLst>
                      <a:ext uri="{FF2B5EF4-FFF2-40B4-BE49-F238E27FC236}">
                        <a16:creationId xmlns:a16="http://schemas.microsoft.com/office/drawing/2014/main" id="{C0787340-CEA6-4538-BE2D-171E87D79C54}"/>
                      </a:ext>
                    </a:extLst>
                  </p:cNvPr>
                  <p:cNvPicPr/>
                  <p:nvPr/>
                </p:nvPicPr>
                <p:blipFill>
                  <a:blip r:embed="rId92"/>
                  <a:stretch>
                    <a:fillRect/>
                  </a:stretch>
                </p:blipFill>
                <p:spPr>
                  <a:xfrm>
                    <a:off x="92051" y="2425200"/>
                    <a:ext cx="124920" cy="257760"/>
                  </a:xfrm>
                  <a:prstGeom prst="rect">
                    <a:avLst/>
                  </a:prstGeom>
                </p:spPr>
              </p:pic>
            </mc:Fallback>
          </mc:AlternateContent>
        </p:grpSp>
      </p:grpSp>
    </p:spTree>
    <p:extLst>
      <p:ext uri="{BB962C8B-B14F-4D97-AF65-F5344CB8AC3E}">
        <p14:creationId xmlns:p14="http://schemas.microsoft.com/office/powerpoint/2010/main" val="26162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Прямоугольник 33">
            <a:extLst>
              <a:ext uri="{FF2B5EF4-FFF2-40B4-BE49-F238E27FC236}">
                <a16:creationId xmlns:a16="http://schemas.microsoft.com/office/drawing/2014/main" id="{B0F2E620-8B10-45DE-9099-D6C585EECE24}"/>
              </a:ext>
            </a:extLst>
          </p:cNvPr>
          <p:cNvSpPr/>
          <p:nvPr/>
        </p:nvSpPr>
        <p:spPr>
          <a:xfrm>
            <a:off x="124162" y="4008222"/>
            <a:ext cx="2001328" cy="10488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5C0947A-E68E-4507-86BD-F4893AA68C1B}"/>
              </a:ext>
            </a:extLst>
          </p:cNvPr>
          <p:cNvSpPr/>
          <p:nvPr/>
        </p:nvSpPr>
        <p:spPr>
          <a:xfrm>
            <a:off x="0" y="86450"/>
            <a:ext cx="3866187" cy="461665"/>
          </a:xfrm>
          <a:prstGeom prst="rect">
            <a:avLst/>
          </a:prstGeom>
        </p:spPr>
        <p:txBody>
          <a:bodyPr wrap="none">
            <a:spAutoFit/>
          </a:bodyPr>
          <a:lstStyle/>
          <a:p>
            <a:r>
              <a:rPr lang="en-US" sz="2400" b="1" dirty="0"/>
              <a:t>Probability Density Function </a:t>
            </a:r>
          </a:p>
        </p:txBody>
      </p:sp>
      <p:sp>
        <p:nvSpPr>
          <p:cNvPr id="6" name="TextBox 5">
            <a:extLst>
              <a:ext uri="{FF2B5EF4-FFF2-40B4-BE49-F238E27FC236}">
                <a16:creationId xmlns:a16="http://schemas.microsoft.com/office/drawing/2014/main" id="{99FE0607-428A-44D3-9DFB-898470C59571}"/>
              </a:ext>
            </a:extLst>
          </p:cNvPr>
          <p:cNvSpPr txBox="1"/>
          <p:nvPr/>
        </p:nvSpPr>
        <p:spPr>
          <a:xfrm>
            <a:off x="0" y="635791"/>
            <a:ext cx="6007186" cy="369332"/>
          </a:xfrm>
          <a:prstGeom prst="rect">
            <a:avLst/>
          </a:prstGeom>
          <a:noFill/>
        </p:spPr>
        <p:txBody>
          <a:bodyPr wrap="square">
            <a:spAutoFit/>
          </a:bodyPr>
          <a:lstStyle/>
          <a:p>
            <a:r>
              <a:rPr lang="en-US" dirty="0"/>
              <a:t>Let consider uniform random number generator [0,1].</a:t>
            </a:r>
          </a:p>
        </p:txBody>
      </p:sp>
      <p:sp>
        <p:nvSpPr>
          <p:cNvPr id="29" name="TextBox 28">
            <a:extLst>
              <a:ext uri="{FF2B5EF4-FFF2-40B4-BE49-F238E27FC236}">
                <a16:creationId xmlns:a16="http://schemas.microsoft.com/office/drawing/2014/main" id="{A1098846-C00E-4C77-AFDB-9258126D4E39}"/>
              </a:ext>
            </a:extLst>
          </p:cNvPr>
          <p:cNvSpPr txBox="1"/>
          <p:nvPr/>
        </p:nvSpPr>
        <p:spPr>
          <a:xfrm>
            <a:off x="-12563" y="1090199"/>
            <a:ext cx="3567027" cy="369332"/>
          </a:xfrm>
          <a:prstGeom prst="rect">
            <a:avLst/>
          </a:prstGeom>
          <a:noFill/>
        </p:spPr>
        <p:txBody>
          <a:bodyPr wrap="square">
            <a:spAutoFit/>
          </a:bodyPr>
          <a:lstStyle/>
          <a:p>
            <a:r>
              <a:rPr lang="en-US" dirty="0"/>
              <a:t>Probability Density Function (PDF)</a:t>
            </a:r>
            <a:endParaRPr lang="ru-RU" dirty="0"/>
          </a:p>
        </p:txBody>
      </p:sp>
      <p:grpSp>
        <p:nvGrpSpPr>
          <p:cNvPr id="155" name="Группа 154">
            <a:extLst>
              <a:ext uri="{FF2B5EF4-FFF2-40B4-BE49-F238E27FC236}">
                <a16:creationId xmlns:a16="http://schemas.microsoft.com/office/drawing/2014/main" id="{982E758D-185C-4B1D-9F7D-F7BA2542F91A}"/>
              </a:ext>
            </a:extLst>
          </p:cNvPr>
          <p:cNvGrpSpPr/>
          <p:nvPr/>
        </p:nvGrpSpPr>
        <p:grpSpPr>
          <a:xfrm>
            <a:off x="101051" y="1531089"/>
            <a:ext cx="1929278" cy="1938399"/>
            <a:chOff x="101051" y="1531089"/>
            <a:chExt cx="1929278" cy="1938399"/>
          </a:xfrm>
        </p:grpSpPr>
        <mc:AlternateContent xmlns:mc="http://schemas.openxmlformats.org/markup-compatibility/2006" xmlns:p14="http://schemas.microsoft.com/office/powerpoint/2010/main">
          <mc:Choice Requires="p14">
            <p:contentPart p14:bwMode="auto" r:id="rId3">
              <p14:nvContentPartPr>
                <p14:cNvPr id="55" name="Рукописный ввод 54">
                  <a:extLst>
                    <a:ext uri="{FF2B5EF4-FFF2-40B4-BE49-F238E27FC236}">
                      <a16:creationId xmlns:a16="http://schemas.microsoft.com/office/drawing/2014/main" id="{69DE25B0-741C-4F01-890E-4A1EC84BCB17}"/>
                    </a:ext>
                  </a:extLst>
                </p14:cNvPr>
                <p14:cNvContentPartPr/>
                <p14:nvPr/>
              </p14:nvContentPartPr>
              <p14:xfrm>
                <a:off x="450843" y="3355368"/>
                <a:ext cx="67320" cy="86040"/>
              </p14:xfrm>
            </p:contentPart>
          </mc:Choice>
          <mc:Fallback xmlns="">
            <p:pic>
              <p:nvPicPr>
                <p:cNvPr id="55" name="Рукописный ввод 54">
                  <a:extLst>
                    <a:ext uri="{FF2B5EF4-FFF2-40B4-BE49-F238E27FC236}">
                      <a16:creationId xmlns:a16="http://schemas.microsoft.com/office/drawing/2014/main" id="{69DE25B0-741C-4F01-890E-4A1EC84BCB17}"/>
                    </a:ext>
                  </a:extLst>
                </p:cNvPr>
                <p:cNvPicPr/>
                <p:nvPr/>
              </p:nvPicPr>
              <p:blipFill>
                <a:blip r:embed="rId4"/>
                <a:stretch>
                  <a:fillRect/>
                </a:stretch>
              </p:blipFill>
              <p:spPr>
                <a:xfrm>
                  <a:off x="441843" y="3346728"/>
                  <a:ext cx="84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Рукописный ввод 57">
                  <a:extLst>
                    <a:ext uri="{FF2B5EF4-FFF2-40B4-BE49-F238E27FC236}">
                      <a16:creationId xmlns:a16="http://schemas.microsoft.com/office/drawing/2014/main" id="{5189422D-37CD-4F39-A7DA-052B125F3693}"/>
                    </a:ext>
                  </a:extLst>
                </p14:cNvPr>
                <p14:cNvContentPartPr/>
                <p14:nvPr/>
              </p14:nvContentPartPr>
              <p14:xfrm>
                <a:off x="531123" y="3439608"/>
                <a:ext cx="2520" cy="29880"/>
              </p14:xfrm>
            </p:contentPart>
          </mc:Choice>
          <mc:Fallback xmlns="">
            <p:pic>
              <p:nvPicPr>
                <p:cNvPr id="58" name="Рукописный ввод 57">
                  <a:extLst>
                    <a:ext uri="{FF2B5EF4-FFF2-40B4-BE49-F238E27FC236}">
                      <a16:creationId xmlns:a16="http://schemas.microsoft.com/office/drawing/2014/main" id="{5189422D-37CD-4F39-A7DA-052B125F3693}"/>
                    </a:ext>
                  </a:extLst>
                </p:cNvPr>
                <p:cNvPicPr/>
                <p:nvPr/>
              </p:nvPicPr>
              <p:blipFill>
                <a:blip r:embed="rId6"/>
                <a:stretch>
                  <a:fillRect/>
                </a:stretch>
              </p:blipFill>
              <p:spPr>
                <a:xfrm>
                  <a:off x="522483" y="3430968"/>
                  <a:ext cx="201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2" name="Рукописный ввод 61">
                  <a:extLst>
                    <a:ext uri="{FF2B5EF4-FFF2-40B4-BE49-F238E27FC236}">
                      <a16:creationId xmlns:a16="http://schemas.microsoft.com/office/drawing/2014/main" id="{79B655A1-A476-4781-B5FA-CE094FFFF44A}"/>
                    </a:ext>
                  </a:extLst>
                </p14:cNvPr>
                <p14:cNvContentPartPr/>
                <p14:nvPr/>
              </p14:nvContentPartPr>
              <p14:xfrm>
                <a:off x="557403" y="3369768"/>
                <a:ext cx="83160" cy="79920"/>
              </p14:xfrm>
            </p:contentPart>
          </mc:Choice>
          <mc:Fallback xmlns="">
            <p:pic>
              <p:nvPicPr>
                <p:cNvPr id="62" name="Рукописный ввод 61">
                  <a:extLst>
                    <a:ext uri="{FF2B5EF4-FFF2-40B4-BE49-F238E27FC236}">
                      <a16:creationId xmlns:a16="http://schemas.microsoft.com/office/drawing/2014/main" id="{79B655A1-A476-4781-B5FA-CE094FFFF44A}"/>
                    </a:ext>
                  </a:extLst>
                </p:cNvPr>
                <p:cNvPicPr/>
                <p:nvPr/>
              </p:nvPicPr>
              <p:blipFill>
                <a:blip r:embed="rId8"/>
                <a:stretch>
                  <a:fillRect/>
                </a:stretch>
              </p:blipFill>
              <p:spPr>
                <a:xfrm>
                  <a:off x="548403" y="3361128"/>
                  <a:ext cx="100800" cy="97560"/>
                </a:xfrm>
                <a:prstGeom prst="rect">
                  <a:avLst/>
                </a:prstGeom>
              </p:spPr>
            </p:pic>
          </mc:Fallback>
        </mc:AlternateContent>
        <p:grpSp>
          <p:nvGrpSpPr>
            <p:cNvPr id="75" name="Группа 74">
              <a:extLst>
                <a:ext uri="{FF2B5EF4-FFF2-40B4-BE49-F238E27FC236}">
                  <a16:creationId xmlns:a16="http://schemas.microsoft.com/office/drawing/2014/main" id="{E2D0621F-AFEE-4CC1-94C1-5D223CC74024}"/>
                </a:ext>
              </a:extLst>
            </p:cNvPr>
            <p:cNvGrpSpPr/>
            <p:nvPr/>
          </p:nvGrpSpPr>
          <p:grpSpPr>
            <a:xfrm>
              <a:off x="512403" y="3180048"/>
              <a:ext cx="41400" cy="105480"/>
              <a:chOff x="512403" y="3180048"/>
              <a:chExt cx="41400" cy="105480"/>
            </a:xfrm>
          </p:grpSpPr>
          <mc:AlternateContent xmlns:mc="http://schemas.openxmlformats.org/markup-compatibility/2006" xmlns:p14="http://schemas.microsoft.com/office/powerpoint/2010/main">
            <mc:Choice Requires="p14">
              <p:contentPart p14:bwMode="auto" r:id="rId9">
                <p14:nvContentPartPr>
                  <p14:cNvPr id="48" name="Рукописный ввод 47">
                    <a:extLst>
                      <a:ext uri="{FF2B5EF4-FFF2-40B4-BE49-F238E27FC236}">
                        <a16:creationId xmlns:a16="http://schemas.microsoft.com/office/drawing/2014/main" id="{9044B145-8931-4124-BE37-FE77D78E3039}"/>
                      </a:ext>
                    </a:extLst>
                  </p14:cNvPr>
                  <p14:cNvContentPartPr/>
                  <p14:nvPr/>
                </p14:nvContentPartPr>
                <p14:xfrm>
                  <a:off x="514563" y="3225768"/>
                  <a:ext cx="22320" cy="59760"/>
                </p14:xfrm>
              </p:contentPart>
            </mc:Choice>
            <mc:Fallback xmlns="">
              <p:pic>
                <p:nvPicPr>
                  <p:cNvPr id="48" name="Рукописный ввод 47">
                    <a:extLst>
                      <a:ext uri="{FF2B5EF4-FFF2-40B4-BE49-F238E27FC236}">
                        <a16:creationId xmlns:a16="http://schemas.microsoft.com/office/drawing/2014/main" id="{9044B145-8931-4124-BE37-FE77D78E3039}"/>
                      </a:ext>
                    </a:extLst>
                  </p:cNvPr>
                  <p:cNvPicPr/>
                  <p:nvPr/>
                </p:nvPicPr>
                <p:blipFill>
                  <a:blip r:embed="rId10"/>
                  <a:stretch>
                    <a:fillRect/>
                  </a:stretch>
                </p:blipFill>
                <p:spPr>
                  <a:xfrm>
                    <a:off x="505923" y="3217128"/>
                    <a:ext cx="3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 name="Рукописный ввод 50">
                    <a:extLst>
                      <a:ext uri="{FF2B5EF4-FFF2-40B4-BE49-F238E27FC236}">
                        <a16:creationId xmlns:a16="http://schemas.microsoft.com/office/drawing/2014/main" id="{4613DFC4-242F-4703-8A5D-4B62A061F7EA}"/>
                      </a:ext>
                    </a:extLst>
                  </p14:cNvPr>
                  <p14:cNvContentPartPr/>
                  <p14:nvPr/>
                </p14:nvContentPartPr>
                <p14:xfrm>
                  <a:off x="512403" y="3236208"/>
                  <a:ext cx="41400" cy="43920"/>
                </p14:xfrm>
              </p:contentPart>
            </mc:Choice>
            <mc:Fallback xmlns="">
              <p:pic>
                <p:nvPicPr>
                  <p:cNvPr id="51" name="Рукописный ввод 50">
                    <a:extLst>
                      <a:ext uri="{FF2B5EF4-FFF2-40B4-BE49-F238E27FC236}">
                        <a16:creationId xmlns:a16="http://schemas.microsoft.com/office/drawing/2014/main" id="{4613DFC4-242F-4703-8A5D-4B62A061F7EA}"/>
                      </a:ext>
                    </a:extLst>
                  </p:cNvPr>
                  <p:cNvPicPr/>
                  <p:nvPr/>
                </p:nvPicPr>
                <p:blipFill>
                  <a:blip r:embed="rId12"/>
                  <a:stretch>
                    <a:fillRect/>
                  </a:stretch>
                </p:blipFill>
                <p:spPr>
                  <a:xfrm>
                    <a:off x="503403" y="3227568"/>
                    <a:ext cx="59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4" name="Рукописный ввод 63">
                    <a:extLst>
                      <a:ext uri="{FF2B5EF4-FFF2-40B4-BE49-F238E27FC236}">
                        <a16:creationId xmlns:a16="http://schemas.microsoft.com/office/drawing/2014/main" id="{3E09C586-7659-40A8-A584-3F96AC00F93E}"/>
                      </a:ext>
                    </a:extLst>
                  </p14:cNvPr>
                  <p14:cNvContentPartPr/>
                  <p14:nvPr/>
                </p14:nvContentPartPr>
                <p14:xfrm>
                  <a:off x="533643" y="3180048"/>
                  <a:ext cx="4680" cy="31320"/>
                </p14:xfrm>
              </p:contentPart>
            </mc:Choice>
            <mc:Fallback xmlns="">
              <p:pic>
                <p:nvPicPr>
                  <p:cNvPr id="64" name="Рукописный ввод 63">
                    <a:extLst>
                      <a:ext uri="{FF2B5EF4-FFF2-40B4-BE49-F238E27FC236}">
                        <a16:creationId xmlns:a16="http://schemas.microsoft.com/office/drawing/2014/main" id="{3E09C586-7659-40A8-A584-3F96AC00F93E}"/>
                      </a:ext>
                    </a:extLst>
                  </p:cNvPr>
                  <p:cNvPicPr/>
                  <p:nvPr/>
                </p:nvPicPr>
                <p:blipFill>
                  <a:blip r:embed="rId14"/>
                  <a:stretch>
                    <a:fillRect/>
                  </a:stretch>
                </p:blipFill>
                <p:spPr>
                  <a:xfrm>
                    <a:off x="525003" y="3171408"/>
                    <a:ext cx="2232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65" name="Рукописный ввод 64">
                  <a:extLst>
                    <a:ext uri="{FF2B5EF4-FFF2-40B4-BE49-F238E27FC236}">
                      <a16:creationId xmlns:a16="http://schemas.microsoft.com/office/drawing/2014/main" id="{F992B959-B0F6-4AA3-88BD-D5E17C8105F4}"/>
                    </a:ext>
                  </a:extLst>
                </p14:cNvPr>
                <p14:cNvContentPartPr/>
                <p14:nvPr/>
              </p14:nvContentPartPr>
              <p14:xfrm>
                <a:off x="540483" y="3065208"/>
                <a:ext cx="5040" cy="35280"/>
              </p14:xfrm>
            </p:contentPart>
          </mc:Choice>
          <mc:Fallback xmlns="">
            <p:pic>
              <p:nvPicPr>
                <p:cNvPr id="65" name="Рукописный ввод 64">
                  <a:extLst>
                    <a:ext uri="{FF2B5EF4-FFF2-40B4-BE49-F238E27FC236}">
                      <a16:creationId xmlns:a16="http://schemas.microsoft.com/office/drawing/2014/main" id="{F992B959-B0F6-4AA3-88BD-D5E17C8105F4}"/>
                    </a:ext>
                  </a:extLst>
                </p:cNvPr>
                <p:cNvPicPr/>
                <p:nvPr/>
              </p:nvPicPr>
              <p:blipFill>
                <a:blip r:embed="rId16"/>
                <a:stretch>
                  <a:fillRect/>
                </a:stretch>
              </p:blipFill>
              <p:spPr>
                <a:xfrm>
                  <a:off x="531843" y="3056208"/>
                  <a:ext cx="22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7" name="Рукописный ввод 66">
                  <a:extLst>
                    <a:ext uri="{FF2B5EF4-FFF2-40B4-BE49-F238E27FC236}">
                      <a16:creationId xmlns:a16="http://schemas.microsoft.com/office/drawing/2014/main" id="{83E407B2-CCCB-4E9E-8794-8E43A7CEE2F8}"/>
                    </a:ext>
                  </a:extLst>
                </p14:cNvPr>
                <p14:cNvContentPartPr/>
                <p14:nvPr/>
              </p14:nvContentPartPr>
              <p14:xfrm>
                <a:off x="540483" y="2927328"/>
                <a:ext cx="3240" cy="39240"/>
              </p14:xfrm>
            </p:contentPart>
          </mc:Choice>
          <mc:Fallback xmlns="">
            <p:pic>
              <p:nvPicPr>
                <p:cNvPr id="67" name="Рукописный ввод 66">
                  <a:extLst>
                    <a:ext uri="{FF2B5EF4-FFF2-40B4-BE49-F238E27FC236}">
                      <a16:creationId xmlns:a16="http://schemas.microsoft.com/office/drawing/2014/main" id="{83E407B2-CCCB-4E9E-8794-8E43A7CEE2F8}"/>
                    </a:ext>
                  </a:extLst>
                </p:cNvPr>
                <p:cNvPicPr/>
                <p:nvPr/>
              </p:nvPicPr>
              <p:blipFill>
                <a:blip r:embed="rId18"/>
                <a:stretch>
                  <a:fillRect/>
                </a:stretch>
              </p:blipFill>
              <p:spPr>
                <a:xfrm>
                  <a:off x="531843" y="2918328"/>
                  <a:ext cx="20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0" name="Рукописный ввод 69">
                  <a:extLst>
                    <a:ext uri="{FF2B5EF4-FFF2-40B4-BE49-F238E27FC236}">
                      <a16:creationId xmlns:a16="http://schemas.microsoft.com/office/drawing/2014/main" id="{662C1348-8EC2-414D-BCFF-7EBF87720324}"/>
                    </a:ext>
                  </a:extLst>
                </p14:cNvPr>
                <p14:cNvContentPartPr/>
                <p14:nvPr/>
              </p14:nvContentPartPr>
              <p14:xfrm>
                <a:off x="540843" y="2772888"/>
                <a:ext cx="3600" cy="40320"/>
              </p14:xfrm>
            </p:contentPart>
          </mc:Choice>
          <mc:Fallback xmlns="">
            <p:pic>
              <p:nvPicPr>
                <p:cNvPr id="70" name="Рукописный ввод 69">
                  <a:extLst>
                    <a:ext uri="{FF2B5EF4-FFF2-40B4-BE49-F238E27FC236}">
                      <a16:creationId xmlns:a16="http://schemas.microsoft.com/office/drawing/2014/main" id="{662C1348-8EC2-414D-BCFF-7EBF87720324}"/>
                    </a:ext>
                  </a:extLst>
                </p:cNvPr>
                <p:cNvPicPr/>
                <p:nvPr/>
              </p:nvPicPr>
              <p:blipFill>
                <a:blip r:embed="rId20"/>
                <a:stretch>
                  <a:fillRect/>
                </a:stretch>
              </p:blipFill>
              <p:spPr>
                <a:xfrm>
                  <a:off x="531843" y="2764248"/>
                  <a:ext cx="2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Рукописный ввод 70">
                  <a:extLst>
                    <a:ext uri="{FF2B5EF4-FFF2-40B4-BE49-F238E27FC236}">
                      <a16:creationId xmlns:a16="http://schemas.microsoft.com/office/drawing/2014/main" id="{78C8517E-800F-4AF6-A7E0-68D7C21923E7}"/>
                    </a:ext>
                  </a:extLst>
                </p14:cNvPr>
                <p14:cNvContentPartPr/>
                <p14:nvPr/>
              </p14:nvContentPartPr>
              <p14:xfrm>
                <a:off x="543723" y="2635008"/>
                <a:ext cx="11880" cy="56880"/>
              </p14:xfrm>
            </p:contentPart>
          </mc:Choice>
          <mc:Fallback xmlns="">
            <p:pic>
              <p:nvPicPr>
                <p:cNvPr id="71" name="Рукописный ввод 70">
                  <a:extLst>
                    <a:ext uri="{FF2B5EF4-FFF2-40B4-BE49-F238E27FC236}">
                      <a16:creationId xmlns:a16="http://schemas.microsoft.com/office/drawing/2014/main" id="{78C8517E-800F-4AF6-A7E0-68D7C21923E7}"/>
                    </a:ext>
                  </a:extLst>
                </p:cNvPr>
                <p:cNvPicPr/>
                <p:nvPr/>
              </p:nvPicPr>
              <p:blipFill>
                <a:blip r:embed="rId22"/>
                <a:stretch>
                  <a:fillRect/>
                </a:stretch>
              </p:blipFill>
              <p:spPr>
                <a:xfrm>
                  <a:off x="534723" y="2626008"/>
                  <a:ext cx="29520" cy="74520"/>
                </a:xfrm>
                <a:prstGeom prst="rect">
                  <a:avLst/>
                </a:prstGeom>
              </p:spPr>
            </p:pic>
          </mc:Fallback>
        </mc:AlternateContent>
        <p:grpSp>
          <p:nvGrpSpPr>
            <p:cNvPr id="74" name="Группа 73">
              <a:extLst>
                <a:ext uri="{FF2B5EF4-FFF2-40B4-BE49-F238E27FC236}">
                  <a16:creationId xmlns:a16="http://schemas.microsoft.com/office/drawing/2014/main" id="{8D2BA187-E905-494B-B55B-08813A57A350}"/>
                </a:ext>
              </a:extLst>
            </p:cNvPr>
            <p:cNvGrpSpPr/>
            <p:nvPr/>
          </p:nvGrpSpPr>
          <p:grpSpPr>
            <a:xfrm>
              <a:off x="537963" y="2470488"/>
              <a:ext cx="37440" cy="85320"/>
              <a:chOff x="537963" y="2470488"/>
              <a:chExt cx="37440" cy="85320"/>
            </a:xfrm>
          </p:grpSpPr>
          <mc:AlternateContent xmlns:mc="http://schemas.openxmlformats.org/markup-compatibility/2006" xmlns:p14="http://schemas.microsoft.com/office/powerpoint/2010/main">
            <mc:Choice Requires="p14">
              <p:contentPart p14:bwMode="auto" r:id="rId23">
                <p14:nvContentPartPr>
                  <p14:cNvPr id="72" name="Рукописный ввод 71">
                    <a:extLst>
                      <a:ext uri="{FF2B5EF4-FFF2-40B4-BE49-F238E27FC236}">
                        <a16:creationId xmlns:a16="http://schemas.microsoft.com/office/drawing/2014/main" id="{D6A899EA-9A87-464A-AC4B-BD73FA66093F}"/>
                      </a:ext>
                    </a:extLst>
                  </p14:cNvPr>
                  <p14:cNvContentPartPr/>
                  <p14:nvPr/>
                </p14:nvContentPartPr>
                <p14:xfrm>
                  <a:off x="554523" y="2519448"/>
                  <a:ext cx="3240" cy="36360"/>
                </p14:xfrm>
              </p:contentPart>
            </mc:Choice>
            <mc:Fallback xmlns="">
              <p:pic>
                <p:nvPicPr>
                  <p:cNvPr id="72" name="Рукописный ввод 71">
                    <a:extLst>
                      <a:ext uri="{FF2B5EF4-FFF2-40B4-BE49-F238E27FC236}">
                        <a16:creationId xmlns:a16="http://schemas.microsoft.com/office/drawing/2014/main" id="{D6A899EA-9A87-464A-AC4B-BD73FA66093F}"/>
                      </a:ext>
                    </a:extLst>
                  </p:cNvPr>
                  <p:cNvPicPr/>
                  <p:nvPr/>
                </p:nvPicPr>
                <p:blipFill>
                  <a:blip r:embed="rId24"/>
                  <a:stretch>
                    <a:fillRect/>
                  </a:stretch>
                </p:blipFill>
                <p:spPr>
                  <a:xfrm>
                    <a:off x="545883" y="2510448"/>
                    <a:ext cx="20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3" name="Рукописный ввод 72">
                    <a:extLst>
                      <a:ext uri="{FF2B5EF4-FFF2-40B4-BE49-F238E27FC236}">
                        <a16:creationId xmlns:a16="http://schemas.microsoft.com/office/drawing/2014/main" id="{041200C9-0EB6-41A7-B4CE-96A82CB18504}"/>
                      </a:ext>
                    </a:extLst>
                  </p14:cNvPr>
                  <p14:cNvContentPartPr/>
                  <p14:nvPr/>
                </p14:nvContentPartPr>
                <p14:xfrm>
                  <a:off x="537963" y="2470488"/>
                  <a:ext cx="37440" cy="43560"/>
                </p14:xfrm>
              </p:contentPart>
            </mc:Choice>
            <mc:Fallback xmlns="">
              <p:pic>
                <p:nvPicPr>
                  <p:cNvPr id="73" name="Рукописный ввод 72">
                    <a:extLst>
                      <a:ext uri="{FF2B5EF4-FFF2-40B4-BE49-F238E27FC236}">
                        <a16:creationId xmlns:a16="http://schemas.microsoft.com/office/drawing/2014/main" id="{041200C9-0EB6-41A7-B4CE-96A82CB18504}"/>
                      </a:ext>
                    </a:extLst>
                  </p:cNvPr>
                  <p:cNvPicPr/>
                  <p:nvPr/>
                </p:nvPicPr>
                <p:blipFill>
                  <a:blip r:embed="rId26"/>
                  <a:stretch>
                    <a:fillRect/>
                  </a:stretch>
                </p:blipFill>
                <p:spPr>
                  <a:xfrm>
                    <a:off x="529323" y="2461488"/>
                    <a:ext cx="55080" cy="61200"/>
                  </a:xfrm>
                  <a:prstGeom prst="rect">
                    <a:avLst/>
                  </a:prstGeom>
                </p:spPr>
              </p:pic>
            </mc:Fallback>
          </mc:AlternateContent>
        </p:grpSp>
        <p:grpSp>
          <p:nvGrpSpPr>
            <p:cNvPr id="128" name="Группа 127">
              <a:extLst>
                <a:ext uri="{FF2B5EF4-FFF2-40B4-BE49-F238E27FC236}">
                  <a16:creationId xmlns:a16="http://schemas.microsoft.com/office/drawing/2014/main" id="{86F2A5C2-5996-4755-9377-F7F1E33F4A10}"/>
                </a:ext>
              </a:extLst>
            </p:cNvPr>
            <p:cNvGrpSpPr/>
            <p:nvPr/>
          </p:nvGrpSpPr>
          <p:grpSpPr>
            <a:xfrm>
              <a:off x="1183443" y="3162408"/>
              <a:ext cx="176760" cy="273960"/>
              <a:chOff x="1183443" y="3162408"/>
              <a:chExt cx="176760" cy="273960"/>
            </a:xfrm>
          </p:grpSpPr>
          <mc:AlternateContent xmlns:mc="http://schemas.openxmlformats.org/markup-compatibility/2006" xmlns:p14="http://schemas.microsoft.com/office/powerpoint/2010/main">
            <mc:Choice Requires="p14">
              <p:contentPart p14:bwMode="auto" r:id="rId27">
                <p14:nvContentPartPr>
                  <p14:cNvPr id="115" name="Рукописный ввод 114">
                    <a:extLst>
                      <a:ext uri="{FF2B5EF4-FFF2-40B4-BE49-F238E27FC236}">
                        <a16:creationId xmlns:a16="http://schemas.microsoft.com/office/drawing/2014/main" id="{946294F0-0808-43BB-BD58-C1BF79FDA631}"/>
                      </a:ext>
                    </a:extLst>
                  </p14:cNvPr>
                  <p14:cNvContentPartPr/>
                  <p14:nvPr/>
                </p14:nvContentPartPr>
                <p14:xfrm>
                  <a:off x="1249323" y="3216048"/>
                  <a:ext cx="19440" cy="60480"/>
                </p14:xfrm>
              </p:contentPart>
            </mc:Choice>
            <mc:Fallback xmlns="">
              <p:pic>
                <p:nvPicPr>
                  <p:cNvPr id="115" name="Рукописный ввод 114">
                    <a:extLst>
                      <a:ext uri="{FF2B5EF4-FFF2-40B4-BE49-F238E27FC236}">
                        <a16:creationId xmlns:a16="http://schemas.microsoft.com/office/drawing/2014/main" id="{946294F0-0808-43BB-BD58-C1BF79FDA631}"/>
                      </a:ext>
                    </a:extLst>
                  </p:cNvPr>
                  <p:cNvPicPr/>
                  <p:nvPr/>
                </p:nvPicPr>
                <p:blipFill>
                  <a:blip r:embed="rId28"/>
                  <a:stretch>
                    <a:fillRect/>
                  </a:stretch>
                </p:blipFill>
                <p:spPr>
                  <a:xfrm>
                    <a:off x="1240323" y="3207048"/>
                    <a:ext cx="37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6" name="Рукописный ввод 115">
                    <a:extLst>
                      <a:ext uri="{FF2B5EF4-FFF2-40B4-BE49-F238E27FC236}">
                        <a16:creationId xmlns:a16="http://schemas.microsoft.com/office/drawing/2014/main" id="{23B17038-E830-4DF0-9121-E2F59722E93F}"/>
                      </a:ext>
                    </a:extLst>
                  </p14:cNvPr>
                  <p14:cNvContentPartPr/>
                  <p14:nvPr/>
                </p14:nvContentPartPr>
                <p14:xfrm>
                  <a:off x="1227363" y="3230088"/>
                  <a:ext cx="41400" cy="35280"/>
                </p14:xfrm>
              </p:contentPart>
            </mc:Choice>
            <mc:Fallback xmlns="">
              <p:pic>
                <p:nvPicPr>
                  <p:cNvPr id="116" name="Рукописный ввод 115">
                    <a:extLst>
                      <a:ext uri="{FF2B5EF4-FFF2-40B4-BE49-F238E27FC236}">
                        <a16:creationId xmlns:a16="http://schemas.microsoft.com/office/drawing/2014/main" id="{23B17038-E830-4DF0-9121-E2F59722E93F}"/>
                      </a:ext>
                    </a:extLst>
                  </p:cNvPr>
                  <p:cNvPicPr/>
                  <p:nvPr/>
                </p:nvPicPr>
                <p:blipFill>
                  <a:blip r:embed="rId30"/>
                  <a:stretch>
                    <a:fillRect/>
                  </a:stretch>
                </p:blipFill>
                <p:spPr>
                  <a:xfrm>
                    <a:off x="1218723" y="3221088"/>
                    <a:ext cx="5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7" name="Рукописный ввод 116">
                    <a:extLst>
                      <a:ext uri="{FF2B5EF4-FFF2-40B4-BE49-F238E27FC236}">
                        <a16:creationId xmlns:a16="http://schemas.microsoft.com/office/drawing/2014/main" id="{2702F9DF-26BD-4BE8-86B8-F50EDCF1F735}"/>
                      </a:ext>
                    </a:extLst>
                  </p14:cNvPr>
                  <p14:cNvContentPartPr/>
                  <p14:nvPr/>
                </p14:nvContentPartPr>
                <p14:xfrm>
                  <a:off x="1183443" y="3342408"/>
                  <a:ext cx="65520" cy="75960"/>
                </p14:xfrm>
              </p:contentPart>
            </mc:Choice>
            <mc:Fallback xmlns="">
              <p:pic>
                <p:nvPicPr>
                  <p:cNvPr id="117" name="Рукописный ввод 116">
                    <a:extLst>
                      <a:ext uri="{FF2B5EF4-FFF2-40B4-BE49-F238E27FC236}">
                        <a16:creationId xmlns:a16="http://schemas.microsoft.com/office/drawing/2014/main" id="{2702F9DF-26BD-4BE8-86B8-F50EDCF1F735}"/>
                      </a:ext>
                    </a:extLst>
                  </p:cNvPr>
                  <p:cNvPicPr/>
                  <p:nvPr/>
                </p:nvPicPr>
                <p:blipFill>
                  <a:blip r:embed="rId32"/>
                  <a:stretch>
                    <a:fillRect/>
                  </a:stretch>
                </p:blipFill>
                <p:spPr>
                  <a:xfrm>
                    <a:off x="1174803" y="3333768"/>
                    <a:ext cx="83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8" name="Рукописный ввод 117">
                    <a:extLst>
                      <a:ext uri="{FF2B5EF4-FFF2-40B4-BE49-F238E27FC236}">
                        <a16:creationId xmlns:a16="http://schemas.microsoft.com/office/drawing/2014/main" id="{9773D6D0-7B23-42DD-B7E1-6BBCE6296E60}"/>
                      </a:ext>
                    </a:extLst>
                  </p14:cNvPr>
                  <p14:cNvContentPartPr/>
                  <p14:nvPr/>
                </p14:nvContentPartPr>
                <p14:xfrm>
                  <a:off x="1278123" y="3409368"/>
                  <a:ext cx="6840" cy="27000"/>
                </p14:xfrm>
              </p:contentPart>
            </mc:Choice>
            <mc:Fallback xmlns="">
              <p:pic>
                <p:nvPicPr>
                  <p:cNvPr id="118" name="Рукописный ввод 117">
                    <a:extLst>
                      <a:ext uri="{FF2B5EF4-FFF2-40B4-BE49-F238E27FC236}">
                        <a16:creationId xmlns:a16="http://schemas.microsoft.com/office/drawing/2014/main" id="{9773D6D0-7B23-42DD-B7E1-6BBCE6296E60}"/>
                      </a:ext>
                    </a:extLst>
                  </p:cNvPr>
                  <p:cNvPicPr/>
                  <p:nvPr/>
                </p:nvPicPr>
                <p:blipFill>
                  <a:blip r:embed="rId34"/>
                  <a:stretch>
                    <a:fillRect/>
                  </a:stretch>
                </p:blipFill>
                <p:spPr>
                  <a:xfrm>
                    <a:off x="1269483" y="3400728"/>
                    <a:ext cx="24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9" name="Рукописный ввод 118">
                    <a:extLst>
                      <a:ext uri="{FF2B5EF4-FFF2-40B4-BE49-F238E27FC236}">
                        <a16:creationId xmlns:a16="http://schemas.microsoft.com/office/drawing/2014/main" id="{45AD6975-E834-461D-82C8-24C47AB324F8}"/>
                      </a:ext>
                    </a:extLst>
                  </p14:cNvPr>
                  <p14:cNvContentPartPr/>
                  <p14:nvPr/>
                </p14:nvContentPartPr>
                <p14:xfrm>
                  <a:off x="1311963" y="3312888"/>
                  <a:ext cx="48240" cy="104400"/>
                </p14:xfrm>
              </p:contentPart>
            </mc:Choice>
            <mc:Fallback xmlns="">
              <p:pic>
                <p:nvPicPr>
                  <p:cNvPr id="119" name="Рукописный ввод 118">
                    <a:extLst>
                      <a:ext uri="{FF2B5EF4-FFF2-40B4-BE49-F238E27FC236}">
                        <a16:creationId xmlns:a16="http://schemas.microsoft.com/office/drawing/2014/main" id="{45AD6975-E834-461D-82C8-24C47AB324F8}"/>
                      </a:ext>
                    </a:extLst>
                  </p:cNvPr>
                  <p:cNvPicPr/>
                  <p:nvPr/>
                </p:nvPicPr>
                <p:blipFill>
                  <a:blip r:embed="rId36"/>
                  <a:stretch>
                    <a:fillRect/>
                  </a:stretch>
                </p:blipFill>
                <p:spPr>
                  <a:xfrm>
                    <a:off x="1302963" y="330388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0" name="Рукописный ввод 119">
                    <a:extLst>
                      <a:ext uri="{FF2B5EF4-FFF2-40B4-BE49-F238E27FC236}">
                        <a16:creationId xmlns:a16="http://schemas.microsoft.com/office/drawing/2014/main" id="{9C6CDD15-48A1-4982-AB04-C79D887B6A19}"/>
                      </a:ext>
                    </a:extLst>
                  </p14:cNvPr>
                  <p14:cNvContentPartPr/>
                  <p14:nvPr/>
                </p14:nvContentPartPr>
                <p14:xfrm>
                  <a:off x="1259043" y="3162408"/>
                  <a:ext cx="3600" cy="34560"/>
                </p14:xfrm>
              </p:contentPart>
            </mc:Choice>
            <mc:Fallback xmlns="">
              <p:pic>
                <p:nvPicPr>
                  <p:cNvPr id="120" name="Рукописный ввод 119">
                    <a:extLst>
                      <a:ext uri="{FF2B5EF4-FFF2-40B4-BE49-F238E27FC236}">
                        <a16:creationId xmlns:a16="http://schemas.microsoft.com/office/drawing/2014/main" id="{9C6CDD15-48A1-4982-AB04-C79D887B6A19}"/>
                      </a:ext>
                    </a:extLst>
                  </p:cNvPr>
                  <p:cNvPicPr/>
                  <p:nvPr/>
                </p:nvPicPr>
                <p:blipFill>
                  <a:blip r:embed="rId38"/>
                  <a:stretch>
                    <a:fillRect/>
                  </a:stretch>
                </p:blipFill>
                <p:spPr>
                  <a:xfrm>
                    <a:off x="1250043" y="3153768"/>
                    <a:ext cx="2124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21" name="Рукописный ввод 120">
                  <a:extLst>
                    <a:ext uri="{FF2B5EF4-FFF2-40B4-BE49-F238E27FC236}">
                      <a16:creationId xmlns:a16="http://schemas.microsoft.com/office/drawing/2014/main" id="{7B9D0FCC-1C98-439C-956A-52B45B6ABB28}"/>
                    </a:ext>
                  </a:extLst>
                </p14:cNvPr>
                <p14:cNvContentPartPr/>
                <p14:nvPr/>
              </p14:nvContentPartPr>
              <p14:xfrm>
                <a:off x="1258683" y="3037848"/>
                <a:ext cx="2160" cy="16560"/>
              </p14:xfrm>
            </p:contentPart>
          </mc:Choice>
          <mc:Fallback xmlns="">
            <p:pic>
              <p:nvPicPr>
                <p:cNvPr id="121" name="Рукописный ввод 120">
                  <a:extLst>
                    <a:ext uri="{FF2B5EF4-FFF2-40B4-BE49-F238E27FC236}">
                      <a16:creationId xmlns:a16="http://schemas.microsoft.com/office/drawing/2014/main" id="{7B9D0FCC-1C98-439C-956A-52B45B6ABB28}"/>
                    </a:ext>
                  </a:extLst>
                </p:cNvPr>
                <p:cNvPicPr/>
                <p:nvPr/>
              </p:nvPicPr>
              <p:blipFill>
                <a:blip r:embed="rId40"/>
                <a:stretch>
                  <a:fillRect/>
                </a:stretch>
              </p:blipFill>
              <p:spPr>
                <a:xfrm>
                  <a:off x="1250043" y="3029208"/>
                  <a:ext cx="19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2" name="Рукописный ввод 121">
                  <a:extLst>
                    <a:ext uri="{FF2B5EF4-FFF2-40B4-BE49-F238E27FC236}">
                      <a16:creationId xmlns:a16="http://schemas.microsoft.com/office/drawing/2014/main" id="{F62F1620-E296-4C25-8F8C-03BEB42238D4}"/>
                    </a:ext>
                  </a:extLst>
                </p14:cNvPr>
                <p14:cNvContentPartPr/>
                <p14:nvPr/>
              </p14:nvContentPartPr>
              <p14:xfrm>
                <a:off x="1259043" y="2907168"/>
                <a:ext cx="2520" cy="40680"/>
              </p14:xfrm>
            </p:contentPart>
          </mc:Choice>
          <mc:Fallback xmlns="">
            <p:pic>
              <p:nvPicPr>
                <p:cNvPr id="122" name="Рукописный ввод 121">
                  <a:extLst>
                    <a:ext uri="{FF2B5EF4-FFF2-40B4-BE49-F238E27FC236}">
                      <a16:creationId xmlns:a16="http://schemas.microsoft.com/office/drawing/2014/main" id="{F62F1620-E296-4C25-8F8C-03BEB42238D4}"/>
                    </a:ext>
                  </a:extLst>
                </p:cNvPr>
                <p:cNvPicPr/>
                <p:nvPr/>
              </p:nvPicPr>
              <p:blipFill>
                <a:blip r:embed="rId42"/>
                <a:stretch>
                  <a:fillRect/>
                </a:stretch>
              </p:blipFill>
              <p:spPr>
                <a:xfrm>
                  <a:off x="1250043" y="2898528"/>
                  <a:ext cx="2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3" name="Рукописный ввод 122">
                  <a:extLst>
                    <a:ext uri="{FF2B5EF4-FFF2-40B4-BE49-F238E27FC236}">
                      <a16:creationId xmlns:a16="http://schemas.microsoft.com/office/drawing/2014/main" id="{2B85C491-2F93-4272-B4D8-D8596989B4CB}"/>
                    </a:ext>
                  </a:extLst>
                </p14:cNvPr>
                <p14:cNvContentPartPr/>
                <p14:nvPr/>
              </p14:nvContentPartPr>
              <p14:xfrm>
                <a:off x="1259763" y="2728248"/>
                <a:ext cx="7920" cy="50400"/>
              </p14:xfrm>
            </p:contentPart>
          </mc:Choice>
          <mc:Fallback xmlns="">
            <p:pic>
              <p:nvPicPr>
                <p:cNvPr id="123" name="Рукописный ввод 122">
                  <a:extLst>
                    <a:ext uri="{FF2B5EF4-FFF2-40B4-BE49-F238E27FC236}">
                      <a16:creationId xmlns:a16="http://schemas.microsoft.com/office/drawing/2014/main" id="{2B85C491-2F93-4272-B4D8-D8596989B4CB}"/>
                    </a:ext>
                  </a:extLst>
                </p:cNvPr>
                <p:cNvPicPr/>
                <p:nvPr/>
              </p:nvPicPr>
              <p:blipFill>
                <a:blip r:embed="rId44"/>
                <a:stretch>
                  <a:fillRect/>
                </a:stretch>
              </p:blipFill>
              <p:spPr>
                <a:xfrm>
                  <a:off x="1251123" y="2719608"/>
                  <a:ext cx="25560" cy="68040"/>
                </a:xfrm>
                <a:prstGeom prst="rect">
                  <a:avLst/>
                </a:prstGeom>
              </p:spPr>
            </p:pic>
          </mc:Fallback>
        </mc:AlternateContent>
        <p:grpSp>
          <p:nvGrpSpPr>
            <p:cNvPr id="127" name="Группа 126">
              <a:extLst>
                <a:ext uri="{FF2B5EF4-FFF2-40B4-BE49-F238E27FC236}">
                  <a16:creationId xmlns:a16="http://schemas.microsoft.com/office/drawing/2014/main" id="{B4E0BC02-51A9-4C2D-B94E-DF190E9A0E88}"/>
                </a:ext>
              </a:extLst>
            </p:cNvPr>
            <p:cNvGrpSpPr/>
            <p:nvPr/>
          </p:nvGrpSpPr>
          <p:grpSpPr>
            <a:xfrm>
              <a:off x="1255443" y="2456088"/>
              <a:ext cx="35640" cy="169560"/>
              <a:chOff x="1255443" y="2456088"/>
              <a:chExt cx="35640" cy="169560"/>
            </a:xfrm>
          </p:grpSpPr>
          <mc:AlternateContent xmlns:mc="http://schemas.openxmlformats.org/markup-compatibility/2006" xmlns:p14="http://schemas.microsoft.com/office/powerpoint/2010/main">
            <mc:Choice Requires="p14">
              <p:contentPart p14:bwMode="auto" r:id="rId45">
                <p14:nvContentPartPr>
                  <p14:cNvPr id="124" name="Рукописный ввод 123">
                    <a:extLst>
                      <a:ext uri="{FF2B5EF4-FFF2-40B4-BE49-F238E27FC236}">
                        <a16:creationId xmlns:a16="http://schemas.microsoft.com/office/drawing/2014/main" id="{A8194915-22D8-462A-89FD-CDFB87C3EA35}"/>
                      </a:ext>
                    </a:extLst>
                  </p14:cNvPr>
                  <p14:cNvContentPartPr/>
                  <p14:nvPr/>
                </p14:nvContentPartPr>
                <p14:xfrm>
                  <a:off x="1262283" y="2565888"/>
                  <a:ext cx="10800" cy="59760"/>
                </p14:xfrm>
              </p:contentPart>
            </mc:Choice>
            <mc:Fallback xmlns="">
              <p:pic>
                <p:nvPicPr>
                  <p:cNvPr id="124" name="Рукописный ввод 123">
                    <a:extLst>
                      <a:ext uri="{FF2B5EF4-FFF2-40B4-BE49-F238E27FC236}">
                        <a16:creationId xmlns:a16="http://schemas.microsoft.com/office/drawing/2014/main" id="{A8194915-22D8-462A-89FD-CDFB87C3EA35}"/>
                      </a:ext>
                    </a:extLst>
                  </p:cNvPr>
                  <p:cNvPicPr/>
                  <p:nvPr/>
                </p:nvPicPr>
                <p:blipFill>
                  <a:blip r:embed="rId46"/>
                  <a:stretch>
                    <a:fillRect/>
                  </a:stretch>
                </p:blipFill>
                <p:spPr>
                  <a:xfrm>
                    <a:off x="1253643" y="2556888"/>
                    <a:ext cx="28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5" name="Рукописный ввод 124">
                    <a:extLst>
                      <a:ext uri="{FF2B5EF4-FFF2-40B4-BE49-F238E27FC236}">
                        <a16:creationId xmlns:a16="http://schemas.microsoft.com/office/drawing/2014/main" id="{1F0CDBB6-73E9-49ED-A9E9-4543F0D38C28}"/>
                      </a:ext>
                    </a:extLst>
                  </p14:cNvPr>
                  <p14:cNvContentPartPr/>
                  <p14:nvPr/>
                </p14:nvContentPartPr>
                <p14:xfrm>
                  <a:off x="1265883" y="2482728"/>
                  <a:ext cx="5040" cy="33480"/>
                </p14:xfrm>
              </p:contentPart>
            </mc:Choice>
            <mc:Fallback xmlns="">
              <p:pic>
                <p:nvPicPr>
                  <p:cNvPr id="125" name="Рукописный ввод 124">
                    <a:extLst>
                      <a:ext uri="{FF2B5EF4-FFF2-40B4-BE49-F238E27FC236}">
                        <a16:creationId xmlns:a16="http://schemas.microsoft.com/office/drawing/2014/main" id="{1F0CDBB6-73E9-49ED-A9E9-4543F0D38C28}"/>
                      </a:ext>
                    </a:extLst>
                  </p:cNvPr>
                  <p:cNvPicPr/>
                  <p:nvPr/>
                </p:nvPicPr>
                <p:blipFill>
                  <a:blip r:embed="rId48"/>
                  <a:stretch>
                    <a:fillRect/>
                  </a:stretch>
                </p:blipFill>
                <p:spPr>
                  <a:xfrm>
                    <a:off x="1257243" y="2474088"/>
                    <a:ext cx="22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6" name="Рукописный ввод 125">
                    <a:extLst>
                      <a:ext uri="{FF2B5EF4-FFF2-40B4-BE49-F238E27FC236}">
                        <a16:creationId xmlns:a16="http://schemas.microsoft.com/office/drawing/2014/main" id="{B3D47749-40EB-42BC-9207-D565597C1983}"/>
                      </a:ext>
                    </a:extLst>
                  </p14:cNvPr>
                  <p14:cNvContentPartPr/>
                  <p14:nvPr/>
                </p14:nvContentPartPr>
                <p14:xfrm>
                  <a:off x="1255443" y="2456088"/>
                  <a:ext cx="35640" cy="52560"/>
                </p14:xfrm>
              </p:contentPart>
            </mc:Choice>
            <mc:Fallback xmlns="">
              <p:pic>
                <p:nvPicPr>
                  <p:cNvPr id="126" name="Рукописный ввод 125">
                    <a:extLst>
                      <a:ext uri="{FF2B5EF4-FFF2-40B4-BE49-F238E27FC236}">
                        <a16:creationId xmlns:a16="http://schemas.microsoft.com/office/drawing/2014/main" id="{B3D47749-40EB-42BC-9207-D565597C1983}"/>
                      </a:ext>
                    </a:extLst>
                  </p:cNvPr>
                  <p:cNvPicPr/>
                  <p:nvPr/>
                </p:nvPicPr>
                <p:blipFill>
                  <a:blip r:embed="rId50"/>
                  <a:stretch>
                    <a:fillRect/>
                  </a:stretch>
                </p:blipFill>
                <p:spPr>
                  <a:xfrm>
                    <a:off x="1246803" y="2447448"/>
                    <a:ext cx="53280" cy="70200"/>
                  </a:xfrm>
                  <a:prstGeom prst="rect">
                    <a:avLst/>
                  </a:prstGeom>
                </p:spPr>
              </p:pic>
            </mc:Fallback>
          </mc:AlternateContent>
        </p:grpSp>
        <p:grpSp>
          <p:nvGrpSpPr>
            <p:cNvPr id="130" name="Группа 129">
              <a:extLst>
                <a:ext uri="{FF2B5EF4-FFF2-40B4-BE49-F238E27FC236}">
                  <a16:creationId xmlns:a16="http://schemas.microsoft.com/office/drawing/2014/main" id="{01697300-3A7B-411F-B56C-59BF42981F91}"/>
                </a:ext>
              </a:extLst>
            </p:cNvPr>
            <p:cNvGrpSpPr/>
            <p:nvPr/>
          </p:nvGrpSpPr>
          <p:grpSpPr>
            <a:xfrm>
              <a:off x="101051" y="1531089"/>
              <a:ext cx="1929278" cy="1934018"/>
              <a:chOff x="101051" y="1531089"/>
              <a:chExt cx="1929278" cy="1934018"/>
            </a:xfrm>
          </p:grpSpPr>
          <p:grpSp>
            <p:nvGrpSpPr>
              <p:cNvPr id="131" name="Группа 130">
                <a:extLst>
                  <a:ext uri="{FF2B5EF4-FFF2-40B4-BE49-F238E27FC236}">
                    <a16:creationId xmlns:a16="http://schemas.microsoft.com/office/drawing/2014/main" id="{17141DC2-5C25-4EDC-B258-A0D4E3137206}"/>
                  </a:ext>
                </a:extLst>
              </p:cNvPr>
              <p:cNvGrpSpPr/>
              <p:nvPr/>
            </p:nvGrpSpPr>
            <p:grpSpPr>
              <a:xfrm>
                <a:off x="124162" y="1531089"/>
                <a:ext cx="1906167" cy="1934018"/>
                <a:chOff x="795521" y="1546419"/>
                <a:chExt cx="1906167" cy="1934018"/>
              </a:xfrm>
            </p:grpSpPr>
            <p:grpSp>
              <p:nvGrpSpPr>
                <p:cNvPr id="133" name="Группа 132">
                  <a:extLst>
                    <a:ext uri="{FF2B5EF4-FFF2-40B4-BE49-F238E27FC236}">
                      <a16:creationId xmlns:a16="http://schemas.microsoft.com/office/drawing/2014/main" id="{1D66EAA3-7C50-4706-8E2E-835EB47ACAED}"/>
                    </a:ext>
                  </a:extLst>
                </p:cNvPr>
                <p:cNvGrpSpPr/>
                <p:nvPr/>
              </p:nvGrpSpPr>
              <p:grpSpPr>
                <a:xfrm>
                  <a:off x="882646" y="1952067"/>
                  <a:ext cx="1819042" cy="1528370"/>
                  <a:chOff x="238241" y="1299254"/>
                  <a:chExt cx="2793600" cy="2347200"/>
                </a:xfrm>
              </p:grpSpPr>
              <mc:AlternateContent xmlns:mc="http://schemas.openxmlformats.org/markup-compatibility/2006" xmlns:p14="http://schemas.microsoft.com/office/powerpoint/2010/main">
                <mc:Choice Requires="p14">
                  <p:contentPart p14:bwMode="auto" r:id="rId51">
                    <p14:nvContentPartPr>
                      <p14:cNvPr id="140" name="Рукописный ввод 139">
                        <a:extLst>
                          <a:ext uri="{FF2B5EF4-FFF2-40B4-BE49-F238E27FC236}">
                            <a16:creationId xmlns:a16="http://schemas.microsoft.com/office/drawing/2014/main" id="{3DE1EBF8-8E79-4006-A7AE-77168FDC6CB6}"/>
                          </a:ext>
                        </a:extLst>
                      </p14:cNvPr>
                      <p14:cNvContentPartPr/>
                      <p14:nvPr/>
                    </p14:nvContentPartPr>
                    <p14:xfrm>
                      <a:off x="289721" y="1370894"/>
                      <a:ext cx="37080" cy="1925280"/>
                    </p14:xfrm>
                  </p:contentPart>
                </mc:Choice>
                <mc:Fallback xmlns="">
                  <p:pic>
                    <p:nvPicPr>
                      <p:cNvPr id="140" name="Рукописный ввод 139">
                        <a:extLst>
                          <a:ext uri="{FF2B5EF4-FFF2-40B4-BE49-F238E27FC236}">
                            <a16:creationId xmlns:a16="http://schemas.microsoft.com/office/drawing/2014/main" id="{3DE1EBF8-8E79-4006-A7AE-77168FDC6CB6}"/>
                          </a:ext>
                        </a:extLst>
                      </p:cNvPr>
                      <p:cNvPicPr/>
                      <p:nvPr/>
                    </p:nvPicPr>
                    <p:blipFill>
                      <a:blip r:embed="rId52"/>
                      <a:stretch>
                        <a:fillRect/>
                      </a:stretch>
                    </p:blipFill>
                    <p:spPr>
                      <a:xfrm>
                        <a:off x="275885" y="1357624"/>
                        <a:ext cx="64198" cy="1952373"/>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1" name="Рукописный ввод 140">
                        <a:extLst>
                          <a:ext uri="{FF2B5EF4-FFF2-40B4-BE49-F238E27FC236}">
                            <a16:creationId xmlns:a16="http://schemas.microsoft.com/office/drawing/2014/main" id="{F2E718D6-81F1-4A0D-B248-9788D762057E}"/>
                          </a:ext>
                        </a:extLst>
                      </p14:cNvPr>
                      <p14:cNvContentPartPr/>
                      <p14:nvPr/>
                    </p14:nvContentPartPr>
                    <p14:xfrm>
                      <a:off x="238241" y="1299254"/>
                      <a:ext cx="113040" cy="222120"/>
                    </p14:xfrm>
                  </p:contentPart>
                </mc:Choice>
                <mc:Fallback xmlns="">
                  <p:pic>
                    <p:nvPicPr>
                      <p:cNvPr id="141" name="Рукописный ввод 140">
                        <a:extLst>
                          <a:ext uri="{FF2B5EF4-FFF2-40B4-BE49-F238E27FC236}">
                            <a16:creationId xmlns:a16="http://schemas.microsoft.com/office/drawing/2014/main" id="{F2E718D6-81F1-4A0D-B248-9788D762057E}"/>
                          </a:ext>
                        </a:extLst>
                      </p:cNvPr>
                      <p:cNvPicPr/>
                      <p:nvPr/>
                    </p:nvPicPr>
                    <p:blipFill>
                      <a:blip r:embed="rId54"/>
                      <a:stretch>
                        <a:fillRect/>
                      </a:stretch>
                    </p:blipFill>
                    <p:spPr>
                      <a:xfrm>
                        <a:off x="225007" y="1285441"/>
                        <a:ext cx="140059"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2" name="Рукописный ввод 141">
                        <a:extLst>
                          <a:ext uri="{FF2B5EF4-FFF2-40B4-BE49-F238E27FC236}">
                            <a16:creationId xmlns:a16="http://schemas.microsoft.com/office/drawing/2014/main" id="{6C0C6E71-732A-4D00-8E17-67B8B7427C47}"/>
                          </a:ext>
                        </a:extLst>
                      </p14:cNvPr>
                      <p14:cNvContentPartPr/>
                      <p14:nvPr/>
                    </p14:nvContentPartPr>
                    <p14:xfrm>
                      <a:off x="302681" y="3292934"/>
                      <a:ext cx="2408040" cy="32760"/>
                    </p14:xfrm>
                  </p:contentPart>
                </mc:Choice>
                <mc:Fallback xmlns="">
                  <p:pic>
                    <p:nvPicPr>
                      <p:cNvPr id="142" name="Рукописный ввод 141">
                        <a:extLst>
                          <a:ext uri="{FF2B5EF4-FFF2-40B4-BE49-F238E27FC236}">
                            <a16:creationId xmlns:a16="http://schemas.microsoft.com/office/drawing/2014/main" id="{6C0C6E71-732A-4D00-8E17-67B8B7427C47}"/>
                          </a:ext>
                        </a:extLst>
                      </p:cNvPr>
                      <p:cNvPicPr/>
                      <p:nvPr/>
                    </p:nvPicPr>
                    <p:blipFill>
                      <a:blip r:embed="rId56"/>
                      <a:stretch>
                        <a:fillRect/>
                      </a:stretch>
                    </p:blipFill>
                    <p:spPr>
                      <a:xfrm>
                        <a:off x="288861" y="3279284"/>
                        <a:ext cx="2435128" cy="59514"/>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3" name="Рукописный ввод 142">
                        <a:extLst>
                          <a:ext uri="{FF2B5EF4-FFF2-40B4-BE49-F238E27FC236}">
                            <a16:creationId xmlns:a16="http://schemas.microsoft.com/office/drawing/2014/main" id="{7AFB2242-B54B-4CFD-94B7-8BE58011A5A5}"/>
                          </a:ext>
                        </a:extLst>
                      </p14:cNvPr>
                      <p14:cNvContentPartPr/>
                      <p14:nvPr/>
                    </p14:nvContentPartPr>
                    <p14:xfrm>
                      <a:off x="2631881" y="3241814"/>
                      <a:ext cx="185760" cy="115200"/>
                    </p14:xfrm>
                  </p:contentPart>
                </mc:Choice>
                <mc:Fallback xmlns="">
                  <p:pic>
                    <p:nvPicPr>
                      <p:cNvPr id="143" name="Рукописный ввод 142">
                        <a:extLst>
                          <a:ext uri="{FF2B5EF4-FFF2-40B4-BE49-F238E27FC236}">
                            <a16:creationId xmlns:a16="http://schemas.microsoft.com/office/drawing/2014/main" id="{7AFB2242-B54B-4CFD-94B7-8BE58011A5A5}"/>
                          </a:ext>
                        </a:extLst>
                      </p:cNvPr>
                      <p:cNvPicPr/>
                      <p:nvPr/>
                    </p:nvPicPr>
                    <p:blipFill>
                      <a:blip r:embed="rId58"/>
                      <a:stretch>
                        <a:fillRect/>
                      </a:stretch>
                    </p:blipFill>
                    <p:spPr>
                      <a:xfrm>
                        <a:off x="2618612" y="3227968"/>
                        <a:ext cx="212850" cy="142338"/>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4" name="Рукописный ввод 143">
                        <a:extLst>
                          <a:ext uri="{FF2B5EF4-FFF2-40B4-BE49-F238E27FC236}">
                            <a16:creationId xmlns:a16="http://schemas.microsoft.com/office/drawing/2014/main" id="{9B9FA618-A124-4CF3-80B9-BE0DB1ABBD92}"/>
                          </a:ext>
                        </a:extLst>
                      </p14:cNvPr>
                      <p14:cNvContentPartPr/>
                      <p14:nvPr/>
                    </p14:nvContentPartPr>
                    <p14:xfrm>
                      <a:off x="269201" y="3459614"/>
                      <a:ext cx="186840" cy="186840"/>
                    </p14:xfrm>
                  </p:contentPart>
                </mc:Choice>
                <mc:Fallback xmlns="">
                  <p:pic>
                    <p:nvPicPr>
                      <p:cNvPr id="144" name="Рукописный ввод 143">
                        <a:extLst>
                          <a:ext uri="{FF2B5EF4-FFF2-40B4-BE49-F238E27FC236}">
                            <a16:creationId xmlns:a16="http://schemas.microsoft.com/office/drawing/2014/main" id="{9B9FA618-A124-4CF3-80B9-BE0DB1ABBD92}"/>
                          </a:ext>
                        </a:extLst>
                      </p:cNvPr>
                      <p:cNvPicPr/>
                      <p:nvPr/>
                    </p:nvPicPr>
                    <p:blipFill>
                      <a:blip r:embed="rId60"/>
                      <a:stretch>
                        <a:fillRect/>
                      </a:stretch>
                    </p:blipFill>
                    <p:spPr>
                      <a:xfrm>
                        <a:off x="255422" y="3445794"/>
                        <a:ext cx="213846" cy="21392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5" name="Рукописный ввод 144">
                        <a:extLst>
                          <a:ext uri="{FF2B5EF4-FFF2-40B4-BE49-F238E27FC236}">
                            <a16:creationId xmlns:a16="http://schemas.microsoft.com/office/drawing/2014/main" id="{D800A352-5DA0-4A05-BE4B-59AE31212DB8}"/>
                          </a:ext>
                        </a:extLst>
                      </p14:cNvPr>
                      <p14:cNvContentPartPr/>
                      <p14:nvPr/>
                    </p14:nvContentPartPr>
                    <p14:xfrm>
                      <a:off x="2186021" y="3376814"/>
                      <a:ext cx="228600" cy="262440"/>
                    </p14:xfrm>
                  </p:contentPart>
                </mc:Choice>
                <mc:Fallback xmlns="">
                  <p:pic>
                    <p:nvPicPr>
                      <p:cNvPr id="145" name="Рукописный ввод 144">
                        <a:extLst>
                          <a:ext uri="{FF2B5EF4-FFF2-40B4-BE49-F238E27FC236}">
                            <a16:creationId xmlns:a16="http://schemas.microsoft.com/office/drawing/2014/main" id="{D800A352-5DA0-4A05-BE4B-59AE31212DB8}"/>
                          </a:ext>
                        </a:extLst>
                      </p:cNvPr>
                      <p:cNvPicPr/>
                      <p:nvPr/>
                    </p:nvPicPr>
                    <p:blipFill>
                      <a:blip r:embed="rId62"/>
                      <a:stretch>
                        <a:fillRect/>
                      </a:stretch>
                    </p:blipFill>
                    <p:spPr>
                      <a:xfrm>
                        <a:off x="2172217" y="3363554"/>
                        <a:ext cx="255657" cy="28951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6" name="Рукописный ввод 145">
                        <a:extLst>
                          <a:ext uri="{FF2B5EF4-FFF2-40B4-BE49-F238E27FC236}">
                            <a16:creationId xmlns:a16="http://schemas.microsoft.com/office/drawing/2014/main" id="{8F021AE1-981D-4085-96F1-4002A0D0B4F4}"/>
                          </a:ext>
                        </a:extLst>
                      </p14:cNvPr>
                      <p14:cNvContentPartPr/>
                      <p14:nvPr/>
                    </p14:nvContentPartPr>
                    <p14:xfrm>
                      <a:off x="264161" y="2121494"/>
                      <a:ext cx="2006640" cy="40320"/>
                    </p14:xfrm>
                  </p:contentPart>
                </mc:Choice>
                <mc:Fallback xmlns="">
                  <p:pic>
                    <p:nvPicPr>
                      <p:cNvPr id="146" name="Рукописный ввод 145">
                        <a:extLst>
                          <a:ext uri="{FF2B5EF4-FFF2-40B4-BE49-F238E27FC236}">
                            <a16:creationId xmlns:a16="http://schemas.microsoft.com/office/drawing/2014/main" id="{8F021AE1-981D-4085-96F1-4002A0D0B4F4}"/>
                          </a:ext>
                        </a:extLst>
                      </p:cNvPr>
                      <p:cNvPicPr/>
                      <p:nvPr/>
                    </p:nvPicPr>
                    <p:blipFill>
                      <a:blip r:embed="rId64"/>
                      <a:stretch>
                        <a:fillRect/>
                      </a:stretch>
                    </p:blipFill>
                    <p:spPr>
                      <a:xfrm>
                        <a:off x="250341" y="2107686"/>
                        <a:ext cx="2033727" cy="6738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7" name="Рукописный ввод 146">
                        <a:extLst>
                          <a:ext uri="{FF2B5EF4-FFF2-40B4-BE49-F238E27FC236}">
                            <a16:creationId xmlns:a16="http://schemas.microsoft.com/office/drawing/2014/main" id="{0403D51B-C6D4-472E-AC31-86A07C11394E}"/>
                          </a:ext>
                        </a:extLst>
                      </p14:cNvPr>
                      <p14:cNvContentPartPr/>
                      <p14:nvPr/>
                    </p14:nvContentPartPr>
                    <p14:xfrm>
                      <a:off x="2274761" y="2140934"/>
                      <a:ext cx="25560" cy="1144080"/>
                    </p14:xfrm>
                  </p:contentPart>
                </mc:Choice>
                <mc:Fallback xmlns="">
                  <p:pic>
                    <p:nvPicPr>
                      <p:cNvPr id="147" name="Рукописный ввод 146">
                        <a:extLst>
                          <a:ext uri="{FF2B5EF4-FFF2-40B4-BE49-F238E27FC236}">
                            <a16:creationId xmlns:a16="http://schemas.microsoft.com/office/drawing/2014/main" id="{0403D51B-C6D4-472E-AC31-86A07C11394E}"/>
                          </a:ext>
                        </a:extLst>
                      </p:cNvPr>
                      <p:cNvPicPr/>
                      <p:nvPr/>
                    </p:nvPicPr>
                    <p:blipFill>
                      <a:blip r:embed="rId66"/>
                      <a:stretch>
                        <a:fillRect/>
                      </a:stretch>
                    </p:blipFill>
                    <p:spPr>
                      <a:xfrm>
                        <a:off x="2261709" y="2127117"/>
                        <a:ext cx="52208" cy="117116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8" name="Рукописный ввод 147">
                        <a:extLst>
                          <a:ext uri="{FF2B5EF4-FFF2-40B4-BE49-F238E27FC236}">
                            <a16:creationId xmlns:a16="http://schemas.microsoft.com/office/drawing/2014/main" id="{F9017F5B-C37F-4A89-A0FB-F4F8AAD7F602}"/>
                          </a:ext>
                        </a:extLst>
                      </p14:cNvPr>
                      <p14:cNvContentPartPr/>
                      <p14:nvPr/>
                    </p14:nvContentPartPr>
                    <p14:xfrm>
                      <a:off x="1915841" y="2175854"/>
                      <a:ext cx="17640" cy="1080000"/>
                    </p14:xfrm>
                  </p:contentPart>
                </mc:Choice>
                <mc:Fallback xmlns="">
                  <p:pic>
                    <p:nvPicPr>
                      <p:cNvPr id="148" name="Рукописный ввод 147">
                        <a:extLst>
                          <a:ext uri="{FF2B5EF4-FFF2-40B4-BE49-F238E27FC236}">
                            <a16:creationId xmlns:a16="http://schemas.microsoft.com/office/drawing/2014/main" id="{F9017F5B-C37F-4A89-A0FB-F4F8AAD7F602}"/>
                          </a:ext>
                        </a:extLst>
                      </p:cNvPr>
                      <p:cNvPicPr/>
                      <p:nvPr/>
                    </p:nvPicPr>
                    <p:blipFill>
                      <a:blip r:embed="rId68"/>
                      <a:stretch>
                        <a:fillRect/>
                      </a:stretch>
                    </p:blipFill>
                    <p:spPr>
                      <a:xfrm>
                        <a:off x="1902477" y="2162036"/>
                        <a:ext cx="43833" cy="110708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9" name="Рукописный ввод 148">
                        <a:extLst>
                          <a:ext uri="{FF2B5EF4-FFF2-40B4-BE49-F238E27FC236}">
                            <a16:creationId xmlns:a16="http://schemas.microsoft.com/office/drawing/2014/main" id="{BC2424B5-4122-49C0-93D1-B961D3852AB7}"/>
                          </a:ext>
                        </a:extLst>
                      </p14:cNvPr>
                      <p14:cNvContentPartPr/>
                      <p14:nvPr/>
                    </p14:nvContentPartPr>
                    <p14:xfrm>
                      <a:off x="1580321" y="2175134"/>
                      <a:ext cx="39240" cy="1066680"/>
                    </p14:xfrm>
                  </p:contentPart>
                </mc:Choice>
                <mc:Fallback xmlns="">
                  <p:pic>
                    <p:nvPicPr>
                      <p:cNvPr id="149" name="Рукописный ввод 148">
                        <a:extLst>
                          <a:ext uri="{FF2B5EF4-FFF2-40B4-BE49-F238E27FC236}">
                            <a16:creationId xmlns:a16="http://schemas.microsoft.com/office/drawing/2014/main" id="{BC2424B5-4122-49C0-93D1-B961D3852AB7}"/>
                          </a:ext>
                        </a:extLst>
                      </p:cNvPr>
                      <p:cNvPicPr/>
                      <p:nvPr/>
                    </p:nvPicPr>
                    <p:blipFill>
                      <a:blip r:embed="rId70"/>
                      <a:stretch>
                        <a:fillRect/>
                      </a:stretch>
                    </p:blipFill>
                    <p:spPr>
                      <a:xfrm>
                        <a:off x="1566696" y="2161317"/>
                        <a:ext cx="65945" cy="109376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50" name="Рукописный ввод 149">
                        <a:extLst>
                          <a:ext uri="{FF2B5EF4-FFF2-40B4-BE49-F238E27FC236}">
                            <a16:creationId xmlns:a16="http://schemas.microsoft.com/office/drawing/2014/main" id="{D9BF6B1C-CB58-4AF0-AFC4-20D21F8BFEE1}"/>
                          </a:ext>
                        </a:extLst>
                      </p14:cNvPr>
                      <p14:cNvContentPartPr/>
                      <p14:nvPr/>
                    </p14:nvContentPartPr>
                    <p14:xfrm>
                      <a:off x="1246601" y="2205734"/>
                      <a:ext cx="29160" cy="986760"/>
                    </p14:xfrm>
                  </p:contentPart>
                </mc:Choice>
                <mc:Fallback xmlns="">
                  <p:pic>
                    <p:nvPicPr>
                      <p:cNvPr id="150" name="Рукописный ввод 149">
                        <a:extLst>
                          <a:ext uri="{FF2B5EF4-FFF2-40B4-BE49-F238E27FC236}">
                            <a16:creationId xmlns:a16="http://schemas.microsoft.com/office/drawing/2014/main" id="{D9BF6B1C-CB58-4AF0-AFC4-20D21F8BFEE1}"/>
                          </a:ext>
                        </a:extLst>
                      </p:cNvPr>
                      <p:cNvPicPr/>
                      <p:nvPr/>
                    </p:nvPicPr>
                    <p:blipFill>
                      <a:blip r:embed="rId72"/>
                      <a:stretch>
                        <a:fillRect/>
                      </a:stretch>
                    </p:blipFill>
                    <p:spPr>
                      <a:xfrm>
                        <a:off x="1232846" y="2191914"/>
                        <a:ext cx="56119" cy="101384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51" name="Рукописный ввод 150">
                        <a:extLst>
                          <a:ext uri="{FF2B5EF4-FFF2-40B4-BE49-F238E27FC236}">
                            <a16:creationId xmlns:a16="http://schemas.microsoft.com/office/drawing/2014/main" id="{A5A3F842-5F94-4E7D-99F5-F65789E9F21D}"/>
                          </a:ext>
                        </a:extLst>
                      </p14:cNvPr>
                      <p14:cNvContentPartPr/>
                      <p14:nvPr/>
                    </p14:nvContentPartPr>
                    <p14:xfrm>
                      <a:off x="893441" y="2291774"/>
                      <a:ext cx="27360" cy="942480"/>
                    </p14:xfrm>
                  </p:contentPart>
                </mc:Choice>
                <mc:Fallback xmlns="">
                  <p:pic>
                    <p:nvPicPr>
                      <p:cNvPr id="151" name="Рукописный ввод 150">
                        <a:extLst>
                          <a:ext uri="{FF2B5EF4-FFF2-40B4-BE49-F238E27FC236}">
                            <a16:creationId xmlns:a16="http://schemas.microsoft.com/office/drawing/2014/main" id="{A5A3F842-5F94-4E7D-99F5-F65789E9F21D}"/>
                          </a:ext>
                        </a:extLst>
                      </p:cNvPr>
                      <p:cNvPicPr/>
                      <p:nvPr/>
                    </p:nvPicPr>
                    <p:blipFill>
                      <a:blip r:embed="rId74"/>
                      <a:stretch>
                        <a:fillRect/>
                      </a:stretch>
                    </p:blipFill>
                    <p:spPr>
                      <a:xfrm>
                        <a:off x="879761" y="2277955"/>
                        <a:ext cx="54173" cy="96956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52" name="Рукописный ввод 151">
                        <a:extLst>
                          <a:ext uri="{FF2B5EF4-FFF2-40B4-BE49-F238E27FC236}">
                            <a16:creationId xmlns:a16="http://schemas.microsoft.com/office/drawing/2014/main" id="{5676BBEE-B6C7-40C5-9492-7ACF423975C4}"/>
                          </a:ext>
                        </a:extLst>
                      </p14:cNvPr>
                      <p14:cNvContentPartPr/>
                      <p14:nvPr/>
                    </p14:nvContentPartPr>
                    <p14:xfrm>
                      <a:off x="577001" y="2231654"/>
                      <a:ext cx="19440" cy="1015200"/>
                    </p14:xfrm>
                  </p:contentPart>
                </mc:Choice>
                <mc:Fallback xmlns="">
                  <p:pic>
                    <p:nvPicPr>
                      <p:cNvPr id="152" name="Рукописный ввод 151">
                        <a:extLst>
                          <a:ext uri="{FF2B5EF4-FFF2-40B4-BE49-F238E27FC236}">
                            <a16:creationId xmlns:a16="http://schemas.microsoft.com/office/drawing/2014/main" id="{5676BBEE-B6C7-40C5-9492-7ACF423975C4}"/>
                          </a:ext>
                        </a:extLst>
                      </p:cNvPr>
                      <p:cNvPicPr/>
                      <p:nvPr/>
                    </p:nvPicPr>
                    <p:blipFill>
                      <a:blip r:embed="rId76"/>
                      <a:stretch>
                        <a:fillRect/>
                      </a:stretch>
                    </p:blipFill>
                    <p:spPr>
                      <a:xfrm>
                        <a:off x="563501" y="2217838"/>
                        <a:ext cx="45900" cy="1042279"/>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53" name="Рукописный ввод 152">
                        <a:extLst>
                          <a:ext uri="{FF2B5EF4-FFF2-40B4-BE49-F238E27FC236}">
                            <a16:creationId xmlns:a16="http://schemas.microsoft.com/office/drawing/2014/main" id="{792A445F-EC8C-4F7B-BDA0-362405A229C4}"/>
                          </a:ext>
                        </a:extLst>
                      </p14:cNvPr>
                      <p14:cNvContentPartPr/>
                      <p14:nvPr/>
                    </p14:nvContentPartPr>
                    <p14:xfrm>
                      <a:off x="2868761" y="3399134"/>
                      <a:ext cx="138600" cy="222120"/>
                    </p14:xfrm>
                  </p:contentPart>
                </mc:Choice>
                <mc:Fallback xmlns="">
                  <p:pic>
                    <p:nvPicPr>
                      <p:cNvPr id="153" name="Рукописный ввод 152">
                        <a:extLst>
                          <a:ext uri="{FF2B5EF4-FFF2-40B4-BE49-F238E27FC236}">
                            <a16:creationId xmlns:a16="http://schemas.microsoft.com/office/drawing/2014/main" id="{792A445F-EC8C-4F7B-BDA0-362405A229C4}"/>
                          </a:ext>
                        </a:extLst>
                      </p:cNvPr>
                      <p:cNvPicPr/>
                      <p:nvPr/>
                    </p:nvPicPr>
                    <p:blipFill>
                      <a:blip r:embed="rId78"/>
                      <a:stretch>
                        <a:fillRect/>
                      </a:stretch>
                    </p:blipFill>
                    <p:spPr>
                      <a:xfrm>
                        <a:off x="2854956" y="3385321"/>
                        <a:ext cx="165657" cy="249194"/>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54" name="Рукописный ввод 153">
                        <a:extLst>
                          <a:ext uri="{FF2B5EF4-FFF2-40B4-BE49-F238E27FC236}">
                            <a16:creationId xmlns:a16="http://schemas.microsoft.com/office/drawing/2014/main" id="{A561C583-F362-427B-94A3-76E447ECB559}"/>
                          </a:ext>
                        </a:extLst>
                      </p14:cNvPr>
                      <p14:cNvContentPartPr/>
                      <p14:nvPr/>
                    </p14:nvContentPartPr>
                    <p14:xfrm>
                      <a:off x="2900441" y="3456014"/>
                      <a:ext cx="131400" cy="157320"/>
                    </p14:xfrm>
                  </p:contentPart>
                </mc:Choice>
                <mc:Fallback xmlns="">
                  <p:pic>
                    <p:nvPicPr>
                      <p:cNvPr id="154" name="Рукописный ввод 153">
                        <a:extLst>
                          <a:ext uri="{FF2B5EF4-FFF2-40B4-BE49-F238E27FC236}">
                            <a16:creationId xmlns:a16="http://schemas.microsoft.com/office/drawing/2014/main" id="{A561C583-F362-427B-94A3-76E447ECB559}"/>
                          </a:ext>
                        </a:extLst>
                      </p:cNvPr>
                      <p:cNvPicPr/>
                      <p:nvPr/>
                    </p:nvPicPr>
                    <p:blipFill>
                      <a:blip r:embed="rId80"/>
                      <a:stretch>
                        <a:fillRect/>
                      </a:stretch>
                    </p:blipFill>
                    <p:spPr>
                      <a:xfrm>
                        <a:off x="2886638" y="3442214"/>
                        <a:ext cx="158453" cy="184368"/>
                      </a:xfrm>
                      <a:prstGeom prst="rect">
                        <a:avLst/>
                      </a:prstGeom>
                    </p:spPr>
                  </p:pic>
                </mc:Fallback>
              </mc:AlternateContent>
            </p:grpSp>
            <p:grpSp>
              <p:nvGrpSpPr>
                <p:cNvPr id="134" name="Группа 133">
                  <a:extLst>
                    <a:ext uri="{FF2B5EF4-FFF2-40B4-BE49-F238E27FC236}">
                      <a16:creationId xmlns:a16="http://schemas.microsoft.com/office/drawing/2014/main" id="{7797AF28-4772-4B6B-8A51-39ACC735C003}"/>
                    </a:ext>
                  </a:extLst>
                </p:cNvPr>
                <p:cNvGrpSpPr/>
                <p:nvPr/>
              </p:nvGrpSpPr>
              <p:grpSpPr>
                <a:xfrm>
                  <a:off x="795521" y="1546419"/>
                  <a:ext cx="378720" cy="352800"/>
                  <a:chOff x="795521" y="1546419"/>
                  <a:chExt cx="378720" cy="352800"/>
                </a:xfrm>
              </p:grpSpPr>
              <mc:AlternateContent xmlns:mc="http://schemas.openxmlformats.org/markup-compatibility/2006" xmlns:p14="http://schemas.microsoft.com/office/powerpoint/2010/main">
                <mc:Choice Requires="p14">
                  <p:contentPart p14:bwMode="auto" r:id="rId81">
                    <p14:nvContentPartPr>
                      <p14:cNvPr id="135" name="Рукописный ввод 134">
                        <a:extLst>
                          <a:ext uri="{FF2B5EF4-FFF2-40B4-BE49-F238E27FC236}">
                            <a16:creationId xmlns:a16="http://schemas.microsoft.com/office/drawing/2014/main" id="{BF7B734F-D021-43F3-8CCB-30F0BDDEE3B7}"/>
                          </a:ext>
                        </a:extLst>
                      </p14:cNvPr>
                      <p14:cNvContentPartPr/>
                      <p14:nvPr/>
                    </p14:nvContentPartPr>
                    <p14:xfrm>
                      <a:off x="824681" y="1546419"/>
                      <a:ext cx="56520" cy="352800"/>
                    </p14:xfrm>
                  </p:contentPart>
                </mc:Choice>
                <mc:Fallback xmlns="">
                  <p:pic>
                    <p:nvPicPr>
                      <p:cNvPr id="135" name="Рукописный ввод 134">
                        <a:extLst>
                          <a:ext uri="{FF2B5EF4-FFF2-40B4-BE49-F238E27FC236}">
                            <a16:creationId xmlns:a16="http://schemas.microsoft.com/office/drawing/2014/main" id="{BF7B734F-D021-43F3-8CCB-30F0BDDEE3B7}"/>
                          </a:ext>
                        </a:extLst>
                      </p:cNvPr>
                      <p:cNvPicPr/>
                      <p:nvPr/>
                    </p:nvPicPr>
                    <p:blipFill>
                      <a:blip r:embed="rId82"/>
                      <a:stretch>
                        <a:fillRect/>
                      </a:stretch>
                    </p:blipFill>
                    <p:spPr>
                      <a:xfrm>
                        <a:off x="816041" y="1537779"/>
                        <a:ext cx="741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6" name="Рукописный ввод 135">
                        <a:extLst>
                          <a:ext uri="{FF2B5EF4-FFF2-40B4-BE49-F238E27FC236}">
                            <a16:creationId xmlns:a16="http://schemas.microsoft.com/office/drawing/2014/main" id="{46765C82-614A-4C11-A4AF-CE9DCF94B9F2}"/>
                          </a:ext>
                        </a:extLst>
                      </p14:cNvPr>
                      <p14:cNvContentPartPr/>
                      <p14:nvPr/>
                    </p14:nvContentPartPr>
                    <p14:xfrm>
                      <a:off x="795521" y="1774299"/>
                      <a:ext cx="129960" cy="53280"/>
                    </p14:xfrm>
                  </p:contentPart>
                </mc:Choice>
                <mc:Fallback xmlns="">
                  <p:pic>
                    <p:nvPicPr>
                      <p:cNvPr id="136" name="Рукописный ввод 135">
                        <a:extLst>
                          <a:ext uri="{FF2B5EF4-FFF2-40B4-BE49-F238E27FC236}">
                            <a16:creationId xmlns:a16="http://schemas.microsoft.com/office/drawing/2014/main" id="{46765C82-614A-4C11-A4AF-CE9DCF94B9F2}"/>
                          </a:ext>
                        </a:extLst>
                      </p:cNvPr>
                      <p:cNvPicPr/>
                      <p:nvPr/>
                    </p:nvPicPr>
                    <p:blipFill>
                      <a:blip r:embed="rId84"/>
                      <a:stretch>
                        <a:fillRect/>
                      </a:stretch>
                    </p:blipFill>
                    <p:spPr>
                      <a:xfrm>
                        <a:off x="786881" y="1765299"/>
                        <a:ext cx="1476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7" name="Рукописный ввод 136">
                        <a:extLst>
                          <a:ext uri="{FF2B5EF4-FFF2-40B4-BE49-F238E27FC236}">
                            <a16:creationId xmlns:a16="http://schemas.microsoft.com/office/drawing/2014/main" id="{5A6C8866-4952-462E-A95F-02B4A0C6D608}"/>
                          </a:ext>
                        </a:extLst>
                      </p14:cNvPr>
                      <p14:cNvContentPartPr/>
                      <p14:nvPr/>
                    </p14:nvContentPartPr>
                    <p14:xfrm>
                      <a:off x="945641" y="1645419"/>
                      <a:ext cx="45000" cy="198720"/>
                    </p14:xfrm>
                  </p:contentPart>
                </mc:Choice>
                <mc:Fallback xmlns="">
                  <p:pic>
                    <p:nvPicPr>
                      <p:cNvPr id="137" name="Рукописный ввод 136">
                        <a:extLst>
                          <a:ext uri="{FF2B5EF4-FFF2-40B4-BE49-F238E27FC236}">
                            <a16:creationId xmlns:a16="http://schemas.microsoft.com/office/drawing/2014/main" id="{5A6C8866-4952-462E-A95F-02B4A0C6D608}"/>
                          </a:ext>
                        </a:extLst>
                      </p:cNvPr>
                      <p:cNvPicPr/>
                      <p:nvPr/>
                    </p:nvPicPr>
                    <p:blipFill>
                      <a:blip r:embed="rId86"/>
                      <a:stretch>
                        <a:fillRect/>
                      </a:stretch>
                    </p:blipFill>
                    <p:spPr>
                      <a:xfrm>
                        <a:off x="936641" y="1636779"/>
                        <a:ext cx="62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8" name="Рукописный ввод 137">
                        <a:extLst>
                          <a:ext uri="{FF2B5EF4-FFF2-40B4-BE49-F238E27FC236}">
                            <a16:creationId xmlns:a16="http://schemas.microsoft.com/office/drawing/2014/main" id="{A1E147E3-8ABA-4475-A63A-B32A4CE6CA7D}"/>
                          </a:ext>
                        </a:extLst>
                      </p14:cNvPr>
                      <p14:cNvContentPartPr/>
                      <p14:nvPr/>
                    </p14:nvContentPartPr>
                    <p14:xfrm>
                      <a:off x="1014761" y="1727139"/>
                      <a:ext cx="43200" cy="86760"/>
                    </p14:xfrm>
                  </p:contentPart>
                </mc:Choice>
                <mc:Fallback xmlns="">
                  <p:pic>
                    <p:nvPicPr>
                      <p:cNvPr id="138" name="Рукописный ввод 137">
                        <a:extLst>
                          <a:ext uri="{FF2B5EF4-FFF2-40B4-BE49-F238E27FC236}">
                            <a16:creationId xmlns:a16="http://schemas.microsoft.com/office/drawing/2014/main" id="{A1E147E3-8ABA-4475-A63A-B32A4CE6CA7D}"/>
                          </a:ext>
                        </a:extLst>
                      </p:cNvPr>
                      <p:cNvPicPr/>
                      <p:nvPr/>
                    </p:nvPicPr>
                    <p:blipFill>
                      <a:blip r:embed="rId88"/>
                      <a:stretch>
                        <a:fillRect/>
                      </a:stretch>
                    </p:blipFill>
                    <p:spPr>
                      <a:xfrm>
                        <a:off x="1005761" y="1718499"/>
                        <a:ext cx="60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9" name="Рукописный ввод 138">
                        <a:extLst>
                          <a:ext uri="{FF2B5EF4-FFF2-40B4-BE49-F238E27FC236}">
                            <a16:creationId xmlns:a16="http://schemas.microsoft.com/office/drawing/2014/main" id="{202D5950-1EDF-493C-B5EF-E1C25F3CB805}"/>
                          </a:ext>
                        </a:extLst>
                      </p14:cNvPr>
                      <p14:cNvContentPartPr/>
                      <p14:nvPr/>
                    </p14:nvContentPartPr>
                    <p14:xfrm>
                      <a:off x="1008641" y="1686819"/>
                      <a:ext cx="165600" cy="186840"/>
                    </p14:xfrm>
                  </p:contentPart>
                </mc:Choice>
                <mc:Fallback xmlns="">
                  <p:pic>
                    <p:nvPicPr>
                      <p:cNvPr id="139" name="Рукописный ввод 138">
                        <a:extLst>
                          <a:ext uri="{FF2B5EF4-FFF2-40B4-BE49-F238E27FC236}">
                            <a16:creationId xmlns:a16="http://schemas.microsoft.com/office/drawing/2014/main" id="{202D5950-1EDF-493C-B5EF-E1C25F3CB805}"/>
                          </a:ext>
                        </a:extLst>
                      </p:cNvPr>
                      <p:cNvPicPr/>
                      <p:nvPr/>
                    </p:nvPicPr>
                    <p:blipFill>
                      <a:blip r:embed="rId90"/>
                      <a:stretch>
                        <a:fillRect/>
                      </a:stretch>
                    </p:blipFill>
                    <p:spPr>
                      <a:xfrm>
                        <a:off x="999641" y="1678179"/>
                        <a:ext cx="183240" cy="2044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91">
                <p14:nvContentPartPr>
                  <p14:cNvPr id="132" name="Рукописный ввод 131">
                    <a:extLst>
                      <a:ext uri="{FF2B5EF4-FFF2-40B4-BE49-F238E27FC236}">
                        <a16:creationId xmlns:a16="http://schemas.microsoft.com/office/drawing/2014/main" id="{C0787340-CEA6-4538-BE2D-171E87D79C54}"/>
                      </a:ext>
                    </a:extLst>
                  </p14:cNvPr>
                  <p14:cNvContentPartPr/>
                  <p14:nvPr/>
                </p14:nvContentPartPr>
                <p14:xfrm>
                  <a:off x="101051" y="2434200"/>
                  <a:ext cx="107280" cy="240120"/>
                </p14:xfrm>
              </p:contentPart>
            </mc:Choice>
            <mc:Fallback xmlns="">
              <p:pic>
                <p:nvPicPr>
                  <p:cNvPr id="132" name="Рукописный ввод 131">
                    <a:extLst>
                      <a:ext uri="{FF2B5EF4-FFF2-40B4-BE49-F238E27FC236}">
                        <a16:creationId xmlns:a16="http://schemas.microsoft.com/office/drawing/2014/main" id="{C0787340-CEA6-4538-BE2D-171E87D79C54}"/>
                      </a:ext>
                    </a:extLst>
                  </p:cNvPr>
                  <p:cNvPicPr/>
                  <p:nvPr/>
                </p:nvPicPr>
                <p:blipFill>
                  <a:blip r:embed="rId92"/>
                  <a:stretch>
                    <a:fillRect/>
                  </a:stretch>
                </p:blipFill>
                <p:spPr>
                  <a:xfrm>
                    <a:off x="92051" y="2425200"/>
                    <a:ext cx="124920" cy="257760"/>
                  </a:xfrm>
                  <a:prstGeom prst="rect">
                    <a:avLst/>
                  </a:prstGeom>
                </p:spPr>
              </p:pic>
            </mc:Fallback>
          </mc:AlternateContent>
        </p:grpSp>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01700EE-3267-401A-B6E4-81A8CCE62D21}"/>
                  </a:ext>
                </a:extLst>
              </p:cNvPr>
              <p:cNvSpPr txBox="1"/>
              <p:nvPr/>
            </p:nvSpPr>
            <p:spPr>
              <a:xfrm>
                <a:off x="1712933" y="2204438"/>
                <a:ext cx="3854956" cy="9926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𝑎</m:t>
                                  </m:r>
                                </m:den>
                              </m:f>
                              <m:r>
                                <a:rPr lang="en-US" b="0" i="1" dirty="0" smtClean="0">
                                  <a:latin typeface="Cambria Math" panose="02040503050406030204" pitchFamily="18" charset="0"/>
                                </a:rPr>
                                <m:t>, </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e>
                            <m:e>
                              <m:r>
                                <a:rPr lang="en-US" b="0" i="1" dirty="0" smtClean="0">
                                  <a:latin typeface="Cambria Math" panose="02040503050406030204" pitchFamily="18" charset="0"/>
                                </a:rPr>
                                <m:t>0,</m:t>
                              </m:r>
                              <m:r>
                                <a:rPr lang="en-US" b="0" i="1" dirty="0" smtClean="0">
                                  <a:latin typeface="Cambria Math" panose="02040503050406030204" pitchFamily="18" charset="0"/>
                                </a:rPr>
                                <m:t>𝑓𝑜𝑟</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&lt;</m:t>
                              </m:r>
                              <m:r>
                                <a:rPr lang="en-US" i="1" dirty="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𝑜𝑟</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𝑥</m:t>
                              </m:r>
                              <m:r>
                                <a:rPr lang="en-US" b="0" i="1" dirty="0" smtClean="0">
                                  <a:latin typeface="Cambria Math" panose="02040503050406030204" pitchFamily="18" charset="0"/>
                                  <a:ea typeface="Cambria Math" panose="02040503050406030204" pitchFamily="18" charset="0"/>
                                </a:rPr>
                                <m:t>&gt;</m:t>
                              </m:r>
                              <m:r>
                                <a:rPr lang="en-US" b="0" i="1" dirty="0" smtClean="0">
                                  <a:latin typeface="Cambria Math" panose="02040503050406030204" pitchFamily="18" charset="0"/>
                                  <a:ea typeface="Cambria Math" panose="02040503050406030204" pitchFamily="18" charset="0"/>
                                </a:rPr>
                                <m:t>𝑏</m:t>
                              </m:r>
                            </m:e>
                          </m:eqArr>
                        </m:e>
                      </m:d>
                    </m:oMath>
                  </m:oMathPara>
                </a14:m>
                <a:endParaRPr lang="ru-RU" dirty="0"/>
              </a:p>
            </p:txBody>
          </p:sp>
        </mc:Choice>
        <mc:Fallback xmlns="">
          <p:sp>
            <p:nvSpPr>
              <p:cNvPr id="60" name="TextBox 59">
                <a:extLst>
                  <a:ext uri="{FF2B5EF4-FFF2-40B4-BE49-F238E27FC236}">
                    <a16:creationId xmlns:a16="http://schemas.microsoft.com/office/drawing/2014/main" id="{101700EE-3267-401A-B6E4-81A8CCE62D21}"/>
                  </a:ext>
                </a:extLst>
              </p:cNvPr>
              <p:cNvSpPr txBox="1">
                <a:spLocks noRot="1" noChangeAspect="1" noMove="1" noResize="1" noEditPoints="1" noAdjustHandles="1" noChangeArrowheads="1" noChangeShapeType="1" noTextEdit="1"/>
              </p:cNvSpPr>
              <p:nvPr/>
            </p:nvSpPr>
            <p:spPr>
              <a:xfrm>
                <a:off x="1712933" y="2204438"/>
                <a:ext cx="3854956" cy="992616"/>
              </a:xfrm>
              <a:prstGeom prst="rect">
                <a:avLst/>
              </a:prstGeom>
              <a:blipFill>
                <a:blip r:embed="rId9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5958994"/>
      </p:ext>
    </p:extLst>
  </p:cSld>
  <p:clrMapOvr>
    <a:masterClrMapping/>
  </p:clrMapOvr>
</p:sld>
</file>

<file path=ppt/theme/theme1.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over">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BEEC79F31901C040BCE42F4F514A07DC" ma:contentTypeVersion="4" ma:contentTypeDescription="Создание документа." ma:contentTypeScope="" ma:versionID="dade2e2a313217adc448879a6bf96cf2">
  <xsd:schema xmlns:xsd="http://www.w3.org/2001/XMLSchema" xmlns:xs="http://www.w3.org/2001/XMLSchema" xmlns:p="http://schemas.microsoft.com/office/2006/metadata/properties" xmlns:ns3="aa2d9960-e810-4ccd-96b2-1c540851f87e" targetNamespace="http://schemas.microsoft.com/office/2006/metadata/properties" ma:root="true" ma:fieldsID="eab730629d69b1f30e82f4487f179761" ns3:_="">
    <xsd:import namespace="aa2d9960-e810-4ccd-96b2-1c540851f87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d9960-e810-4ccd-96b2-1c540851f8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E0CC88-9E48-4ED4-9D1B-26A0B4E66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2d9960-e810-4ccd-96b2-1c540851f8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6D32D3-840C-46D3-8921-1D60B0620510}">
  <ds:schemaRefs>
    <ds:schemaRef ds:uri="http://schemas.microsoft.com/sharepoint/v3/contenttype/forms"/>
  </ds:schemaRefs>
</ds:datastoreItem>
</file>

<file path=customXml/itemProps3.xml><?xml version="1.0" encoding="utf-8"?>
<ds:datastoreItem xmlns:ds="http://schemas.openxmlformats.org/officeDocument/2006/customXml" ds:itemID="{10457E81-DCDA-432E-9713-EB8CC49A55BE}">
  <ds:schemaRefs>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elements/1.1/"/>
    <ds:schemaRef ds:uri="aa2d9960-e810-4ccd-96b2-1c540851f87e"/>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2242</TotalTime>
  <Words>4887</Words>
  <Application>Microsoft Office PowerPoint</Application>
  <PresentationFormat>Экран (16:9)</PresentationFormat>
  <Paragraphs>625</Paragraphs>
  <Slides>69</Slides>
  <Notes>44</Notes>
  <HiddenSlides>0</HiddenSlides>
  <MMClips>0</MMClips>
  <ScaleCrop>false</ScaleCrop>
  <HeadingPairs>
    <vt:vector size="6" baseType="variant">
      <vt:variant>
        <vt:lpstr>Использованные шрифты</vt:lpstr>
      </vt:variant>
      <vt:variant>
        <vt:i4>6</vt:i4>
      </vt:variant>
      <vt:variant>
        <vt:lpstr>Тема</vt:lpstr>
      </vt:variant>
      <vt:variant>
        <vt:i4>5</vt:i4>
      </vt:variant>
      <vt:variant>
        <vt:lpstr>Заголовки слайдов</vt:lpstr>
      </vt:variant>
      <vt:variant>
        <vt:i4>69</vt:i4>
      </vt:variant>
    </vt:vector>
  </HeadingPairs>
  <TitlesOfParts>
    <vt:vector size="80" baseType="lpstr">
      <vt:lpstr>Arial</vt:lpstr>
      <vt:lpstr>Calibri</vt:lpstr>
      <vt:lpstr>Cambria Math</vt:lpstr>
      <vt:lpstr>Muller Black</vt:lpstr>
      <vt:lpstr>Times New Roman</vt:lpstr>
      <vt:lpstr>Wingdings</vt:lpstr>
      <vt:lpstr>1_Cover</vt:lpstr>
      <vt:lpstr>2_Cover</vt:lpstr>
      <vt:lpstr>4_Cover</vt:lpstr>
      <vt:lpstr>5_Cover</vt:lpstr>
      <vt:lpstr>3_Cover</vt:lpstr>
      <vt:lpstr>    Multivariate random variables: modelling and simulation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Multivariate random variables</vt:lpstr>
      <vt:lpstr> Multivariate distribution estimation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Bayesian network – Simple example</vt:lpstr>
      <vt:lpstr>Bayesian network – Simple example</vt:lpstr>
      <vt:lpstr>Bayesian network – Simple example</vt:lpstr>
      <vt:lpstr>Презентация PowerPoint</vt:lpstr>
      <vt:lpstr>Презентация PowerPoint</vt:lpstr>
      <vt:lpstr>Презентация PowerPoint</vt:lpstr>
      <vt:lpstr>Greedy heuristics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Bayesian Network on real data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предсказательной модели риска кредитной сделки по профилям транзакционной активности клиента</dc:title>
  <dc:creator>anna</dc:creator>
  <cp:lastModifiedBy>Анна Бубнова</cp:lastModifiedBy>
  <cp:revision>27</cp:revision>
  <dcterms:created xsi:type="dcterms:W3CDTF">2014-06-27T12:30:22Z</dcterms:created>
  <dcterms:modified xsi:type="dcterms:W3CDTF">2022-11-08T13:52:23Z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0x010100BEEC79F31901C040BCE42F4F514A07DC</vt:lpwstr>
  </property>
</Properties>
</file>